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7.xml" ContentType="application/vnd.openxmlformats-officedocument.presentationml.tags+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8.xml" ContentType="application/vnd.openxmlformats-officedocument.presentationml.tags+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9.xml" ContentType="application/vnd.openxmlformats-officedocument.presentationml.tags+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0.xml" ContentType="application/vnd.openxmlformats-officedocument.presentationml.tags+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34.xml" ContentType="application/vnd.openxmlformats-officedocument.presentationml.tags+xml"/>
  <Override PartName="/ppt/notesSlides/notesSlide4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35.xml" ContentType="application/vnd.openxmlformats-officedocument.presentationml.tags+xml"/>
  <Override PartName="/ppt/notesSlides/notesSlide4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2.xml" ContentType="application/vnd.openxmlformats-officedocument.presentationml.notesSlide+xml"/>
  <Override PartName="/ppt/tags/tag36.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37.xml" ContentType="application/vnd.openxmlformats-officedocument.presentationml.tags+xml"/>
  <Override PartName="/ppt/notesSlides/notesSlide49.xml" ContentType="application/vnd.openxmlformats-officedocument.presentationml.notesSlide+xml"/>
  <Override PartName="/ppt/tags/tag38.xml" ContentType="application/vnd.openxmlformats-officedocument.presentationml.tags+xml"/>
  <Override PartName="/ppt/notesSlides/notesSlide5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39.xml" ContentType="application/vnd.openxmlformats-officedocument.presentationml.tags+xml"/>
  <Override PartName="/ppt/notesSlides/notesSlide51.xml" ContentType="application/vnd.openxmlformats-officedocument.presentationml.notesSlide+xml"/>
  <Override PartName="/ppt/tags/tag40.xml" ContentType="application/vnd.openxmlformats-officedocument.presentationml.tags+xml"/>
  <Override PartName="/ppt/notesSlides/notesSlide52.xml" ContentType="application/vnd.openxmlformats-officedocument.presentationml.notesSlide+xml"/>
  <Override PartName="/ppt/tags/tag41.xml" ContentType="application/vnd.openxmlformats-officedocument.presentationml.tags+xml"/>
  <Override PartName="/ppt/notesSlides/notesSlide5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42.xml" ContentType="application/vnd.openxmlformats-officedocument.presentationml.tags+xml"/>
  <Override PartName="/ppt/notesSlides/notesSlide54.xml" ContentType="application/vnd.openxmlformats-officedocument.presentationml.notesSlide+xml"/>
  <Override PartName="/ppt/tags/tag43.xml" ContentType="application/vnd.openxmlformats-officedocument.presentationml.tags+xml"/>
  <Override PartName="/ppt/notesSlides/notesSlide55.xml" ContentType="application/vnd.openxmlformats-officedocument.presentationml.notesSlide+xml"/>
  <Override PartName="/ppt/tags/tag44.xml" ContentType="application/vnd.openxmlformats-officedocument.presentationml.tags+xml"/>
  <Override PartName="/ppt/notesSlides/notesSlide5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ags/tag45.xml" ContentType="application/vnd.openxmlformats-officedocument.presentationml.tags+xml"/>
  <Override PartName="/ppt/notesSlides/notesSlide57.xml" ContentType="application/vnd.openxmlformats-officedocument.presentationml.notesSlide+xml"/>
  <Override PartName="/ppt/tags/tag46.xml" ContentType="application/vnd.openxmlformats-officedocument.presentationml.tags+xml"/>
  <Override PartName="/ppt/notesSlides/notesSlide58.xml" ContentType="application/vnd.openxmlformats-officedocument.presentationml.notesSlide+xml"/>
  <Override PartName="/ppt/tags/tag47.xml" ContentType="application/vnd.openxmlformats-officedocument.presentationml.tags+xml"/>
  <Override PartName="/ppt/notesSlides/notesSlide59.xml" ContentType="application/vnd.openxmlformats-officedocument.presentationml.notesSlide+xml"/>
  <Override PartName="/ppt/tags/tag48.xml" ContentType="application/vnd.openxmlformats-officedocument.presentationml.tags+xml"/>
  <Override PartName="/ppt/notesSlides/notesSlide60.xml" ContentType="application/vnd.openxmlformats-officedocument.presentationml.notesSlide+xml"/>
  <Override PartName="/ppt/tags/tag49.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50.xml" ContentType="application/vnd.openxmlformats-officedocument.presentationml.tags+xml"/>
  <Override PartName="/ppt/notesSlides/notesSlide63.xml" ContentType="application/vnd.openxmlformats-officedocument.presentationml.notesSlide+xml"/>
  <Override PartName="/ppt/tags/tag51.xml" ContentType="application/vnd.openxmlformats-officedocument.presentationml.tags+xml"/>
  <Override PartName="/ppt/notesSlides/notesSlide64.xml" ContentType="application/vnd.openxmlformats-officedocument.presentationml.notesSlide+xml"/>
  <Override PartName="/ppt/tags/tag52.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53.xml" ContentType="application/vnd.openxmlformats-officedocument.presentationml.tags+xml"/>
  <Override PartName="/ppt/notesSlides/notesSlide67.xml" ContentType="application/vnd.openxmlformats-officedocument.presentationml.notesSlide+xml"/>
  <Override PartName="/ppt/tags/tag54.xml" ContentType="application/vnd.openxmlformats-officedocument.presentationml.tags+xml"/>
  <Override PartName="/ppt/notesSlides/notesSlide68.xml" ContentType="application/vnd.openxmlformats-officedocument.presentationml.notesSlide+xml"/>
  <Override PartName="/ppt/tags/tag55.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tags/tag56.xml" ContentType="application/vnd.openxmlformats-officedocument.presentationml.tags+xml"/>
  <Override PartName="/ppt/notesSlides/notesSlide71.xml" ContentType="application/vnd.openxmlformats-officedocument.presentationml.notesSlide+xml"/>
  <Override PartName="/ppt/tags/tag57.xml" ContentType="application/vnd.openxmlformats-officedocument.presentationml.tags+xml"/>
  <Override PartName="/ppt/notesSlides/notesSlide72.xml" ContentType="application/vnd.openxmlformats-officedocument.presentationml.notesSlide+xml"/>
  <Override PartName="/ppt/tags/tag58.xml" ContentType="application/vnd.openxmlformats-officedocument.presentationml.tags+xml"/>
  <Override PartName="/ppt/notesSlides/notesSlide73.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74.xml" ContentType="application/vnd.openxmlformats-officedocument.presentationml.notesSlide+xml"/>
  <Override PartName="/ppt/tags/tag59.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tags/tag60.xml" ContentType="application/vnd.openxmlformats-officedocument.presentationml.tags+xml"/>
  <Override PartName="/ppt/notesSlides/notesSlide77.xml" ContentType="application/vnd.openxmlformats-officedocument.presentationml.notesSlide+xml"/>
  <Override PartName="/ppt/tags/tag61.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62.xml" ContentType="application/vnd.openxmlformats-officedocument.presentationml.tags+xml"/>
  <Override PartName="/ppt/notesSlides/notesSlide80.xml" ContentType="application/vnd.openxmlformats-officedocument.presentationml.notesSlide+xml"/>
  <Override PartName="/ppt/tags/tag63.xml" ContentType="application/vnd.openxmlformats-officedocument.presentationml.tags+xml"/>
  <Override PartName="/ppt/notesSlides/notesSlide81.xml" ContentType="application/vnd.openxmlformats-officedocument.presentationml.notesSlide+xml"/>
  <Override PartName="/ppt/tags/tag64.xml" ContentType="application/vnd.openxmlformats-officedocument.presentationml.tags+xml"/>
  <Override PartName="/ppt/notesSlides/notesSlide82.xml" ContentType="application/vnd.openxmlformats-officedocument.presentationml.notesSlide+xml"/>
  <Override PartName="/ppt/tags/tag65.xml" ContentType="application/vnd.openxmlformats-officedocument.presentationml.tags+xml"/>
  <Override PartName="/ppt/notesSlides/notesSlide83.xml" ContentType="application/vnd.openxmlformats-officedocument.presentationml.notesSlide+xml"/>
  <Override PartName="/ppt/tags/tag66.xml" ContentType="application/vnd.openxmlformats-officedocument.presentationml.tags+xml"/>
  <Override PartName="/ppt/notesSlides/notesSlide84.xml" ContentType="application/vnd.openxmlformats-officedocument.presentationml.notesSlide+xml"/>
  <Override PartName="/ppt/tags/tag67.xml" ContentType="application/vnd.openxmlformats-officedocument.presentationml.tags+xml"/>
  <Override PartName="/ppt/notesSlides/notesSlide85.xml" ContentType="application/vnd.openxmlformats-officedocument.presentationml.notesSlide+xml"/>
  <Override PartName="/ppt/tags/tag68.xml" ContentType="application/vnd.openxmlformats-officedocument.presentationml.tags+xml"/>
  <Override PartName="/ppt/notesSlides/notesSlide86.xml" ContentType="application/vnd.openxmlformats-officedocument.presentationml.notesSlide+xml"/>
  <Override PartName="/ppt/tags/tag69.xml" ContentType="application/vnd.openxmlformats-officedocument.presentationml.tags+xml"/>
  <Override PartName="/ppt/notesSlides/notesSlide87.xml" ContentType="application/vnd.openxmlformats-officedocument.presentationml.notesSlide+xml"/>
  <Override PartName="/ppt/tags/tag70.xml" ContentType="application/vnd.openxmlformats-officedocument.presentationml.tags+xml"/>
  <Override PartName="/ppt/notesSlides/notesSlide88.xml" ContentType="application/vnd.openxmlformats-officedocument.presentationml.notesSlide+xml"/>
  <Override PartName="/ppt/tags/tag71.xml" ContentType="application/vnd.openxmlformats-officedocument.presentationml.tags+xml"/>
  <Override PartName="/ppt/notesSlides/notesSlide8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90.xml" ContentType="application/vnd.openxmlformats-officedocument.presentationml.notesSlide+xml"/>
  <Override PartName="/ppt/tags/tag74.xml" ContentType="application/vnd.openxmlformats-officedocument.presentationml.tags+xml"/>
  <Override PartName="/ppt/notesSlides/notesSlide91.xml" ContentType="application/vnd.openxmlformats-officedocument.presentationml.notesSlide+xml"/>
  <Override PartName="/ppt/tags/tag75.xml" ContentType="application/vnd.openxmlformats-officedocument.presentationml.tags+xml"/>
  <Override PartName="/ppt/notesSlides/notesSlide92.xml" ContentType="application/vnd.openxmlformats-officedocument.presentationml.notesSlide+xml"/>
  <Override PartName="/ppt/tags/tag76.xml" ContentType="application/vnd.openxmlformats-officedocument.presentationml.tags+xml"/>
  <Override PartName="/ppt/notesSlides/notesSlide93.xml" ContentType="application/vnd.openxmlformats-officedocument.presentationml.notesSlide+xml"/>
  <Override PartName="/ppt/tags/tag77.xml" ContentType="application/vnd.openxmlformats-officedocument.presentationml.tags+xml"/>
  <Override PartName="/ppt/notesSlides/notesSlide94.xml" ContentType="application/vnd.openxmlformats-officedocument.presentationml.notesSlide+xml"/>
  <Override PartName="/ppt/tags/tag78.xml" ContentType="application/vnd.openxmlformats-officedocument.presentationml.tags+xml"/>
  <Override PartName="/ppt/notesSlides/notesSlide95.xml" ContentType="application/vnd.openxmlformats-officedocument.presentationml.notesSlide+xml"/>
  <Override PartName="/ppt/tags/tag79.xml" ContentType="application/vnd.openxmlformats-officedocument.presentationml.tags+xml"/>
  <Override PartName="/ppt/notesSlides/notesSlide96.xml" ContentType="application/vnd.openxmlformats-officedocument.presentationml.notesSlide+xml"/>
  <Override PartName="/ppt/tags/tag80.xml" ContentType="application/vnd.openxmlformats-officedocument.presentationml.tags+xml"/>
  <Override PartName="/ppt/notesSlides/notesSlide97.xml" ContentType="application/vnd.openxmlformats-officedocument.presentationml.notesSlide+xml"/>
  <Override PartName="/ppt/tags/tag81.xml" ContentType="application/vnd.openxmlformats-officedocument.presentationml.tags+xml"/>
  <Override PartName="/ppt/notesSlides/notesSlide98.xml" ContentType="application/vnd.openxmlformats-officedocument.presentationml.notesSlide+xml"/>
  <Override PartName="/ppt/tags/tag82.xml" ContentType="application/vnd.openxmlformats-officedocument.presentationml.tags+xml"/>
  <Override PartName="/ppt/notesSlides/notesSlide99.xml" ContentType="application/vnd.openxmlformats-officedocument.presentationml.notesSlide+xml"/>
  <Override PartName="/ppt/tags/tag83.xml" ContentType="application/vnd.openxmlformats-officedocument.presentationml.tags+xml"/>
  <Override PartName="/ppt/notesSlides/notesSlide100.xml" ContentType="application/vnd.openxmlformats-officedocument.presentationml.notesSlide+xml"/>
  <Override PartName="/ppt/tags/tag84.xml" ContentType="application/vnd.openxmlformats-officedocument.presentationml.tags+xml"/>
  <Override PartName="/ppt/notesSlides/notesSlide101.xml" ContentType="application/vnd.openxmlformats-officedocument.presentationml.notesSlide+xml"/>
  <Override PartName="/ppt/tags/tag85.xml" ContentType="application/vnd.openxmlformats-officedocument.presentationml.tags+xml"/>
  <Override PartName="/ppt/notesSlides/notesSlide102.xml" ContentType="application/vnd.openxmlformats-officedocument.presentationml.notesSlide+xml"/>
  <Override PartName="/ppt/tags/tag86.xml" ContentType="application/vnd.openxmlformats-officedocument.presentationml.tags+xml"/>
  <Override PartName="/ppt/notesSlides/notesSlide103.xml" ContentType="application/vnd.openxmlformats-officedocument.presentationml.notesSlide+xml"/>
  <Override PartName="/ppt/tags/tag87.xml" ContentType="application/vnd.openxmlformats-officedocument.presentationml.tags+xml"/>
  <Override PartName="/ppt/notesSlides/notesSlide104.xml" ContentType="application/vnd.openxmlformats-officedocument.presentationml.notesSlide+xml"/>
  <Override PartName="/ppt/tags/tag88.xml" ContentType="application/vnd.openxmlformats-officedocument.presentationml.tags+xml"/>
  <Override PartName="/ppt/notesSlides/notesSlide105.xml" ContentType="application/vnd.openxmlformats-officedocument.presentationml.notesSlide+xml"/>
  <Override PartName="/ppt/tags/tag89.xml" ContentType="application/vnd.openxmlformats-officedocument.presentationml.tags+xml"/>
  <Override PartName="/ppt/notesSlides/notesSlide106.xml" ContentType="application/vnd.openxmlformats-officedocument.presentationml.notesSlide+xml"/>
  <Override PartName="/ppt/tags/tag90.xml" ContentType="application/vnd.openxmlformats-officedocument.presentationml.tags+xml"/>
  <Override PartName="/ppt/notesSlides/notesSlide107.xml" ContentType="application/vnd.openxmlformats-officedocument.presentationml.notesSlide+xml"/>
  <Override PartName="/ppt/tags/tag91.xml" ContentType="application/vnd.openxmlformats-officedocument.presentationml.tags+xml"/>
  <Override PartName="/ppt/notesSlides/notesSlide108.xml" ContentType="application/vnd.openxmlformats-officedocument.presentationml.notesSlide+xml"/>
  <Override PartName="/ppt/tags/tag92.xml" ContentType="application/vnd.openxmlformats-officedocument.presentationml.tags+xml"/>
  <Override PartName="/ppt/notesSlides/notesSlide109.xml" ContentType="application/vnd.openxmlformats-officedocument.presentationml.notesSlide+xml"/>
  <Override PartName="/ppt/tags/tag93.xml" ContentType="application/vnd.openxmlformats-officedocument.presentationml.tags+xml"/>
  <Override PartName="/ppt/notesSlides/notesSlide110.xml" ContentType="application/vnd.openxmlformats-officedocument.presentationml.notesSlide+xml"/>
  <Override PartName="/ppt/tags/tag94.xml" ContentType="application/vnd.openxmlformats-officedocument.presentationml.tags+xml"/>
  <Override PartName="/ppt/notesSlides/notesSlide111.xml" ContentType="application/vnd.openxmlformats-officedocument.presentationml.notesSlide+xml"/>
  <Override PartName="/ppt/tags/tag95.xml" ContentType="application/vnd.openxmlformats-officedocument.presentationml.tags+xml"/>
  <Override PartName="/ppt/notesSlides/notesSlide112.xml" ContentType="application/vnd.openxmlformats-officedocument.presentationml.notesSlide+xml"/>
  <Override PartName="/ppt/tags/tag96.xml" ContentType="application/vnd.openxmlformats-officedocument.presentationml.tags+xml"/>
  <Override PartName="/ppt/notesSlides/notesSlide113.xml" ContentType="application/vnd.openxmlformats-officedocument.presentationml.notesSlide+xml"/>
  <Override PartName="/ppt/tags/tag97.xml" ContentType="application/vnd.openxmlformats-officedocument.presentationml.tags+xml"/>
  <Override PartName="/ppt/notesSlides/notesSlide114.xml" ContentType="application/vnd.openxmlformats-officedocument.presentationml.notesSlide+xml"/>
  <Override PartName="/ppt/tags/tag98.xml" ContentType="application/vnd.openxmlformats-officedocument.presentationml.tags+xml"/>
  <Override PartName="/ppt/notesSlides/notesSlide115.xml" ContentType="application/vnd.openxmlformats-officedocument.presentationml.notesSlide+xml"/>
  <Override PartName="/ppt/tags/tag99.xml" ContentType="application/vnd.openxmlformats-officedocument.presentationml.tags+xml"/>
  <Override PartName="/ppt/notesSlides/notesSlide116.xml" ContentType="application/vnd.openxmlformats-officedocument.presentationml.notesSlide+xml"/>
  <Override PartName="/ppt/tags/tag100.xml" ContentType="application/vnd.openxmlformats-officedocument.presentationml.tags+xml"/>
  <Override PartName="/ppt/notesSlides/notesSlide117.xml" ContentType="application/vnd.openxmlformats-officedocument.presentationml.notesSlide+xml"/>
  <Override PartName="/ppt/tags/tag101.xml" ContentType="application/vnd.openxmlformats-officedocument.presentationml.tags+xml"/>
  <Override PartName="/ppt/notesSlides/notesSlide118.xml" ContentType="application/vnd.openxmlformats-officedocument.presentationml.notesSlide+xml"/>
  <Override PartName="/ppt/tags/tag102.xml" ContentType="application/vnd.openxmlformats-officedocument.presentationml.tags+xml"/>
  <Override PartName="/ppt/notesSlides/notesSlide119.xml" ContentType="application/vnd.openxmlformats-officedocument.presentationml.notesSlide+xml"/>
  <Override PartName="/ppt/tags/tag103.xml" ContentType="application/vnd.openxmlformats-officedocument.presentationml.tags+xml"/>
  <Override PartName="/ppt/notesSlides/notesSlide120.xml" ContentType="application/vnd.openxmlformats-officedocument.presentationml.notesSlide+xml"/>
  <Override PartName="/ppt/tags/tag104.xml" ContentType="application/vnd.openxmlformats-officedocument.presentationml.tags+xml"/>
  <Override PartName="/ppt/notesSlides/notesSlide12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22.xml" ContentType="application/vnd.openxmlformats-officedocument.presentationml.notesSlide+xml"/>
  <Override PartName="/ppt/tags/tag109.xml" ContentType="application/vnd.openxmlformats-officedocument.presentationml.tags+xml"/>
  <Override PartName="/ppt/notesSlides/notesSlide123.xml" ContentType="application/vnd.openxmlformats-officedocument.presentationml.notesSlide+xml"/>
  <Override PartName="/ppt/tags/tag110.xml" ContentType="application/vnd.openxmlformats-officedocument.presentationml.tags+xml"/>
  <Override PartName="/ppt/notesSlides/notesSlide12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440" r:id="rId2"/>
    <p:sldId id="258" r:id="rId3"/>
    <p:sldId id="259" r:id="rId4"/>
    <p:sldId id="260" r:id="rId5"/>
    <p:sldId id="261" r:id="rId6"/>
    <p:sldId id="448" r:id="rId7"/>
    <p:sldId id="263" r:id="rId8"/>
    <p:sldId id="264" r:id="rId9"/>
    <p:sldId id="265" r:id="rId10"/>
    <p:sldId id="266" r:id="rId11"/>
    <p:sldId id="267" r:id="rId12"/>
    <p:sldId id="268" r:id="rId13"/>
    <p:sldId id="269" r:id="rId14"/>
    <p:sldId id="270" r:id="rId15"/>
    <p:sldId id="271" r:id="rId16"/>
    <p:sldId id="449" r:id="rId17"/>
    <p:sldId id="441" r:id="rId18"/>
    <p:sldId id="442" r:id="rId19"/>
    <p:sldId id="275" r:id="rId20"/>
    <p:sldId id="446" r:id="rId21"/>
    <p:sldId id="277" r:id="rId22"/>
    <p:sldId id="279" r:id="rId23"/>
    <p:sldId id="280" r:id="rId24"/>
    <p:sldId id="281" r:id="rId25"/>
    <p:sldId id="357" r:id="rId26"/>
    <p:sldId id="358" r:id="rId27"/>
    <p:sldId id="359" r:id="rId28"/>
    <p:sldId id="283" r:id="rId29"/>
    <p:sldId id="284" r:id="rId30"/>
    <p:sldId id="285" r:id="rId31"/>
    <p:sldId id="360" r:id="rId32"/>
    <p:sldId id="362" r:id="rId33"/>
    <p:sldId id="361" r:id="rId34"/>
    <p:sldId id="363" r:id="rId35"/>
    <p:sldId id="393" r:id="rId36"/>
    <p:sldId id="287" r:id="rId37"/>
    <p:sldId id="364" r:id="rId38"/>
    <p:sldId id="288" r:id="rId39"/>
    <p:sldId id="397" r:id="rId40"/>
    <p:sldId id="395" r:id="rId41"/>
    <p:sldId id="376" r:id="rId42"/>
    <p:sldId id="377" r:id="rId43"/>
    <p:sldId id="396" r:id="rId44"/>
    <p:sldId id="450" r:id="rId45"/>
    <p:sldId id="296" r:id="rId46"/>
    <p:sldId id="369" r:id="rId47"/>
    <p:sldId id="378" r:id="rId48"/>
    <p:sldId id="379" r:id="rId49"/>
    <p:sldId id="372" r:id="rId50"/>
    <p:sldId id="373" r:id="rId51"/>
    <p:sldId id="398" r:id="rId52"/>
    <p:sldId id="391" r:id="rId53"/>
    <p:sldId id="370" r:id="rId54"/>
    <p:sldId id="371" r:id="rId55"/>
    <p:sldId id="399" r:id="rId56"/>
    <p:sldId id="374"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80" r:id="rId71"/>
    <p:sldId id="312" r:id="rId72"/>
    <p:sldId id="313" r:id="rId73"/>
    <p:sldId id="386" r:id="rId74"/>
    <p:sldId id="314" r:id="rId75"/>
    <p:sldId id="315" r:id="rId76"/>
    <p:sldId id="390" r:id="rId77"/>
    <p:sldId id="453" r:id="rId78"/>
    <p:sldId id="454" r:id="rId79"/>
    <p:sldId id="451" r:id="rId80"/>
    <p:sldId id="321" r:id="rId81"/>
    <p:sldId id="322" r:id="rId82"/>
    <p:sldId id="444" r:id="rId83"/>
    <p:sldId id="324" r:id="rId84"/>
    <p:sldId id="325" r:id="rId85"/>
    <p:sldId id="326" r:id="rId86"/>
    <p:sldId id="327" r:id="rId87"/>
    <p:sldId id="328" r:id="rId88"/>
    <p:sldId id="329" r:id="rId89"/>
    <p:sldId id="383" r:id="rId90"/>
    <p:sldId id="419" r:id="rId91"/>
    <p:sldId id="392" r:id="rId92"/>
    <p:sldId id="387" r:id="rId93"/>
    <p:sldId id="447" r:id="rId94"/>
    <p:sldId id="330" r:id="rId95"/>
    <p:sldId id="331" r:id="rId96"/>
    <p:sldId id="332" r:id="rId97"/>
    <p:sldId id="333" r:id="rId98"/>
    <p:sldId id="334" r:id="rId99"/>
    <p:sldId id="335" r:id="rId100"/>
    <p:sldId id="336" r:id="rId101"/>
    <p:sldId id="337" r:id="rId102"/>
    <p:sldId id="338" r:id="rId103"/>
    <p:sldId id="339" r:id="rId104"/>
    <p:sldId id="340" r:id="rId105"/>
    <p:sldId id="341" r:id="rId106"/>
    <p:sldId id="342" r:id="rId107"/>
    <p:sldId id="343" r:id="rId108"/>
    <p:sldId id="344" r:id="rId109"/>
    <p:sldId id="345" r:id="rId110"/>
    <p:sldId id="346" r:id="rId111"/>
    <p:sldId id="347" r:id="rId112"/>
    <p:sldId id="348" r:id="rId113"/>
    <p:sldId id="349" r:id="rId114"/>
    <p:sldId id="350" r:id="rId115"/>
    <p:sldId id="351" r:id="rId116"/>
    <p:sldId id="352" r:id="rId117"/>
    <p:sldId id="413" r:id="rId118"/>
    <p:sldId id="445" r:id="rId119"/>
    <p:sldId id="415" r:id="rId120"/>
    <p:sldId id="353" r:id="rId121"/>
    <p:sldId id="354" r:id="rId122"/>
    <p:sldId id="421" r:id="rId123"/>
    <p:sldId id="452" r:id="rId124"/>
    <p:sldId id="422" r:id="rId125"/>
    <p:sldId id="423" r:id="rId126"/>
    <p:sldId id="426" r:id="rId127"/>
    <p:sldId id="424" r:id="rId128"/>
    <p:sldId id="425" r:id="rId129"/>
    <p:sldId id="427" r:id="rId130"/>
    <p:sldId id="428" r:id="rId131"/>
    <p:sldId id="429" r:id="rId132"/>
    <p:sldId id="430" r:id="rId133"/>
    <p:sldId id="431" r:id="rId134"/>
    <p:sldId id="432" r:id="rId135"/>
    <p:sldId id="433" r:id="rId136"/>
    <p:sldId id="355" r:id="rId137"/>
  </p:sldIdLst>
  <p:sldSz cx="9144000" cy="6858000" type="screen4x3"/>
  <p:notesSz cx="7099300" cy="10234613"/>
  <p:custDataLst>
    <p:tags r:id="rId1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p:cViewPr varScale="1">
        <p:scale>
          <a:sx n="103" d="100"/>
          <a:sy n="103" d="100"/>
        </p:scale>
        <p:origin x="7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bg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bg1"/>
        </a:solidFill>
      </dgm:spPr>
      <dgm:t>
        <a:bodyPr/>
        <a:lstStyle/>
        <a:p>
          <a:endParaRPr lang="en-US"/>
        </a:p>
      </dgm:t>
    </dgm:pt>
    <dgm:pt modelId="{FA0A8B78-55AC-4DF1-ADD0-CFF832887B2F}">
      <dgm:prSet phldrT="[Text]"/>
      <dgm:spPr/>
      <dgm:t>
        <a:bodyPr/>
        <a:lstStyle/>
        <a:p>
          <a:r>
            <a:rPr lang="en-US" dirty="0" smtClean="0"/>
            <a:t>3</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bg1"/>
        </a:solidFill>
      </dgm:spPr>
      <dgm:t>
        <a:bodyPr/>
        <a:lstStyle/>
        <a:p>
          <a:endParaRPr lang="en-US"/>
        </a:p>
      </dgm:t>
    </dgm:pt>
    <dgm:pt modelId="{5E0BE414-9B83-4A79-881E-330C67CC4794}">
      <dgm:prSet phldrT="[Text]"/>
      <dgm:spPr/>
      <dgm:t>
        <a:bodyPr/>
        <a:lstStyle/>
        <a:p>
          <a:r>
            <a:rPr lang="en-US" dirty="0" smtClean="0"/>
            <a:t>4</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bg1"/>
        </a:solidFill>
      </dgm:spPr>
      <dgm:t>
        <a:bodyPr/>
        <a:lstStyle/>
        <a:p>
          <a:endParaRPr lang="en-US"/>
        </a:p>
      </dgm:t>
    </dgm:pt>
    <dgm:pt modelId="{79631E01-9735-48F9-8A37-4A7D1F227667}">
      <dgm:prSet phldrT="[Text]"/>
      <dgm:spPr/>
      <dgm:t>
        <a:bodyPr/>
        <a:lstStyle/>
        <a:p>
          <a:r>
            <a:rPr lang="en-US" dirty="0" smtClean="0"/>
            <a:t>5</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bg1"/>
        </a:solidFill>
      </dgm:spPr>
      <dgm:t>
        <a:bodyPr/>
        <a:lstStyle/>
        <a:p>
          <a:endParaRPr lang="en-US"/>
        </a:p>
      </dgm:t>
    </dgm:pt>
    <dgm:pt modelId="{CD4F6E8F-E7A4-4F83-AC93-F54A2399821B}">
      <dgm:prSet/>
      <dgm:spPr/>
      <dgm:t>
        <a:bodyPr/>
        <a:lstStyle/>
        <a:p>
          <a:r>
            <a:rPr lang="en-US" dirty="0" smtClean="0"/>
            <a:t>6</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bg1"/>
        </a:solidFill>
      </dgm:spPr>
      <dgm:t>
        <a:bodyPr/>
        <a:lstStyle/>
        <a:p>
          <a:endParaRPr lang="en-US"/>
        </a:p>
      </dgm:t>
    </dgm:pt>
    <dgm:pt modelId="{6A8F1908-2A3A-4484-8F09-8867A5EB0667}">
      <dgm:prSet/>
      <dgm:spPr/>
      <dgm:t>
        <a:bodyPr/>
        <a:lstStyle/>
        <a:p>
          <a:r>
            <a:rPr lang="en-US" dirty="0" smtClean="0"/>
            <a:t>7</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bg1"/>
        </a:solidFill>
      </dgm:spPr>
      <dgm:t>
        <a:bodyPr/>
        <a:lstStyle/>
        <a:p>
          <a:endParaRPr lang="en-US"/>
        </a:p>
      </dgm:t>
    </dgm:pt>
    <dgm:pt modelId="{05F25B51-2507-4556-ABD6-91F3B1ED7021}">
      <dgm:prSet/>
      <dgm:spPr/>
      <dgm:t>
        <a:bodyPr/>
        <a:lstStyle/>
        <a:p>
          <a:r>
            <a:rPr lang="en-US" dirty="0" smtClean="0"/>
            <a:t>8</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bg1"/>
        </a:solidFill>
      </dgm:spPr>
      <dgm:t>
        <a:bodyPr/>
        <a:lstStyle/>
        <a:p>
          <a:endParaRPr lang="en-US"/>
        </a:p>
      </dgm:t>
    </dgm:pt>
    <dgm:pt modelId="{D595874A-4F65-4BFD-96ED-857B4B0E41F2}">
      <dgm:prSet/>
      <dgm:spPr/>
      <dgm:t>
        <a:bodyPr/>
        <a:lstStyle/>
        <a:p>
          <a:r>
            <a:rPr lang="en-US" dirty="0" smtClean="0"/>
            <a:t>9</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bg1"/>
        </a:solidFill>
      </dgm:spPr>
      <dgm:t>
        <a:bodyPr/>
        <a:lstStyle/>
        <a:p>
          <a:endParaRPr lang="en-US"/>
        </a:p>
      </dgm:t>
    </dgm:pt>
    <dgm:pt modelId="{7DB9DC71-D194-46C5-B4BB-A44D094252B6}">
      <dgm:prSet/>
      <dgm:spPr/>
      <dgm:t>
        <a:bodyPr/>
        <a:lstStyle/>
        <a:p>
          <a:r>
            <a:rPr lang="en-US" dirty="0" smtClean="0"/>
            <a:t>10</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bg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16523531" custFlipVert="0" custFlipHor="1" custScaleX="172735" custScaleY="37747"/>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61C150CE-EFB8-40BD-AB7A-325353E17037}" type="presOf" srcId="{2159E816-5435-4311-A050-4CEAE791880A}" destId="{47AF57B7-3A96-4C4E-A831-B505C9E539E9}" srcOrd="1"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7CF418DB-B163-49C1-A0AD-B26B81285E52}" type="presOf" srcId="{79631E01-9735-48F9-8A37-4A7D1F227667}" destId="{165CF8C7-8A25-4E03-B8ED-B2F3D41AE8DC}" srcOrd="0" destOrd="0" presId="urn:microsoft.com/office/officeart/2005/8/layout/cycle2"/>
    <dgm:cxn modelId="{C4F8AF84-902F-4006-B0C1-919C44C8830A}" type="presOf" srcId="{0003E5A2-5626-48D7-AE03-7575D762B1F0}" destId="{60BC9069-6719-4016-B0F6-85F52BBC4B4A}" srcOrd="1" destOrd="0" presId="urn:microsoft.com/office/officeart/2005/8/layout/cycle2"/>
    <dgm:cxn modelId="{D9D5C92B-0E5E-4C0C-929A-540C877EAC4E}" srcId="{D5B2BFDA-F965-4B68-9558-F7A9633C94D3}" destId="{D595874A-4F65-4BFD-96ED-857B4B0E41F2}" srcOrd="8" destOrd="0" parTransId="{6F3AA08B-E3AF-4EAB-9A37-48940CF15D80}" sibTransId="{2159E816-5435-4311-A050-4CEAE791880A}"/>
    <dgm:cxn modelId="{02D6C8BF-5853-4B8A-A49F-76C9B72CDA70}" type="presOf" srcId="{19275F1F-881A-4E55-986D-7A7614EAD9CE}" destId="{9BEB03A5-D1F2-4F82-BDCA-F6956E1E7308}" srcOrd="1"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614AF290-65CA-468F-BA55-56C4C27F7835}" type="presOf" srcId="{FA0A8B78-55AC-4DF1-ADD0-CFF832887B2F}" destId="{8A239B37-9E96-4770-8B1B-3313270917F6}" srcOrd="0" destOrd="0" presId="urn:microsoft.com/office/officeart/2005/8/layout/cycle2"/>
    <dgm:cxn modelId="{57A27DB2-DEC1-4A56-9E07-96BBB8CA0FF6}" type="presOf" srcId="{D595874A-4F65-4BFD-96ED-857B4B0E41F2}" destId="{C828B1D5-578C-4A99-A851-97A6807DA6E2}" srcOrd="0" destOrd="0" presId="urn:microsoft.com/office/officeart/2005/8/layout/cycle2"/>
    <dgm:cxn modelId="{FF1E52B1-4249-463A-9C97-DDC2AA5A3A1D}" type="presOf" srcId="{19275F1F-881A-4E55-986D-7A7614EAD9CE}" destId="{00ADE51F-D771-4FD1-B22E-61E85434CE4F}" srcOrd="0" destOrd="0" presId="urn:microsoft.com/office/officeart/2005/8/layout/cycle2"/>
    <dgm:cxn modelId="{06BA35AF-BEFB-40CB-ABE3-7E2A4BFE30C6}" type="presOf" srcId="{FAD894DE-FA1C-4B20-BC71-6EFF6F403352}" destId="{6E489443-0A72-4270-9997-A14B1EB80651}" srcOrd="1"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593ADF00-3C69-4CE2-B7B9-8A5E3BF21472}" type="presOf" srcId="{ADF6EBD9-8AFA-4AB3-94E5-C35E3FE26754}" destId="{64FBC1CA-B9D4-4D10-9C77-03773373FDF5}" srcOrd="1" destOrd="0" presId="urn:microsoft.com/office/officeart/2005/8/layout/cycle2"/>
    <dgm:cxn modelId="{86553B56-563E-4A2B-93AD-FDDB6DC62A60}" type="presOf" srcId="{1B8E04AB-920F-47A8-99EA-8F14B19683A6}" destId="{E1568270-D3EB-44E2-8962-F589D4E9988A}" srcOrd="1"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6655D38F-FF16-42CA-AC97-B1F049D6E4D5}" type="presOf" srcId="{93041A9A-A5E8-4F52-8544-22704A711CC3}" destId="{A7EDA7AC-B4BA-4FD7-88FF-065CE09BC58C}" srcOrd="1" destOrd="0" presId="urn:microsoft.com/office/officeart/2005/8/layout/cycle2"/>
    <dgm:cxn modelId="{A033B1FD-054A-4F52-A6B1-5BFD81FD21CF}" type="presOf" srcId="{B780CF43-9178-4897-8820-69A451C9A8D0}" destId="{BFE695C8-65B7-452B-B400-2516B2A857EE}"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E584B5E4-94E6-4C4E-856C-F1C375EE44A7}" type="presOf" srcId="{C3FB0FDC-9E5F-4726-9288-EB0043EC482A}" destId="{7FBDCEB2-3724-4A00-B04C-69A7364D59F9}" srcOrd="0" destOrd="0" presId="urn:microsoft.com/office/officeart/2005/8/layout/cycle2"/>
    <dgm:cxn modelId="{D55EBF88-DF46-4FA1-882D-108AA642C158}" srcId="{D5B2BFDA-F965-4B68-9558-F7A9633C94D3}" destId="{05F25B51-2507-4556-ABD6-91F3B1ED7021}" srcOrd="7" destOrd="0" parTransId="{45EC10E6-8E2F-49B1-91AD-B0D2400BC6DB}" sibTransId="{93041A9A-A5E8-4F52-8544-22704A711CC3}"/>
    <dgm:cxn modelId="{AB30F8A4-D72F-49B6-8E36-7CD4C8DCEF00}" type="presOf" srcId="{1B8E04AB-920F-47A8-99EA-8F14B19683A6}" destId="{9C1B7D29-197E-4359-882E-A1F8C7D698FC}" srcOrd="0" destOrd="0" presId="urn:microsoft.com/office/officeart/2005/8/layout/cycle2"/>
    <dgm:cxn modelId="{2450447C-4CB7-4EA8-81F6-4CED629730BB}" type="presOf" srcId="{D5B2BFDA-F965-4B68-9558-F7A9633C94D3}" destId="{BB6F640B-508F-494E-B2CC-4DFC2B269793}" srcOrd="0" destOrd="0" presId="urn:microsoft.com/office/officeart/2005/8/layout/cycle2"/>
    <dgm:cxn modelId="{EC5EFE0C-777B-45A6-B906-BC5A59822EB4}" type="presOf" srcId="{E9F6786A-EF03-43DE-A3CE-12AA24BF1A71}" destId="{F70ED628-EFAA-43FA-86D3-A33D2CF46C63}" srcOrd="0" destOrd="0" presId="urn:microsoft.com/office/officeart/2005/8/layout/cycle2"/>
    <dgm:cxn modelId="{997F8A50-6D91-4C00-9F99-7A8BA249F7A7}" type="presOf" srcId="{CD4F6E8F-E7A4-4F83-AC93-F54A2399821B}" destId="{02A8C892-99F5-416B-9A97-9D038DB2BFE6}" srcOrd="0" destOrd="0" presId="urn:microsoft.com/office/officeart/2005/8/layout/cycle2"/>
    <dgm:cxn modelId="{276D4B0C-4307-4155-9D69-A34BB4FDCADE}" type="presOf" srcId="{2159E816-5435-4311-A050-4CEAE791880A}" destId="{BCE03FDC-1828-4C76-BFC0-6A6D44DE7AF6}" srcOrd="0" destOrd="0" presId="urn:microsoft.com/office/officeart/2005/8/layout/cycle2"/>
    <dgm:cxn modelId="{EBC8E8B5-E975-4C3E-B9DE-34CBAF9A1E6F}" type="presOf" srcId="{ADF6EBD9-8AFA-4AB3-94E5-C35E3FE26754}" destId="{1207202A-8498-4AF5-B1B5-180AEA94F7F9}" srcOrd="0" destOrd="0" presId="urn:microsoft.com/office/officeart/2005/8/layout/cycle2"/>
    <dgm:cxn modelId="{8D083424-65EA-41B5-82C0-98B59769A727}" type="presOf" srcId="{5E0BE414-9B83-4A79-881E-330C67CC4794}" destId="{756FAFC5-3760-40A9-81C1-F48AA496E6A1}" srcOrd="0" destOrd="0" presId="urn:microsoft.com/office/officeart/2005/8/layout/cycle2"/>
    <dgm:cxn modelId="{09B1AC2C-AA80-4855-BD9E-A4C9BB39D65B}" type="presOf" srcId="{FAD894DE-FA1C-4B20-BC71-6EFF6F403352}" destId="{910F3E83-A29D-4562-A5F2-CDA43C10C961}" srcOrd="0" destOrd="0" presId="urn:microsoft.com/office/officeart/2005/8/layout/cycle2"/>
    <dgm:cxn modelId="{383AA75E-93CE-4F43-941E-4257B3E45426}" type="presOf" srcId="{7DB9DC71-D194-46C5-B4BB-A44D094252B6}" destId="{C8FB5029-79B4-44D7-9DA7-FCC5FB1E4936}" srcOrd="0" destOrd="0" presId="urn:microsoft.com/office/officeart/2005/8/layout/cycle2"/>
    <dgm:cxn modelId="{345B0DD2-2A93-42AE-B924-DAF7593BC7D8}" type="presOf" srcId="{6A8F1908-2A3A-4484-8F09-8867A5EB0667}" destId="{41A03034-12FB-45B8-83C1-0A27510B9502}" srcOrd="0" destOrd="0" presId="urn:microsoft.com/office/officeart/2005/8/layout/cycle2"/>
    <dgm:cxn modelId="{CFD4E686-982B-4197-8431-7DD7C029D0BC}" type="presOf" srcId="{A2BDC5FA-97B9-4FAD-97F6-005D6588FBD8}" destId="{905EA2D9-FE20-4D3E-BD57-E9634A25D3EA}" srcOrd="1" destOrd="0" presId="urn:microsoft.com/office/officeart/2005/8/layout/cycle2"/>
    <dgm:cxn modelId="{5D027B14-12AF-42DA-AD81-49D5285F9080}" type="presOf" srcId="{A2BDC5FA-97B9-4FAD-97F6-005D6588FBD8}" destId="{B6CDDC98-6BB6-41CB-B134-C3916FD93A90}"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0303C1F1-7B58-4669-AC7E-24B8A96DBABD}" type="presOf" srcId="{A8761322-63A5-4F2A-9328-B67D228D88BD}" destId="{2CC2DF4B-2390-4229-9977-9B2766604DFA}" srcOrd="0" destOrd="0" presId="urn:microsoft.com/office/officeart/2005/8/layout/cycle2"/>
    <dgm:cxn modelId="{8ADAF270-D19F-4CF1-B0EA-F1459E258EA8}" type="presOf" srcId="{C3FB0FDC-9E5F-4726-9288-EB0043EC482A}" destId="{E8B89A02-A712-40FF-99E6-25DE29BD1405}" srcOrd="1" destOrd="0" presId="urn:microsoft.com/office/officeart/2005/8/layout/cycle2"/>
    <dgm:cxn modelId="{A92A1472-5448-42E4-89F3-F3D81EE46804}" type="presOf" srcId="{0003E5A2-5626-48D7-AE03-7575D762B1F0}" destId="{36D401AC-3085-4ADD-BF05-1C885976C979}" srcOrd="0" destOrd="0" presId="urn:microsoft.com/office/officeart/2005/8/layout/cycle2"/>
    <dgm:cxn modelId="{2AA0306B-418B-4E53-A8DC-42DB1F35E16A}" type="presOf" srcId="{05F25B51-2507-4556-ABD6-91F3B1ED7021}" destId="{6932CD04-30E8-4429-A34E-928C6C93BC91}" srcOrd="0" destOrd="0" presId="urn:microsoft.com/office/officeart/2005/8/layout/cycle2"/>
    <dgm:cxn modelId="{19BFA497-5755-48D8-AE3A-8A8E9C99418F}" type="presOf" srcId="{B780CF43-9178-4897-8820-69A451C9A8D0}" destId="{47311881-D9AE-43E2-A695-C21AA7728E26}" srcOrd="1"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03782923-CEFF-4C70-9990-D7BA74236C31}" type="presOf" srcId="{93041A9A-A5E8-4F52-8544-22704A711CC3}" destId="{45E8905A-F2FB-42EA-8FDA-5D04B7E54B89}"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5B8BF5B2-EB85-41D9-84BC-1187E21631D2}" type="presParOf" srcId="{BB6F640B-508F-494E-B2CC-4DFC2B269793}" destId="{2CC2DF4B-2390-4229-9977-9B2766604DFA}" srcOrd="0" destOrd="0" presId="urn:microsoft.com/office/officeart/2005/8/layout/cycle2"/>
    <dgm:cxn modelId="{86A63A88-5702-474B-A6D0-EF1E24EC73EE}" type="presParOf" srcId="{BB6F640B-508F-494E-B2CC-4DFC2B269793}" destId="{1207202A-8498-4AF5-B1B5-180AEA94F7F9}" srcOrd="1" destOrd="0" presId="urn:microsoft.com/office/officeart/2005/8/layout/cycle2"/>
    <dgm:cxn modelId="{716CCC9D-FFA6-44F3-AD00-71CBDF1A03CF}" type="presParOf" srcId="{1207202A-8498-4AF5-B1B5-180AEA94F7F9}" destId="{64FBC1CA-B9D4-4D10-9C77-03773373FDF5}" srcOrd="0" destOrd="0" presId="urn:microsoft.com/office/officeart/2005/8/layout/cycle2"/>
    <dgm:cxn modelId="{017A638E-5F24-4989-9CF6-2A9A012194D5}" type="presParOf" srcId="{BB6F640B-508F-494E-B2CC-4DFC2B269793}" destId="{F70ED628-EFAA-43FA-86D3-A33D2CF46C63}" srcOrd="2" destOrd="0" presId="urn:microsoft.com/office/officeart/2005/8/layout/cycle2"/>
    <dgm:cxn modelId="{81A0D7B6-97C0-4121-97E5-990A93686326}" type="presParOf" srcId="{BB6F640B-508F-494E-B2CC-4DFC2B269793}" destId="{7FBDCEB2-3724-4A00-B04C-69A7364D59F9}" srcOrd="3" destOrd="0" presId="urn:microsoft.com/office/officeart/2005/8/layout/cycle2"/>
    <dgm:cxn modelId="{D95E20A9-6B13-4036-8DBE-4F7BE7AF4FCB}" type="presParOf" srcId="{7FBDCEB2-3724-4A00-B04C-69A7364D59F9}" destId="{E8B89A02-A712-40FF-99E6-25DE29BD1405}" srcOrd="0" destOrd="0" presId="urn:microsoft.com/office/officeart/2005/8/layout/cycle2"/>
    <dgm:cxn modelId="{1816B37A-3F89-4E0F-BD65-46F685F06C5D}" type="presParOf" srcId="{BB6F640B-508F-494E-B2CC-4DFC2B269793}" destId="{8A239B37-9E96-4770-8B1B-3313270917F6}" srcOrd="4" destOrd="0" presId="urn:microsoft.com/office/officeart/2005/8/layout/cycle2"/>
    <dgm:cxn modelId="{AF3B1579-8B9C-4C0A-9A1A-AFB7607E02C1}" type="presParOf" srcId="{BB6F640B-508F-494E-B2CC-4DFC2B269793}" destId="{910F3E83-A29D-4562-A5F2-CDA43C10C961}" srcOrd="5" destOrd="0" presId="urn:microsoft.com/office/officeart/2005/8/layout/cycle2"/>
    <dgm:cxn modelId="{7ED01A33-4CD4-40A5-AF39-E27F0D242BD4}" type="presParOf" srcId="{910F3E83-A29D-4562-A5F2-CDA43C10C961}" destId="{6E489443-0A72-4270-9997-A14B1EB80651}" srcOrd="0" destOrd="0" presId="urn:microsoft.com/office/officeart/2005/8/layout/cycle2"/>
    <dgm:cxn modelId="{60BD4322-FDAF-47F8-A5FF-769A748894BF}" type="presParOf" srcId="{BB6F640B-508F-494E-B2CC-4DFC2B269793}" destId="{756FAFC5-3760-40A9-81C1-F48AA496E6A1}" srcOrd="6" destOrd="0" presId="urn:microsoft.com/office/officeart/2005/8/layout/cycle2"/>
    <dgm:cxn modelId="{74C329EF-37A0-4283-8B70-1F07FB7F0B6E}" type="presParOf" srcId="{BB6F640B-508F-494E-B2CC-4DFC2B269793}" destId="{36D401AC-3085-4ADD-BF05-1C885976C979}" srcOrd="7" destOrd="0" presId="urn:microsoft.com/office/officeart/2005/8/layout/cycle2"/>
    <dgm:cxn modelId="{C6B0E9B8-EB40-4F6C-AB24-D6597E63D17E}" type="presParOf" srcId="{36D401AC-3085-4ADD-BF05-1C885976C979}" destId="{60BC9069-6719-4016-B0F6-85F52BBC4B4A}" srcOrd="0" destOrd="0" presId="urn:microsoft.com/office/officeart/2005/8/layout/cycle2"/>
    <dgm:cxn modelId="{55444288-FB90-4324-8590-C8D5A6C53930}" type="presParOf" srcId="{BB6F640B-508F-494E-B2CC-4DFC2B269793}" destId="{165CF8C7-8A25-4E03-B8ED-B2F3D41AE8DC}" srcOrd="8" destOrd="0" presId="urn:microsoft.com/office/officeart/2005/8/layout/cycle2"/>
    <dgm:cxn modelId="{9B5EAD5C-8080-446C-AD41-DF69B8A074AC}" type="presParOf" srcId="{BB6F640B-508F-494E-B2CC-4DFC2B269793}" destId="{9C1B7D29-197E-4359-882E-A1F8C7D698FC}" srcOrd="9" destOrd="0" presId="urn:microsoft.com/office/officeart/2005/8/layout/cycle2"/>
    <dgm:cxn modelId="{1A3BF18E-FEF4-43BF-A09A-01A5F82691A5}" type="presParOf" srcId="{9C1B7D29-197E-4359-882E-A1F8C7D698FC}" destId="{E1568270-D3EB-44E2-8962-F589D4E9988A}" srcOrd="0" destOrd="0" presId="urn:microsoft.com/office/officeart/2005/8/layout/cycle2"/>
    <dgm:cxn modelId="{D5490C81-5E45-4A30-B0AC-DE43A2C62909}" type="presParOf" srcId="{BB6F640B-508F-494E-B2CC-4DFC2B269793}" destId="{02A8C892-99F5-416B-9A97-9D038DB2BFE6}" srcOrd="10" destOrd="0" presId="urn:microsoft.com/office/officeart/2005/8/layout/cycle2"/>
    <dgm:cxn modelId="{52D87611-3893-464A-8C10-F511A7814ACE}" type="presParOf" srcId="{BB6F640B-508F-494E-B2CC-4DFC2B269793}" destId="{00ADE51F-D771-4FD1-B22E-61E85434CE4F}" srcOrd="11" destOrd="0" presId="urn:microsoft.com/office/officeart/2005/8/layout/cycle2"/>
    <dgm:cxn modelId="{FC7567DF-7691-4A16-B12D-4B71A5EC271D}" type="presParOf" srcId="{00ADE51F-D771-4FD1-B22E-61E85434CE4F}" destId="{9BEB03A5-D1F2-4F82-BDCA-F6956E1E7308}" srcOrd="0" destOrd="0" presId="urn:microsoft.com/office/officeart/2005/8/layout/cycle2"/>
    <dgm:cxn modelId="{2F13473A-78C9-4A14-8274-D33B9812A8EF}" type="presParOf" srcId="{BB6F640B-508F-494E-B2CC-4DFC2B269793}" destId="{41A03034-12FB-45B8-83C1-0A27510B9502}" srcOrd="12" destOrd="0" presId="urn:microsoft.com/office/officeart/2005/8/layout/cycle2"/>
    <dgm:cxn modelId="{85C3B2CE-E11D-419D-A594-E37D9788464C}" type="presParOf" srcId="{BB6F640B-508F-494E-B2CC-4DFC2B269793}" destId="{BFE695C8-65B7-452B-B400-2516B2A857EE}" srcOrd="13" destOrd="0" presId="urn:microsoft.com/office/officeart/2005/8/layout/cycle2"/>
    <dgm:cxn modelId="{793AB5FC-8779-4F71-9B39-C0866211ED8D}" type="presParOf" srcId="{BFE695C8-65B7-452B-B400-2516B2A857EE}" destId="{47311881-D9AE-43E2-A695-C21AA7728E26}" srcOrd="0" destOrd="0" presId="urn:microsoft.com/office/officeart/2005/8/layout/cycle2"/>
    <dgm:cxn modelId="{CBB33B1A-8044-4536-BAF1-3106CB010804}" type="presParOf" srcId="{BB6F640B-508F-494E-B2CC-4DFC2B269793}" destId="{6932CD04-30E8-4429-A34E-928C6C93BC91}" srcOrd="14" destOrd="0" presId="urn:microsoft.com/office/officeart/2005/8/layout/cycle2"/>
    <dgm:cxn modelId="{20EE0456-EE38-432C-940D-7A77CD2B9D01}" type="presParOf" srcId="{BB6F640B-508F-494E-B2CC-4DFC2B269793}" destId="{45E8905A-F2FB-42EA-8FDA-5D04B7E54B89}" srcOrd="15" destOrd="0" presId="urn:microsoft.com/office/officeart/2005/8/layout/cycle2"/>
    <dgm:cxn modelId="{2B070221-1C48-453C-B6AB-20BD3D0231BB}" type="presParOf" srcId="{45E8905A-F2FB-42EA-8FDA-5D04B7E54B89}" destId="{A7EDA7AC-B4BA-4FD7-88FF-065CE09BC58C}" srcOrd="0" destOrd="0" presId="urn:microsoft.com/office/officeart/2005/8/layout/cycle2"/>
    <dgm:cxn modelId="{3C4FB41B-CB78-49C8-B07B-EECF391D502E}" type="presParOf" srcId="{BB6F640B-508F-494E-B2CC-4DFC2B269793}" destId="{C828B1D5-578C-4A99-A851-97A6807DA6E2}" srcOrd="16" destOrd="0" presId="urn:microsoft.com/office/officeart/2005/8/layout/cycle2"/>
    <dgm:cxn modelId="{B7367DB2-5538-49D5-8784-1FBBF6287D05}" type="presParOf" srcId="{BB6F640B-508F-494E-B2CC-4DFC2B269793}" destId="{BCE03FDC-1828-4C76-BFC0-6A6D44DE7AF6}" srcOrd="17" destOrd="0" presId="urn:microsoft.com/office/officeart/2005/8/layout/cycle2"/>
    <dgm:cxn modelId="{F4E5178F-DDDE-41B0-BBB8-E605EC757B3B}" type="presParOf" srcId="{BCE03FDC-1828-4C76-BFC0-6A6D44DE7AF6}" destId="{47AF57B7-3A96-4C4E-A831-B505C9E539E9}" srcOrd="0" destOrd="0" presId="urn:microsoft.com/office/officeart/2005/8/layout/cycle2"/>
    <dgm:cxn modelId="{6EFEFA33-0A9F-4406-9B0A-3778E72E2F79}" type="presParOf" srcId="{BB6F640B-508F-494E-B2CC-4DFC2B269793}" destId="{C8FB5029-79B4-44D7-9DA7-FCC5FB1E4936}" srcOrd="18" destOrd="0" presId="urn:microsoft.com/office/officeart/2005/8/layout/cycle2"/>
    <dgm:cxn modelId="{91BD758B-DE18-4ECF-B75C-78B8616FBCDE}" type="presParOf" srcId="{BB6F640B-508F-494E-B2CC-4DFC2B269793}" destId="{B6CDDC98-6BB6-41CB-B134-C3916FD93A90}" srcOrd="19" destOrd="0" presId="urn:microsoft.com/office/officeart/2005/8/layout/cycle2"/>
    <dgm:cxn modelId="{F4BD606F-B8D2-4CC0-A3A6-EDB317FD4F05}"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10</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a:solidFill>
          <a:srgbClr val="C00000"/>
        </a:solidFill>
        <a:ln>
          <a:solidFill>
            <a:schemeClr val="tx1"/>
          </a:solidFill>
        </a:ln>
      </dgm:spPr>
      <dgm:t>
        <a:bodyPr/>
        <a:lstStyle/>
        <a:p>
          <a:r>
            <a:rPr lang="en-US" b="1" dirty="0" smtClean="0"/>
            <a:t>1</a:t>
          </a:r>
          <a:endParaRPr lang="en-US" b="1"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10</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a:solidFill>
          <a:srgbClr val="C00000"/>
        </a:solidFill>
        <a:ln>
          <a:solidFill>
            <a:schemeClr val="tx1"/>
          </a:solidFill>
        </a:ln>
      </dgm:spPr>
      <dgm:t>
        <a:bodyPr/>
        <a:lstStyle/>
        <a:p>
          <a:r>
            <a:rPr lang="en-US" b="1" dirty="0" smtClean="0"/>
            <a:t>1</a:t>
          </a:r>
          <a:endParaRPr lang="en-US" b="1"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a:solidFill>
          <a:srgbClr val="C00000"/>
        </a:solidFill>
        <a:ln>
          <a:solidFill>
            <a:schemeClr val="tx1"/>
          </a:solidFill>
        </a:ln>
      </dgm:spPr>
      <dgm:t>
        <a:bodyPr/>
        <a:lstStyle/>
        <a:p>
          <a:r>
            <a:rPr lang="en-US" b="1" dirty="0" smtClean="0"/>
            <a:t>1</a:t>
          </a:r>
          <a:endParaRPr lang="en-US" b="1"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10</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a:solidFill>
          <a:srgbClr val="C00000"/>
        </a:solidFill>
        <a:ln>
          <a:solidFill>
            <a:schemeClr val="tx1"/>
          </a:solidFill>
        </a:ln>
      </dgm:spPr>
      <dgm:t>
        <a:bodyPr/>
        <a:lstStyle/>
        <a:p>
          <a:r>
            <a:rPr lang="en-US" b="1" dirty="0" smtClean="0"/>
            <a:t>1</a:t>
          </a:r>
          <a:endParaRPr lang="en-US" b="1"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10</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1187ED9A-0259-4235-B37C-9FAD1A9273A5}" type="presOf" srcId="{CD4F6E8F-E7A4-4F83-AC93-F54A2399821B}" destId="{02A8C892-99F5-416B-9A97-9D038DB2BFE6}" srcOrd="0" destOrd="0" presId="urn:microsoft.com/office/officeart/2005/8/layout/cycle2"/>
    <dgm:cxn modelId="{C9D61F1F-AF91-45D0-877B-2A316BA8A3CE}" type="presOf" srcId="{2159E816-5435-4311-A050-4CEAE791880A}" destId="{BCE03FDC-1828-4C76-BFC0-6A6D44DE7AF6}" srcOrd="0" destOrd="0" presId="urn:microsoft.com/office/officeart/2005/8/layout/cycle2"/>
    <dgm:cxn modelId="{4D5D7F31-B4CF-45CE-BD3A-075A2CB33EDC}" type="presOf" srcId="{FAD894DE-FA1C-4B20-BC71-6EFF6F403352}" destId="{6E489443-0A72-4270-9997-A14B1EB80651}" srcOrd="1"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D734F73D-F082-4798-930A-560B6673E19C}" type="presOf" srcId="{A2BDC5FA-97B9-4FAD-97F6-005D6588FBD8}" destId="{B6CDDC98-6BB6-41CB-B134-C3916FD93A90}" srcOrd="0" destOrd="0" presId="urn:microsoft.com/office/officeart/2005/8/layout/cycle2"/>
    <dgm:cxn modelId="{722C9672-BC28-40D5-8A59-B7B4D3A68F9D}" type="presOf" srcId="{79631E01-9735-48F9-8A37-4A7D1F227667}" destId="{165CF8C7-8A25-4E03-B8ED-B2F3D41AE8DC}" srcOrd="0" destOrd="0" presId="urn:microsoft.com/office/officeart/2005/8/layout/cycle2"/>
    <dgm:cxn modelId="{FC8E4461-DDC6-4D71-AE09-947C7E4C3CEB}" type="presOf" srcId="{D595874A-4F65-4BFD-96ED-857B4B0E41F2}" destId="{C828B1D5-578C-4A99-A851-97A6807DA6E2}" srcOrd="0" destOrd="0" presId="urn:microsoft.com/office/officeart/2005/8/layout/cycle2"/>
    <dgm:cxn modelId="{269B03E2-DBE6-4C20-A5FD-A92F4B899BB3}" type="presOf" srcId="{A2BDC5FA-97B9-4FAD-97F6-005D6588FBD8}" destId="{905EA2D9-FE20-4D3E-BD57-E9634A25D3EA}" srcOrd="1" destOrd="0" presId="urn:microsoft.com/office/officeart/2005/8/layout/cycle2"/>
    <dgm:cxn modelId="{4D9A810C-8800-4201-B309-591137374C9B}" type="presOf" srcId="{B780CF43-9178-4897-8820-69A451C9A8D0}" destId="{47311881-D9AE-43E2-A695-C21AA7728E26}" srcOrd="1" destOrd="0" presId="urn:microsoft.com/office/officeart/2005/8/layout/cycle2"/>
    <dgm:cxn modelId="{952F0656-E9A0-4A90-9064-78E4B9A4C7A9}" type="presOf" srcId="{C3FB0FDC-9E5F-4726-9288-EB0043EC482A}" destId="{E8B89A02-A712-40FF-99E6-25DE29BD1405}" srcOrd="1"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18CB9D12-8EFB-47BB-90D0-2AF55064042A}" type="presOf" srcId="{E9F6786A-EF03-43DE-A3CE-12AA24BF1A71}" destId="{F70ED628-EFAA-43FA-86D3-A33D2CF46C63}" srcOrd="0" destOrd="0" presId="urn:microsoft.com/office/officeart/2005/8/layout/cycle2"/>
    <dgm:cxn modelId="{BC2B471C-CE8A-417A-B09E-74C366A27111}" type="presOf" srcId="{93041A9A-A5E8-4F52-8544-22704A711CC3}" destId="{45E8905A-F2FB-42EA-8FDA-5D04B7E54B89}" srcOrd="0" destOrd="0" presId="urn:microsoft.com/office/officeart/2005/8/layout/cycle2"/>
    <dgm:cxn modelId="{46AC6591-256B-46AF-BEAD-B9ED01279A8E}" type="presOf" srcId="{19275F1F-881A-4E55-986D-7A7614EAD9CE}" destId="{9BEB03A5-D1F2-4F82-BDCA-F6956E1E7308}" srcOrd="1"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E0D456A3-5F00-4F16-B8B9-D7C576F6FD1D}" type="presOf" srcId="{D5B2BFDA-F965-4B68-9558-F7A9633C94D3}" destId="{BB6F640B-508F-494E-B2CC-4DFC2B269793}" srcOrd="0" destOrd="0" presId="urn:microsoft.com/office/officeart/2005/8/layout/cycle2"/>
    <dgm:cxn modelId="{6EC96562-A9C7-47C6-A8AD-12FB3B31DD34}" type="presOf" srcId="{2159E816-5435-4311-A050-4CEAE791880A}" destId="{47AF57B7-3A96-4C4E-A831-B505C9E539E9}" srcOrd="1"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55EBF88-DF46-4FA1-882D-108AA642C158}" srcId="{D5B2BFDA-F965-4B68-9558-F7A9633C94D3}" destId="{05F25B51-2507-4556-ABD6-91F3B1ED7021}" srcOrd="7" destOrd="0" parTransId="{45EC10E6-8E2F-49B1-91AD-B0D2400BC6DB}" sibTransId="{93041A9A-A5E8-4F52-8544-22704A711CC3}"/>
    <dgm:cxn modelId="{4465B389-E7AB-49AB-8B43-37115942EA9A}" type="presOf" srcId="{6A8F1908-2A3A-4484-8F09-8867A5EB0667}" destId="{41A03034-12FB-45B8-83C1-0A27510B9502}" srcOrd="0" destOrd="0" presId="urn:microsoft.com/office/officeart/2005/8/layout/cycle2"/>
    <dgm:cxn modelId="{87E1B7CE-D392-43B9-91D0-CB0CF911F74C}" type="presOf" srcId="{1B8E04AB-920F-47A8-99EA-8F14B19683A6}" destId="{9C1B7D29-197E-4359-882E-A1F8C7D698FC}" srcOrd="0" destOrd="0" presId="urn:microsoft.com/office/officeart/2005/8/layout/cycle2"/>
    <dgm:cxn modelId="{1D0009E8-81FE-48C4-9C0F-C2B62462241A}" type="presOf" srcId="{05F25B51-2507-4556-ABD6-91F3B1ED7021}" destId="{6932CD04-30E8-4429-A34E-928C6C93BC91}" srcOrd="0" destOrd="0" presId="urn:microsoft.com/office/officeart/2005/8/layout/cycle2"/>
    <dgm:cxn modelId="{B1D90E60-DE8A-4A39-A276-78429BA96E5A}" type="presOf" srcId="{5E0BE414-9B83-4A79-881E-330C67CC4794}" destId="{756FAFC5-3760-40A9-81C1-F48AA496E6A1}" srcOrd="0" destOrd="0" presId="urn:microsoft.com/office/officeart/2005/8/layout/cycle2"/>
    <dgm:cxn modelId="{CB16BD1E-47C5-4FCF-952B-92EB1D0E52B7}" type="presOf" srcId="{ADF6EBD9-8AFA-4AB3-94E5-C35E3FE26754}" destId="{1207202A-8498-4AF5-B1B5-180AEA94F7F9}"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59C2CFAC-DDA6-433B-88E3-42FB67DC4A32}" type="presOf" srcId="{FAD894DE-FA1C-4B20-BC71-6EFF6F403352}" destId="{910F3E83-A29D-4562-A5F2-CDA43C10C961}" srcOrd="0" destOrd="0" presId="urn:microsoft.com/office/officeart/2005/8/layout/cycle2"/>
    <dgm:cxn modelId="{3E150E3E-C7B0-4AD5-B052-D089E42EFE47}" type="presOf" srcId="{1B8E04AB-920F-47A8-99EA-8F14B19683A6}" destId="{E1568270-D3EB-44E2-8962-F589D4E9988A}" srcOrd="1" destOrd="0" presId="urn:microsoft.com/office/officeart/2005/8/layout/cycle2"/>
    <dgm:cxn modelId="{FB01869F-6AAB-4FD9-9F0E-98D204F72033}" type="presOf" srcId="{19275F1F-881A-4E55-986D-7A7614EAD9CE}" destId="{00ADE51F-D771-4FD1-B22E-61E85434CE4F}" srcOrd="0" destOrd="0" presId="urn:microsoft.com/office/officeart/2005/8/layout/cycle2"/>
    <dgm:cxn modelId="{3EA2B10B-4815-4DD1-8665-C1F30EADEDB1}" type="presOf" srcId="{A8761322-63A5-4F2A-9328-B67D228D88BD}" destId="{2CC2DF4B-2390-4229-9977-9B2766604DFA}" srcOrd="0" destOrd="0" presId="urn:microsoft.com/office/officeart/2005/8/layout/cycle2"/>
    <dgm:cxn modelId="{54E3DD81-7CC3-4C8D-8544-E6D055E2CD77}" type="presOf" srcId="{0003E5A2-5626-48D7-AE03-7575D762B1F0}" destId="{60BC9069-6719-4016-B0F6-85F52BBC4B4A}" srcOrd="1" destOrd="0" presId="urn:microsoft.com/office/officeart/2005/8/layout/cycle2"/>
    <dgm:cxn modelId="{661C675C-F33D-4984-93FF-BFDE1C05D201}" type="presOf" srcId="{93041A9A-A5E8-4F52-8544-22704A711CC3}" destId="{A7EDA7AC-B4BA-4FD7-88FF-065CE09BC58C}" srcOrd="1" destOrd="0" presId="urn:microsoft.com/office/officeart/2005/8/layout/cycle2"/>
    <dgm:cxn modelId="{CD5F8657-F4E6-4A20-B057-CCBACFBD2B83}" type="presOf" srcId="{0003E5A2-5626-48D7-AE03-7575D762B1F0}" destId="{36D401AC-3085-4ADD-BF05-1C885976C979}" srcOrd="0" destOrd="0" presId="urn:microsoft.com/office/officeart/2005/8/layout/cycle2"/>
    <dgm:cxn modelId="{37920CAC-9830-4BA4-AC4E-AA7053318E4C}" type="presOf" srcId="{ADF6EBD9-8AFA-4AB3-94E5-C35E3FE26754}" destId="{64FBC1CA-B9D4-4D10-9C77-03773373FDF5}" srcOrd="1" destOrd="0" presId="urn:microsoft.com/office/officeart/2005/8/layout/cycle2"/>
    <dgm:cxn modelId="{1336BB9A-155C-432E-9917-F206318094E2}" type="presOf" srcId="{FA0A8B78-55AC-4DF1-ADD0-CFF832887B2F}" destId="{8A239B37-9E96-4770-8B1B-3313270917F6}"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33ACB7A3-091F-4373-B3A8-B3A94CEB7B02}" type="presOf" srcId="{7DB9DC71-D194-46C5-B4BB-A44D094252B6}" destId="{C8FB5029-79B4-44D7-9DA7-FCC5FB1E4936}" srcOrd="0" destOrd="0" presId="urn:microsoft.com/office/officeart/2005/8/layout/cycle2"/>
    <dgm:cxn modelId="{026B5F58-CCF7-4EC5-BB46-E3D9740C8EEE}" type="presOf" srcId="{B780CF43-9178-4897-8820-69A451C9A8D0}" destId="{BFE695C8-65B7-452B-B400-2516B2A857EE}" srcOrd="0" destOrd="0" presId="urn:microsoft.com/office/officeart/2005/8/layout/cycle2"/>
    <dgm:cxn modelId="{FE9BD757-4E19-430B-B1B2-AC0AE55834FE}" type="presOf" srcId="{C3FB0FDC-9E5F-4726-9288-EB0043EC482A}" destId="{7FBDCEB2-3724-4A00-B04C-69A7364D59F9}"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916B3C3F-8206-4B3A-AAC4-A8F1C45C09B9}" type="presParOf" srcId="{BB6F640B-508F-494E-B2CC-4DFC2B269793}" destId="{2CC2DF4B-2390-4229-9977-9B2766604DFA}" srcOrd="0" destOrd="0" presId="urn:microsoft.com/office/officeart/2005/8/layout/cycle2"/>
    <dgm:cxn modelId="{66832DB8-B9FE-4EFD-AFB2-31CF728EDDDC}" type="presParOf" srcId="{BB6F640B-508F-494E-B2CC-4DFC2B269793}" destId="{1207202A-8498-4AF5-B1B5-180AEA94F7F9}" srcOrd="1" destOrd="0" presId="urn:microsoft.com/office/officeart/2005/8/layout/cycle2"/>
    <dgm:cxn modelId="{8193BF18-8A1F-4796-BE0F-35DE9CF2A84C}" type="presParOf" srcId="{1207202A-8498-4AF5-B1B5-180AEA94F7F9}" destId="{64FBC1CA-B9D4-4D10-9C77-03773373FDF5}" srcOrd="0" destOrd="0" presId="urn:microsoft.com/office/officeart/2005/8/layout/cycle2"/>
    <dgm:cxn modelId="{AC82C2BB-C689-4756-AC8F-C855800B61E1}" type="presParOf" srcId="{BB6F640B-508F-494E-B2CC-4DFC2B269793}" destId="{F70ED628-EFAA-43FA-86D3-A33D2CF46C63}" srcOrd="2" destOrd="0" presId="urn:microsoft.com/office/officeart/2005/8/layout/cycle2"/>
    <dgm:cxn modelId="{E30B046F-4909-47F1-AA68-098DAA5DFFF9}" type="presParOf" srcId="{BB6F640B-508F-494E-B2CC-4DFC2B269793}" destId="{7FBDCEB2-3724-4A00-B04C-69A7364D59F9}" srcOrd="3" destOrd="0" presId="urn:microsoft.com/office/officeart/2005/8/layout/cycle2"/>
    <dgm:cxn modelId="{228C374E-D1C0-4510-9E98-B9B82095CF8E}" type="presParOf" srcId="{7FBDCEB2-3724-4A00-B04C-69A7364D59F9}" destId="{E8B89A02-A712-40FF-99E6-25DE29BD1405}" srcOrd="0" destOrd="0" presId="urn:microsoft.com/office/officeart/2005/8/layout/cycle2"/>
    <dgm:cxn modelId="{77032227-2409-4898-877B-FF6F7E5880C5}" type="presParOf" srcId="{BB6F640B-508F-494E-B2CC-4DFC2B269793}" destId="{8A239B37-9E96-4770-8B1B-3313270917F6}" srcOrd="4" destOrd="0" presId="urn:microsoft.com/office/officeart/2005/8/layout/cycle2"/>
    <dgm:cxn modelId="{5B6DADB8-CC80-4B23-AEE5-5DC9B3729A61}" type="presParOf" srcId="{BB6F640B-508F-494E-B2CC-4DFC2B269793}" destId="{910F3E83-A29D-4562-A5F2-CDA43C10C961}" srcOrd="5" destOrd="0" presId="urn:microsoft.com/office/officeart/2005/8/layout/cycle2"/>
    <dgm:cxn modelId="{FC8C3A3F-AE37-4F3E-9C7B-B282E15C6182}" type="presParOf" srcId="{910F3E83-A29D-4562-A5F2-CDA43C10C961}" destId="{6E489443-0A72-4270-9997-A14B1EB80651}" srcOrd="0" destOrd="0" presId="urn:microsoft.com/office/officeart/2005/8/layout/cycle2"/>
    <dgm:cxn modelId="{DA9FED27-99AC-4616-8412-17282064A983}" type="presParOf" srcId="{BB6F640B-508F-494E-B2CC-4DFC2B269793}" destId="{756FAFC5-3760-40A9-81C1-F48AA496E6A1}" srcOrd="6" destOrd="0" presId="urn:microsoft.com/office/officeart/2005/8/layout/cycle2"/>
    <dgm:cxn modelId="{842356C5-4793-4897-BF44-18808B525AF5}" type="presParOf" srcId="{BB6F640B-508F-494E-B2CC-4DFC2B269793}" destId="{36D401AC-3085-4ADD-BF05-1C885976C979}" srcOrd="7" destOrd="0" presId="urn:microsoft.com/office/officeart/2005/8/layout/cycle2"/>
    <dgm:cxn modelId="{15A1466A-7493-45F7-AB4D-C093168AD7E5}" type="presParOf" srcId="{36D401AC-3085-4ADD-BF05-1C885976C979}" destId="{60BC9069-6719-4016-B0F6-85F52BBC4B4A}" srcOrd="0" destOrd="0" presId="urn:microsoft.com/office/officeart/2005/8/layout/cycle2"/>
    <dgm:cxn modelId="{584CB8D4-6218-4625-94CE-BC7B86F38529}" type="presParOf" srcId="{BB6F640B-508F-494E-B2CC-4DFC2B269793}" destId="{165CF8C7-8A25-4E03-B8ED-B2F3D41AE8DC}" srcOrd="8" destOrd="0" presId="urn:microsoft.com/office/officeart/2005/8/layout/cycle2"/>
    <dgm:cxn modelId="{C9BD9D75-A060-4ABC-83D4-DFB111EFF7B8}" type="presParOf" srcId="{BB6F640B-508F-494E-B2CC-4DFC2B269793}" destId="{9C1B7D29-197E-4359-882E-A1F8C7D698FC}" srcOrd="9" destOrd="0" presId="urn:microsoft.com/office/officeart/2005/8/layout/cycle2"/>
    <dgm:cxn modelId="{BB895D92-F787-4C84-88A2-DA454E33A605}" type="presParOf" srcId="{9C1B7D29-197E-4359-882E-A1F8C7D698FC}" destId="{E1568270-D3EB-44E2-8962-F589D4E9988A}" srcOrd="0" destOrd="0" presId="urn:microsoft.com/office/officeart/2005/8/layout/cycle2"/>
    <dgm:cxn modelId="{D971A683-2ABB-4798-988B-8FFF0EE49D70}" type="presParOf" srcId="{BB6F640B-508F-494E-B2CC-4DFC2B269793}" destId="{02A8C892-99F5-416B-9A97-9D038DB2BFE6}" srcOrd="10" destOrd="0" presId="urn:microsoft.com/office/officeart/2005/8/layout/cycle2"/>
    <dgm:cxn modelId="{BCACA128-1F69-4E56-ADD3-D5053F28FFAB}" type="presParOf" srcId="{BB6F640B-508F-494E-B2CC-4DFC2B269793}" destId="{00ADE51F-D771-4FD1-B22E-61E85434CE4F}" srcOrd="11" destOrd="0" presId="urn:microsoft.com/office/officeart/2005/8/layout/cycle2"/>
    <dgm:cxn modelId="{E8E0ECF8-02DF-4D48-9779-907A24363263}" type="presParOf" srcId="{00ADE51F-D771-4FD1-B22E-61E85434CE4F}" destId="{9BEB03A5-D1F2-4F82-BDCA-F6956E1E7308}" srcOrd="0" destOrd="0" presId="urn:microsoft.com/office/officeart/2005/8/layout/cycle2"/>
    <dgm:cxn modelId="{FB9887BA-098F-4509-8BDD-44FD1E77F94B}" type="presParOf" srcId="{BB6F640B-508F-494E-B2CC-4DFC2B269793}" destId="{41A03034-12FB-45B8-83C1-0A27510B9502}" srcOrd="12" destOrd="0" presId="urn:microsoft.com/office/officeart/2005/8/layout/cycle2"/>
    <dgm:cxn modelId="{67401805-2441-45A7-80C3-F9E37AF61D69}" type="presParOf" srcId="{BB6F640B-508F-494E-B2CC-4DFC2B269793}" destId="{BFE695C8-65B7-452B-B400-2516B2A857EE}" srcOrd="13" destOrd="0" presId="urn:microsoft.com/office/officeart/2005/8/layout/cycle2"/>
    <dgm:cxn modelId="{5D71F45A-EEE9-495A-9BFD-4E18D02CA19A}" type="presParOf" srcId="{BFE695C8-65B7-452B-B400-2516B2A857EE}" destId="{47311881-D9AE-43E2-A695-C21AA7728E26}" srcOrd="0" destOrd="0" presId="urn:microsoft.com/office/officeart/2005/8/layout/cycle2"/>
    <dgm:cxn modelId="{38F57346-79A6-4E90-9AF3-C26F1FC22049}" type="presParOf" srcId="{BB6F640B-508F-494E-B2CC-4DFC2B269793}" destId="{6932CD04-30E8-4429-A34E-928C6C93BC91}" srcOrd="14" destOrd="0" presId="urn:microsoft.com/office/officeart/2005/8/layout/cycle2"/>
    <dgm:cxn modelId="{D871CF74-1390-4C6B-9737-592CF03834D2}" type="presParOf" srcId="{BB6F640B-508F-494E-B2CC-4DFC2B269793}" destId="{45E8905A-F2FB-42EA-8FDA-5D04B7E54B89}" srcOrd="15" destOrd="0" presId="urn:microsoft.com/office/officeart/2005/8/layout/cycle2"/>
    <dgm:cxn modelId="{61AC7161-75AF-4284-A51C-1C87AED0F00C}" type="presParOf" srcId="{45E8905A-F2FB-42EA-8FDA-5D04B7E54B89}" destId="{A7EDA7AC-B4BA-4FD7-88FF-065CE09BC58C}" srcOrd="0" destOrd="0" presId="urn:microsoft.com/office/officeart/2005/8/layout/cycle2"/>
    <dgm:cxn modelId="{E556CC4C-2A8A-4D9D-BCCF-31EBADDD71F4}" type="presParOf" srcId="{BB6F640B-508F-494E-B2CC-4DFC2B269793}" destId="{C828B1D5-578C-4A99-A851-97A6807DA6E2}" srcOrd="16" destOrd="0" presId="urn:microsoft.com/office/officeart/2005/8/layout/cycle2"/>
    <dgm:cxn modelId="{DD86A940-3834-4CF1-AC1E-605B6F47428C}" type="presParOf" srcId="{BB6F640B-508F-494E-B2CC-4DFC2B269793}" destId="{BCE03FDC-1828-4C76-BFC0-6A6D44DE7AF6}" srcOrd="17" destOrd="0" presId="urn:microsoft.com/office/officeart/2005/8/layout/cycle2"/>
    <dgm:cxn modelId="{8E7ECD33-5D25-49CB-805F-5C20F0D8CC3E}" type="presParOf" srcId="{BCE03FDC-1828-4C76-BFC0-6A6D44DE7AF6}" destId="{47AF57B7-3A96-4C4E-A831-B505C9E539E9}" srcOrd="0" destOrd="0" presId="urn:microsoft.com/office/officeart/2005/8/layout/cycle2"/>
    <dgm:cxn modelId="{738D5529-299D-42A5-9CE2-2930EE2E69BA}" type="presParOf" srcId="{BB6F640B-508F-494E-B2CC-4DFC2B269793}" destId="{C8FB5029-79B4-44D7-9DA7-FCC5FB1E4936}" srcOrd="18" destOrd="0" presId="urn:microsoft.com/office/officeart/2005/8/layout/cycle2"/>
    <dgm:cxn modelId="{BB41C1C0-86A0-4194-969B-B816E7863222}" type="presParOf" srcId="{BB6F640B-508F-494E-B2CC-4DFC2B269793}" destId="{B6CDDC98-6BB6-41CB-B134-C3916FD93A90}" srcOrd="19" destOrd="0" presId="urn:microsoft.com/office/officeart/2005/8/layout/cycle2"/>
    <dgm:cxn modelId="{FD80C631-BCE6-4EDD-8930-BECC69558909}"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5</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3</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4</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dgm:t>
        <a:bodyPr/>
        <a:lstStyle/>
        <a:p>
          <a:r>
            <a:rPr lang="en-US" dirty="0" smtClean="0"/>
            <a:t>9</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a:solidFill>
          <a:srgbClr val="C00000"/>
        </a:solidFill>
        <a:ln>
          <a:solidFill>
            <a:schemeClr val="tx1"/>
          </a:solidFill>
        </a:ln>
      </dgm:spPr>
      <dgm:t>
        <a:bodyPr/>
        <a:lstStyle/>
        <a:p>
          <a:r>
            <a:rPr lang="en-US" b="1" dirty="0" smtClean="0"/>
            <a:t>1</a:t>
          </a:r>
          <a:endParaRPr lang="en-US" b="1"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5</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3</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en-US" dirty="0" smtClean="0"/>
            <a:t>4</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9</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430CA4FC-2952-4146-9544-D46E7C637029}" type="presOf" srcId="{1B8E04AB-920F-47A8-99EA-8F14B19683A6}" destId="{E1568270-D3EB-44E2-8962-F589D4E9988A}" srcOrd="1" destOrd="0" presId="urn:microsoft.com/office/officeart/2005/8/layout/cycle2"/>
    <dgm:cxn modelId="{D46A4B6A-0C76-4CD0-84CE-7145A1748BD5}" type="presOf" srcId="{93041A9A-A5E8-4F52-8544-22704A711CC3}" destId="{A7EDA7AC-B4BA-4FD7-88FF-065CE09BC58C}" srcOrd="1" destOrd="0" presId="urn:microsoft.com/office/officeart/2005/8/layout/cycle2"/>
    <dgm:cxn modelId="{F3B2CE5D-9057-4657-ACFB-67F9581A6A4F}" type="presOf" srcId="{93041A9A-A5E8-4F52-8544-22704A711CC3}" destId="{45E8905A-F2FB-42EA-8FDA-5D04B7E54B89}" srcOrd="0" destOrd="0" presId="urn:microsoft.com/office/officeart/2005/8/layout/cycle2"/>
    <dgm:cxn modelId="{5C998CD9-83F7-4E77-9549-9791FBA188FC}" type="presOf" srcId="{FAD894DE-FA1C-4B20-BC71-6EFF6F403352}" destId="{910F3E83-A29D-4562-A5F2-CDA43C10C961}"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FF999AA3-4E07-4E46-88FF-9C244F5966AE}" type="presOf" srcId="{0003E5A2-5626-48D7-AE03-7575D762B1F0}" destId="{36D401AC-3085-4ADD-BF05-1C885976C979}" srcOrd="0" destOrd="0" presId="urn:microsoft.com/office/officeart/2005/8/layout/cycle2"/>
    <dgm:cxn modelId="{DA49AAFA-D966-4FDC-A334-1E558E08B85E}" type="presOf" srcId="{79631E01-9735-48F9-8A37-4A7D1F227667}" destId="{165CF8C7-8A25-4E03-B8ED-B2F3D41AE8DC}" srcOrd="0" destOrd="0" presId="urn:microsoft.com/office/officeart/2005/8/layout/cycle2"/>
    <dgm:cxn modelId="{82D58E35-1C3D-421C-989D-AD8DB2E8196B}" type="presOf" srcId="{B780CF43-9178-4897-8820-69A451C9A8D0}" destId="{BFE695C8-65B7-452B-B400-2516B2A857EE}" srcOrd="0" destOrd="0" presId="urn:microsoft.com/office/officeart/2005/8/layout/cycle2"/>
    <dgm:cxn modelId="{0864DB27-CC55-4FC9-9469-40DC4BBEB230}" type="presOf" srcId="{C3FB0FDC-9E5F-4726-9288-EB0043EC482A}" destId="{7FBDCEB2-3724-4A00-B04C-69A7364D59F9}" srcOrd="0" destOrd="0" presId="urn:microsoft.com/office/officeart/2005/8/layout/cycle2"/>
    <dgm:cxn modelId="{218967B0-EAC2-4ADD-86AE-5C5996ABD236}" type="presOf" srcId="{B780CF43-9178-4897-8820-69A451C9A8D0}" destId="{47311881-D9AE-43E2-A695-C21AA7728E26}" srcOrd="1" destOrd="0" presId="urn:microsoft.com/office/officeart/2005/8/layout/cycle2"/>
    <dgm:cxn modelId="{4AE996B6-5F7F-4ECF-8784-9134EF0680FA}" type="presOf" srcId="{FA0A8B78-55AC-4DF1-ADD0-CFF832887B2F}" destId="{8A239B37-9E96-4770-8B1B-3313270917F6}"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F4E7CA34-3140-4A62-A5FC-F2D4DB955F58}" type="presOf" srcId="{CD4F6E8F-E7A4-4F83-AC93-F54A2399821B}" destId="{02A8C892-99F5-416B-9A97-9D038DB2BFE6}" srcOrd="0" destOrd="0" presId="urn:microsoft.com/office/officeart/2005/8/layout/cycle2"/>
    <dgm:cxn modelId="{98F32304-6CD2-4C60-9B4C-20D85B17F09B}" type="presOf" srcId="{ADF6EBD9-8AFA-4AB3-94E5-C35E3FE26754}" destId="{1207202A-8498-4AF5-B1B5-180AEA94F7F9}" srcOrd="0"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6FF14754-306B-4AD6-A853-74EB16967327}" type="presOf" srcId="{FAD894DE-FA1C-4B20-BC71-6EFF6F403352}" destId="{6E489443-0A72-4270-9997-A14B1EB80651}" srcOrd="1" destOrd="0" presId="urn:microsoft.com/office/officeart/2005/8/layout/cycle2"/>
    <dgm:cxn modelId="{30CB92B9-943F-401C-A981-A56D560EECC7}" type="presOf" srcId="{1B8E04AB-920F-47A8-99EA-8F14B19683A6}" destId="{9C1B7D29-197E-4359-882E-A1F8C7D698FC}" srcOrd="0" destOrd="0" presId="urn:microsoft.com/office/officeart/2005/8/layout/cycle2"/>
    <dgm:cxn modelId="{0D38A577-56A7-4427-B7D9-2BA351E0BA7F}" type="presOf" srcId="{5E0BE414-9B83-4A79-881E-330C67CC4794}" destId="{756FAFC5-3760-40A9-81C1-F48AA496E6A1}" srcOrd="0" destOrd="0" presId="urn:microsoft.com/office/officeart/2005/8/layout/cycle2"/>
    <dgm:cxn modelId="{C546865C-4F9F-45CD-858F-2C210826F034}" type="presOf" srcId="{0003E5A2-5626-48D7-AE03-7575D762B1F0}" destId="{60BC9069-6719-4016-B0F6-85F52BBC4B4A}" srcOrd="1"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55EBF88-DF46-4FA1-882D-108AA642C158}" srcId="{D5B2BFDA-F965-4B68-9558-F7A9633C94D3}" destId="{05F25B51-2507-4556-ABD6-91F3B1ED7021}" srcOrd="7" destOrd="0" parTransId="{45EC10E6-8E2F-49B1-91AD-B0D2400BC6DB}" sibTransId="{93041A9A-A5E8-4F52-8544-22704A711CC3}"/>
    <dgm:cxn modelId="{52167AEE-40A1-46CF-AD1A-4B2AB57CA0F4}" type="presOf" srcId="{6A8F1908-2A3A-4484-8F09-8867A5EB0667}" destId="{41A03034-12FB-45B8-83C1-0A27510B9502}" srcOrd="0" destOrd="0" presId="urn:microsoft.com/office/officeart/2005/8/layout/cycle2"/>
    <dgm:cxn modelId="{BFB1EE3A-45D7-4125-9FA3-4E5B8898E330}" type="presOf" srcId="{19275F1F-881A-4E55-986D-7A7614EAD9CE}" destId="{9BEB03A5-D1F2-4F82-BDCA-F6956E1E7308}" srcOrd="1" destOrd="0" presId="urn:microsoft.com/office/officeart/2005/8/layout/cycle2"/>
    <dgm:cxn modelId="{E3FDA824-C075-448D-A42B-4879E0B8D137}" type="presOf" srcId="{A2BDC5FA-97B9-4FAD-97F6-005D6588FBD8}" destId="{B6CDDC98-6BB6-41CB-B134-C3916FD93A90}" srcOrd="0" destOrd="0" presId="urn:microsoft.com/office/officeart/2005/8/layout/cycle2"/>
    <dgm:cxn modelId="{24AFF9D7-D4C9-4C03-9FD7-D8305AC1AEBC}" type="presOf" srcId="{2159E816-5435-4311-A050-4CEAE791880A}" destId="{47AF57B7-3A96-4C4E-A831-B505C9E539E9}" srcOrd="1" destOrd="0" presId="urn:microsoft.com/office/officeart/2005/8/layout/cycle2"/>
    <dgm:cxn modelId="{7287AF2F-59E7-407F-AA0E-8D1A002B1619}" type="presOf" srcId="{D5B2BFDA-F965-4B68-9558-F7A9633C94D3}" destId="{BB6F640B-508F-494E-B2CC-4DFC2B269793}" srcOrd="0" destOrd="0" presId="urn:microsoft.com/office/officeart/2005/8/layout/cycle2"/>
    <dgm:cxn modelId="{E1E61435-FD26-4085-B9AB-50C418548EA0}" type="presOf" srcId="{A2BDC5FA-97B9-4FAD-97F6-005D6588FBD8}" destId="{905EA2D9-FE20-4D3E-BD57-E9634A25D3EA}" srcOrd="1" destOrd="0" presId="urn:microsoft.com/office/officeart/2005/8/layout/cycle2"/>
    <dgm:cxn modelId="{1F7B7DDD-0A04-40CD-81BF-F9D7D52E66F1}" type="presOf" srcId="{ADF6EBD9-8AFA-4AB3-94E5-C35E3FE26754}" destId="{64FBC1CA-B9D4-4D10-9C77-03773373FDF5}" srcOrd="1" destOrd="0" presId="urn:microsoft.com/office/officeart/2005/8/layout/cycle2"/>
    <dgm:cxn modelId="{BF186702-F838-4482-9729-1D8CA0A78066}" type="presOf" srcId="{A8761322-63A5-4F2A-9328-B67D228D88BD}" destId="{2CC2DF4B-2390-4229-9977-9B2766604DFA}"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64695293-BA4F-4E6B-BF9C-AB3FDDA2FE1B}" type="presOf" srcId="{E9F6786A-EF03-43DE-A3CE-12AA24BF1A71}" destId="{F70ED628-EFAA-43FA-86D3-A33D2CF46C63}" srcOrd="0" destOrd="0" presId="urn:microsoft.com/office/officeart/2005/8/layout/cycle2"/>
    <dgm:cxn modelId="{4613635E-37B2-40C0-B818-2178552DB2E2}" type="presOf" srcId="{19275F1F-881A-4E55-986D-7A7614EAD9CE}" destId="{00ADE51F-D771-4FD1-B22E-61E85434CE4F}" srcOrd="0" destOrd="0" presId="urn:microsoft.com/office/officeart/2005/8/layout/cycle2"/>
    <dgm:cxn modelId="{D42E5F6F-FDB6-4F7A-AD19-D27DD20E6AE5}" type="presOf" srcId="{C3FB0FDC-9E5F-4726-9288-EB0043EC482A}" destId="{E8B89A02-A712-40FF-99E6-25DE29BD1405}" srcOrd="1" destOrd="0" presId="urn:microsoft.com/office/officeart/2005/8/layout/cycle2"/>
    <dgm:cxn modelId="{02D73551-DD0A-4EB4-88F1-8B9891253405}" type="presOf" srcId="{7DB9DC71-D194-46C5-B4BB-A44D094252B6}" destId="{C8FB5029-79B4-44D7-9DA7-FCC5FB1E4936}" srcOrd="0" destOrd="0" presId="urn:microsoft.com/office/officeart/2005/8/layout/cycle2"/>
    <dgm:cxn modelId="{CAFA0239-6A3D-4862-AA4E-0AA1E6C7BEB4}" type="presOf" srcId="{D595874A-4F65-4BFD-96ED-857B4B0E41F2}" destId="{C828B1D5-578C-4A99-A851-97A6807DA6E2}"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018A81C1-F05D-4A5A-B7B5-C39DFE8CED45}" type="presOf" srcId="{2159E816-5435-4311-A050-4CEAE791880A}" destId="{BCE03FDC-1828-4C76-BFC0-6A6D44DE7AF6}" srcOrd="0" destOrd="0" presId="urn:microsoft.com/office/officeart/2005/8/layout/cycle2"/>
    <dgm:cxn modelId="{A21BCD51-7B76-4A85-8D0C-E22177108724}" type="presOf" srcId="{05F25B51-2507-4556-ABD6-91F3B1ED7021}" destId="{6932CD04-30E8-4429-A34E-928C6C93BC91}"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8249E4F0-A908-4769-9DE2-99E069EB9340}" type="presParOf" srcId="{BB6F640B-508F-494E-B2CC-4DFC2B269793}" destId="{2CC2DF4B-2390-4229-9977-9B2766604DFA}" srcOrd="0" destOrd="0" presId="urn:microsoft.com/office/officeart/2005/8/layout/cycle2"/>
    <dgm:cxn modelId="{0288EBF4-CE7A-49E7-985E-74D1561B72F9}" type="presParOf" srcId="{BB6F640B-508F-494E-B2CC-4DFC2B269793}" destId="{1207202A-8498-4AF5-B1B5-180AEA94F7F9}" srcOrd="1" destOrd="0" presId="urn:microsoft.com/office/officeart/2005/8/layout/cycle2"/>
    <dgm:cxn modelId="{44DC6214-7027-47EB-BD46-5809107FD09B}" type="presParOf" srcId="{1207202A-8498-4AF5-B1B5-180AEA94F7F9}" destId="{64FBC1CA-B9D4-4D10-9C77-03773373FDF5}" srcOrd="0" destOrd="0" presId="urn:microsoft.com/office/officeart/2005/8/layout/cycle2"/>
    <dgm:cxn modelId="{F1DF8E22-55E5-476F-A549-29844EA736C2}" type="presParOf" srcId="{BB6F640B-508F-494E-B2CC-4DFC2B269793}" destId="{F70ED628-EFAA-43FA-86D3-A33D2CF46C63}" srcOrd="2" destOrd="0" presId="urn:microsoft.com/office/officeart/2005/8/layout/cycle2"/>
    <dgm:cxn modelId="{A91DE03A-7924-4379-B1BC-596E084C74D3}" type="presParOf" srcId="{BB6F640B-508F-494E-B2CC-4DFC2B269793}" destId="{7FBDCEB2-3724-4A00-B04C-69A7364D59F9}" srcOrd="3" destOrd="0" presId="urn:microsoft.com/office/officeart/2005/8/layout/cycle2"/>
    <dgm:cxn modelId="{8FCD41B6-57C6-4889-91BA-5D54328F401A}" type="presParOf" srcId="{7FBDCEB2-3724-4A00-B04C-69A7364D59F9}" destId="{E8B89A02-A712-40FF-99E6-25DE29BD1405}" srcOrd="0" destOrd="0" presId="urn:microsoft.com/office/officeart/2005/8/layout/cycle2"/>
    <dgm:cxn modelId="{EEC84A61-9886-4BF7-A477-97BF8B8856E8}" type="presParOf" srcId="{BB6F640B-508F-494E-B2CC-4DFC2B269793}" destId="{8A239B37-9E96-4770-8B1B-3313270917F6}" srcOrd="4" destOrd="0" presId="urn:microsoft.com/office/officeart/2005/8/layout/cycle2"/>
    <dgm:cxn modelId="{BC378E53-6FAF-403D-967D-46D957AEAF5C}" type="presParOf" srcId="{BB6F640B-508F-494E-B2CC-4DFC2B269793}" destId="{910F3E83-A29D-4562-A5F2-CDA43C10C961}" srcOrd="5" destOrd="0" presId="urn:microsoft.com/office/officeart/2005/8/layout/cycle2"/>
    <dgm:cxn modelId="{9B998295-C6D6-4D8E-8F24-D7FAD3FB3232}" type="presParOf" srcId="{910F3E83-A29D-4562-A5F2-CDA43C10C961}" destId="{6E489443-0A72-4270-9997-A14B1EB80651}" srcOrd="0" destOrd="0" presId="urn:microsoft.com/office/officeart/2005/8/layout/cycle2"/>
    <dgm:cxn modelId="{A886E64A-A833-424D-91D6-48E7D4378CFD}" type="presParOf" srcId="{BB6F640B-508F-494E-B2CC-4DFC2B269793}" destId="{756FAFC5-3760-40A9-81C1-F48AA496E6A1}" srcOrd="6" destOrd="0" presId="urn:microsoft.com/office/officeart/2005/8/layout/cycle2"/>
    <dgm:cxn modelId="{3631D3F5-94AA-48C0-81AD-9E959CF173F8}" type="presParOf" srcId="{BB6F640B-508F-494E-B2CC-4DFC2B269793}" destId="{36D401AC-3085-4ADD-BF05-1C885976C979}" srcOrd="7" destOrd="0" presId="urn:microsoft.com/office/officeart/2005/8/layout/cycle2"/>
    <dgm:cxn modelId="{D0E4736D-3082-4184-9D95-AC7597DE2DB2}" type="presParOf" srcId="{36D401AC-3085-4ADD-BF05-1C885976C979}" destId="{60BC9069-6719-4016-B0F6-85F52BBC4B4A}" srcOrd="0" destOrd="0" presId="urn:microsoft.com/office/officeart/2005/8/layout/cycle2"/>
    <dgm:cxn modelId="{C64BD7D5-D888-46DD-B37D-4BF0FCCC1F4E}" type="presParOf" srcId="{BB6F640B-508F-494E-B2CC-4DFC2B269793}" destId="{165CF8C7-8A25-4E03-B8ED-B2F3D41AE8DC}" srcOrd="8" destOrd="0" presId="urn:microsoft.com/office/officeart/2005/8/layout/cycle2"/>
    <dgm:cxn modelId="{510BCECE-AEC6-48BD-A846-3C95AB06D1BB}" type="presParOf" srcId="{BB6F640B-508F-494E-B2CC-4DFC2B269793}" destId="{9C1B7D29-197E-4359-882E-A1F8C7D698FC}" srcOrd="9" destOrd="0" presId="urn:microsoft.com/office/officeart/2005/8/layout/cycle2"/>
    <dgm:cxn modelId="{DBD033C8-305B-4846-96C8-AFD23B6EF996}" type="presParOf" srcId="{9C1B7D29-197E-4359-882E-A1F8C7D698FC}" destId="{E1568270-D3EB-44E2-8962-F589D4E9988A}" srcOrd="0" destOrd="0" presId="urn:microsoft.com/office/officeart/2005/8/layout/cycle2"/>
    <dgm:cxn modelId="{8E414093-7A8C-43B5-B205-21D086AF3AE0}" type="presParOf" srcId="{BB6F640B-508F-494E-B2CC-4DFC2B269793}" destId="{02A8C892-99F5-416B-9A97-9D038DB2BFE6}" srcOrd="10" destOrd="0" presId="urn:microsoft.com/office/officeart/2005/8/layout/cycle2"/>
    <dgm:cxn modelId="{4B6DCB36-2A21-477B-A08B-CA7BE2C57168}" type="presParOf" srcId="{BB6F640B-508F-494E-B2CC-4DFC2B269793}" destId="{00ADE51F-D771-4FD1-B22E-61E85434CE4F}" srcOrd="11" destOrd="0" presId="urn:microsoft.com/office/officeart/2005/8/layout/cycle2"/>
    <dgm:cxn modelId="{D70A1DA1-BCD5-46EC-9ECA-79C4D83C090A}" type="presParOf" srcId="{00ADE51F-D771-4FD1-B22E-61E85434CE4F}" destId="{9BEB03A5-D1F2-4F82-BDCA-F6956E1E7308}" srcOrd="0" destOrd="0" presId="urn:microsoft.com/office/officeart/2005/8/layout/cycle2"/>
    <dgm:cxn modelId="{6661BE5A-FF6E-4717-8BB0-25FEF90C0C04}" type="presParOf" srcId="{BB6F640B-508F-494E-B2CC-4DFC2B269793}" destId="{41A03034-12FB-45B8-83C1-0A27510B9502}" srcOrd="12" destOrd="0" presId="urn:microsoft.com/office/officeart/2005/8/layout/cycle2"/>
    <dgm:cxn modelId="{CBFF8117-8DCB-4FCC-8AE8-C87895F9DECE}" type="presParOf" srcId="{BB6F640B-508F-494E-B2CC-4DFC2B269793}" destId="{BFE695C8-65B7-452B-B400-2516B2A857EE}" srcOrd="13" destOrd="0" presId="urn:microsoft.com/office/officeart/2005/8/layout/cycle2"/>
    <dgm:cxn modelId="{243FE41C-A56E-4865-B66B-F3115F5FEBB1}" type="presParOf" srcId="{BFE695C8-65B7-452B-B400-2516B2A857EE}" destId="{47311881-D9AE-43E2-A695-C21AA7728E26}" srcOrd="0" destOrd="0" presId="urn:microsoft.com/office/officeart/2005/8/layout/cycle2"/>
    <dgm:cxn modelId="{800007F2-2648-4E2D-AC58-47D96DA6AAF8}" type="presParOf" srcId="{BB6F640B-508F-494E-B2CC-4DFC2B269793}" destId="{6932CD04-30E8-4429-A34E-928C6C93BC91}" srcOrd="14" destOrd="0" presId="urn:microsoft.com/office/officeart/2005/8/layout/cycle2"/>
    <dgm:cxn modelId="{23E619D6-8070-4053-8960-595E7E243FAA}" type="presParOf" srcId="{BB6F640B-508F-494E-B2CC-4DFC2B269793}" destId="{45E8905A-F2FB-42EA-8FDA-5D04B7E54B89}" srcOrd="15" destOrd="0" presId="urn:microsoft.com/office/officeart/2005/8/layout/cycle2"/>
    <dgm:cxn modelId="{4F07E9AF-6002-433D-9F93-F34F8A9EE4E4}" type="presParOf" srcId="{45E8905A-F2FB-42EA-8FDA-5D04B7E54B89}" destId="{A7EDA7AC-B4BA-4FD7-88FF-065CE09BC58C}" srcOrd="0" destOrd="0" presId="urn:microsoft.com/office/officeart/2005/8/layout/cycle2"/>
    <dgm:cxn modelId="{6D298114-076E-4815-9F81-A3FD4538FB18}" type="presParOf" srcId="{BB6F640B-508F-494E-B2CC-4DFC2B269793}" destId="{C828B1D5-578C-4A99-A851-97A6807DA6E2}" srcOrd="16" destOrd="0" presId="urn:microsoft.com/office/officeart/2005/8/layout/cycle2"/>
    <dgm:cxn modelId="{97DD482B-F272-42B3-94B5-323CE6372171}" type="presParOf" srcId="{BB6F640B-508F-494E-B2CC-4DFC2B269793}" destId="{BCE03FDC-1828-4C76-BFC0-6A6D44DE7AF6}" srcOrd="17" destOrd="0" presId="urn:microsoft.com/office/officeart/2005/8/layout/cycle2"/>
    <dgm:cxn modelId="{F857AB38-2738-4884-9A35-2C7AAA331517}" type="presParOf" srcId="{BCE03FDC-1828-4C76-BFC0-6A6D44DE7AF6}" destId="{47AF57B7-3A96-4C4E-A831-B505C9E539E9}" srcOrd="0" destOrd="0" presId="urn:microsoft.com/office/officeart/2005/8/layout/cycle2"/>
    <dgm:cxn modelId="{59C3B65F-7D55-4091-B35F-CD24F8014A9C}" type="presParOf" srcId="{BB6F640B-508F-494E-B2CC-4DFC2B269793}" destId="{C8FB5029-79B4-44D7-9DA7-FCC5FB1E4936}" srcOrd="18" destOrd="0" presId="urn:microsoft.com/office/officeart/2005/8/layout/cycle2"/>
    <dgm:cxn modelId="{EB6F4B45-4BAE-4E16-9A58-A5B38D90483C}" type="presParOf" srcId="{BB6F640B-508F-494E-B2CC-4DFC2B269793}" destId="{B6CDDC98-6BB6-41CB-B134-C3916FD93A90}" srcOrd="19" destOrd="0" presId="urn:microsoft.com/office/officeart/2005/8/layout/cycle2"/>
    <dgm:cxn modelId="{A7A6CEAE-2FE4-432B-AB2E-6E7F3DDAC64B}"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4</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8</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dgm:t>
        <a:bodyPr/>
        <a:lstStyle/>
        <a:p>
          <a:r>
            <a:rPr lang="en-US" dirty="0" smtClean="0"/>
            <a:t>5</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9</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7</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en-US" dirty="0" smtClean="0"/>
            <a:t>3</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6</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030F9721-24D5-4CE0-BA94-C38337803C6B}" type="presOf" srcId="{A2BDC5FA-97B9-4FAD-97F6-005D6588FBD8}" destId="{B6CDDC98-6BB6-41CB-B134-C3916FD93A90}" srcOrd="0" destOrd="0" presId="urn:microsoft.com/office/officeart/2005/8/layout/cycle2"/>
    <dgm:cxn modelId="{4B138B36-B70B-419C-B999-5C7A6B153FF1}" type="presOf" srcId="{D595874A-4F65-4BFD-96ED-857B4B0E41F2}" destId="{C828B1D5-578C-4A99-A851-97A6807DA6E2}" srcOrd="0" destOrd="0" presId="urn:microsoft.com/office/officeart/2005/8/layout/cycle2"/>
    <dgm:cxn modelId="{3AB50D96-D9A0-46AE-B0A1-B4ABA9CDFFC6}" type="presOf" srcId="{C3FB0FDC-9E5F-4726-9288-EB0043EC482A}" destId="{7FBDCEB2-3724-4A00-B04C-69A7364D59F9}" srcOrd="0" destOrd="0" presId="urn:microsoft.com/office/officeart/2005/8/layout/cycle2"/>
    <dgm:cxn modelId="{783468C8-728B-4D11-9BB8-5F6FB140BE2B}" type="presOf" srcId="{FAD894DE-FA1C-4B20-BC71-6EFF6F403352}" destId="{910F3E83-A29D-4562-A5F2-CDA43C10C961}" srcOrd="0" destOrd="0" presId="urn:microsoft.com/office/officeart/2005/8/layout/cycle2"/>
    <dgm:cxn modelId="{B532B2A2-F4BA-4830-B093-B424CFDDEC4A}" type="presOf" srcId="{0003E5A2-5626-48D7-AE03-7575D762B1F0}" destId="{36D401AC-3085-4ADD-BF05-1C885976C979}"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C1292516-761A-485C-ACBE-CCF12D9C3749}" type="presOf" srcId="{0003E5A2-5626-48D7-AE03-7575D762B1F0}" destId="{60BC9069-6719-4016-B0F6-85F52BBC4B4A}" srcOrd="1"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B0296E47-940A-4F84-AE8D-98FB91DD20E8}" type="presOf" srcId="{D5B2BFDA-F965-4B68-9558-F7A9633C94D3}" destId="{BB6F640B-508F-494E-B2CC-4DFC2B269793}"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8DCBC097-DF62-481C-A9F5-356114B2A8C5}" srcId="{D5B2BFDA-F965-4B68-9558-F7A9633C94D3}" destId="{CD4F6E8F-E7A4-4F83-AC93-F54A2399821B}" srcOrd="5" destOrd="0" parTransId="{630A5262-B28A-42FF-958D-BEE8934EEA37}" sibTransId="{19275F1F-881A-4E55-986D-7A7614EAD9CE}"/>
    <dgm:cxn modelId="{C3AD021C-7B42-42FC-9B22-6CB5E5322201}" type="presOf" srcId="{ADF6EBD9-8AFA-4AB3-94E5-C35E3FE26754}" destId="{64FBC1CA-B9D4-4D10-9C77-03773373FDF5}" srcOrd="1" destOrd="0" presId="urn:microsoft.com/office/officeart/2005/8/layout/cycle2"/>
    <dgm:cxn modelId="{23D75F08-9903-4E54-A807-4E8AFA4A1903}" type="presOf" srcId="{1B8E04AB-920F-47A8-99EA-8F14B19683A6}" destId="{9C1B7D29-197E-4359-882E-A1F8C7D698FC}" srcOrd="0" destOrd="0" presId="urn:microsoft.com/office/officeart/2005/8/layout/cycle2"/>
    <dgm:cxn modelId="{9E1EF690-A8BD-461F-A670-64DA1B79BB9E}" type="presOf" srcId="{CD4F6E8F-E7A4-4F83-AC93-F54A2399821B}" destId="{02A8C892-99F5-416B-9A97-9D038DB2BFE6}" srcOrd="0" destOrd="0" presId="urn:microsoft.com/office/officeart/2005/8/layout/cycle2"/>
    <dgm:cxn modelId="{F8F02365-F628-4818-9C13-7E73C3FFD99B}" type="presOf" srcId="{ADF6EBD9-8AFA-4AB3-94E5-C35E3FE26754}" destId="{1207202A-8498-4AF5-B1B5-180AEA94F7F9}" srcOrd="0" destOrd="0" presId="urn:microsoft.com/office/officeart/2005/8/layout/cycle2"/>
    <dgm:cxn modelId="{A7A654DA-5E6B-403E-BA07-05852B3FDEC0}" type="presOf" srcId="{A2BDC5FA-97B9-4FAD-97F6-005D6588FBD8}" destId="{905EA2D9-FE20-4D3E-BD57-E9634A25D3EA}" srcOrd="1" destOrd="0" presId="urn:microsoft.com/office/officeart/2005/8/layout/cycle2"/>
    <dgm:cxn modelId="{4E34511E-2941-4152-8E1B-8B21AC57A8A3}" type="presOf" srcId="{7DB9DC71-D194-46C5-B4BB-A44D094252B6}" destId="{C8FB5029-79B4-44D7-9DA7-FCC5FB1E4936}" srcOrd="0" destOrd="0" presId="urn:microsoft.com/office/officeart/2005/8/layout/cycle2"/>
    <dgm:cxn modelId="{DEDAC3C3-1E34-4BD7-8F35-211B308418C1}" type="presOf" srcId="{FAD894DE-FA1C-4B20-BC71-6EFF6F403352}" destId="{6E489443-0A72-4270-9997-A14B1EB80651}" srcOrd="1" destOrd="0" presId="urn:microsoft.com/office/officeart/2005/8/layout/cycle2"/>
    <dgm:cxn modelId="{B9EF413B-580F-4DA1-AA7A-DAAC87BFCA41}" type="presOf" srcId="{93041A9A-A5E8-4F52-8544-22704A711CC3}" destId="{A7EDA7AC-B4BA-4FD7-88FF-065CE09BC58C}" srcOrd="1" destOrd="0" presId="urn:microsoft.com/office/officeart/2005/8/layout/cycle2"/>
    <dgm:cxn modelId="{38CDF3CD-6074-4BC0-A03F-14C5F586B376}" type="presOf" srcId="{2159E816-5435-4311-A050-4CEAE791880A}" destId="{BCE03FDC-1828-4C76-BFC0-6A6D44DE7AF6}" srcOrd="0" destOrd="0" presId="urn:microsoft.com/office/officeart/2005/8/layout/cycle2"/>
    <dgm:cxn modelId="{0188BA5A-86B4-4FF7-AB8B-F58021A65C87}" type="presOf" srcId="{E9F6786A-EF03-43DE-A3CE-12AA24BF1A71}" destId="{F70ED628-EFAA-43FA-86D3-A33D2CF46C63}"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EEF792E5-96F5-475D-9A89-AA2B7680FEAA}" type="presOf" srcId="{B780CF43-9178-4897-8820-69A451C9A8D0}" destId="{47311881-D9AE-43E2-A695-C21AA7728E26}" srcOrd="1"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962D0095-6BAA-45D9-9357-4C0C15193E92}" type="presOf" srcId="{05F25B51-2507-4556-ABD6-91F3B1ED7021}" destId="{6932CD04-30E8-4429-A34E-928C6C93BC91}"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6E229DE2-CBBA-4508-B5DE-4F5B02AB880D}" type="presOf" srcId="{C3FB0FDC-9E5F-4726-9288-EB0043EC482A}" destId="{E8B89A02-A712-40FF-99E6-25DE29BD1405}" srcOrd="1" destOrd="0" presId="urn:microsoft.com/office/officeart/2005/8/layout/cycle2"/>
    <dgm:cxn modelId="{D55EBF88-DF46-4FA1-882D-108AA642C158}" srcId="{D5B2BFDA-F965-4B68-9558-F7A9633C94D3}" destId="{05F25B51-2507-4556-ABD6-91F3B1ED7021}" srcOrd="7" destOrd="0" parTransId="{45EC10E6-8E2F-49B1-91AD-B0D2400BC6DB}" sibTransId="{93041A9A-A5E8-4F52-8544-22704A711CC3}"/>
    <dgm:cxn modelId="{D9D5C92B-0E5E-4C0C-929A-540C877EAC4E}" srcId="{D5B2BFDA-F965-4B68-9558-F7A9633C94D3}" destId="{D595874A-4F65-4BFD-96ED-857B4B0E41F2}" srcOrd="8" destOrd="0" parTransId="{6F3AA08B-E3AF-4EAB-9A37-48940CF15D80}" sibTransId="{2159E816-5435-4311-A050-4CEAE791880A}"/>
    <dgm:cxn modelId="{C69AD79F-B8D8-4783-A7BC-65E3C07CEF3B}" type="presOf" srcId="{A8761322-63A5-4F2A-9328-B67D228D88BD}" destId="{2CC2DF4B-2390-4229-9977-9B2766604DFA}" srcOrd="0" destOrd="0" presId="urn:microsoft.com/office/officeart/2005/8/layout/cycle2"/>
    <dgm:cxn modelId="{C4D4CFA2-5EBF-4BA4-BDF1-C28DEB09BB02}" type="presOf" srcId="{FA0A8B78-55AC-4DF1-ADD0-CFF832887B2F}" destId="{8A239B37-9E96-4770-8B1B-3313270917F6}" srcOrd="0" destOrd="0" presId="urn:microsoft.com/office/officeart/2005/8/layout/cycle2"/>
    <dgm:cxn modelId="{88D01E36-D74E-4AF3-8159-152153C7CBF7}" type="presOf" srcId="{19275F1F-881A-4E55-986D-7A7614EAD9CE}" destId="{9BEB03A5-D1F2-4F82-BDCA-F6956E1E7308}" srcOrd="1" destOrd="0" presId="urn:microsoft.com/office/officeart/2005/8/layout/cycle2"/>
    <dgm:cxn modelId="{8B340784-92DF-445F-A9D9-30148E4AF8BC}" type="presOf" srcId="{93041A9A-A5E8-4F52-8544-22704A711CC3}" destId="{45E8905A-F2FB-42EA-8FDA-5D04B7E54B89}" srcOrd="0" destOrd="0" presId="urn:microsoft.com/office/officeart/2005/8/layout/cycle2"/>
    <dgm:cxn modelId="{F16E35E6-DF89-4340-9188-28F5016B1586}" type="presOf" srcId="{1B8E04AB-920F-47A8-99EA-8F14B19683A6}" destId="{E1568270-D3EB-44E2-8962-F589D4E9988A}" srcOrd="1" destOrd="0" presId="urn:microsoft.com/office/officeart/2005/8/layout/cycle2"/>
    <dgm:cxn modelId="{FE8717C3-5F5F-47B4-B6F3-E832D4787C85}" type="presOf" srcId="{79631E01-9735-48F9-8A37-4A7D1F227667}" destId="{165CF8C7-8A25-4E03-B8ED-B2F3D41AE8DC}"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6A7C7F99-3D9F-420E-8EA0-E5ADB64806AE}" type="presOf" srcId="{5E0BE414-9B83-4A79-881E-330C67CC4794}" destId="{756FAFC5-3760-40A9-81C1-F48AA496E6A1}" srcOrd="0" destOrd="0" presId="urn:microsoft.com/office/officeart/2005/8/layout/cycle2"/>
    <dgm:cxn modelId="{DBDC8437-0BF5-48EF-90A6-A74186E7466A}" type="presOf" srcId="{B780CF43-9178-4897-8820-69A451C9A8D0}" destId="{BFE695C8-65B7-452B-B400-2516B2A857EE}" srcOrd="0" destOrd="0" presId="urn:microsoft.com/office/officeart/2005/8/layout/cycle2"/>
    <dgm:cxn modelId="{83279311-B760-4EC0-875B-2C5254ACABE3}" type="presOf" srcId="{2159E816-5435-4311-A050-4CEAE791880A}" destId="{47AF57B7-3A96-4C4E-A831-B505C9E539E9}" srcOrd="1" destOrd="0" presId="urn:microsoft.com/office/officeart/2005/8/layout/cycle2"/>
    <dgm:cxn modelId="{04648731-0930-4B66-97A3-D4F08A7AF0C7}" type="presOf" srcId="{19275F1F-881A-4E55-986D-7A7614EAD9CE}" destId="{00ADE51F-D771-4FD1-B22E-61E85434CE4F}" srcOrd="0" destOrd="0" presId="urn:microsoft.com/office/officeart/2005/8/layout/cycle2"/>
    <dgm:cxn modelId="{C4F58B17-C3AB-4A0C-AF9C-6AF0BADAE7FC}" type="presOf" srcId="{6A8F1908-2A3A-4484-8F09-8867A5EB0667}" destId="{41A03034-12FB-45B8-83C1-0A27510B9502}" srcOrd="0" destOrd="0" presId="urn:microsoft.com/office/officeart/2005/8/layout/cycle2"/>
    <dgm:cxn modelId="{87B83E12-D7CA-4DDE-B162-6F61818A04A9}" type="presParOf" srcId="{BB6F640B-508F-494E-B2CC-4DFC2B269793}" destId="{2CC2DF4B-2390-4229-9977-9B2766604DFA}" srcOrd="0" destOrd="0" presId="urn:microsoft.com/office/officeart/2005/8/layout/cycle2"/>
    <dgm:cxn modelId="{75103D78-AE74-4714-9187-7D1D31ED74E1}" type="presParOf" srcId="{BB6F640B-508F-494E-B2CC-4DFC2B269793}" destId="{1207202A-8498-4AF5-B1B5-180AEA94F7F9}" srcOrd="1" destOrd="0" presId="urn:microsoft.com/office/officeart/2005/8/layout/cycle2"/>
    <dgm:cxn modelId="{D81628C2-BE50-4FE1-8B72-DCF42B9A36C5}" type="presParOf" srcId="{1207202A-8498-4AF5-B1B5-180AEA94F7F9}" destId="{64FBC1CA-B9D4-4D10-9C77-03773373FDF5}" srcOrd="0" destOrd="0" presId="urn:microsoft.com/office/officeart/2005/8/layout/cycle2"/>
    <dgm:cxn modelId="{1B910448-B32A-4C12-9F76-8EB046F0D00A}" type="presParOf" srcId="{BB6F640B-508F-494E-B2CC-4DFC2B269793}" destId="{F70ED628-EFAA-43FA-86D3-A33D2CF46C63}" srcOrd="2" destOrd="0" presId="urn:microsoft.com/office/officeart/2005/8/layout/cycle2"/>
    <dgm:cxn modelId="{759B168E-5810-435F-A560-D868777C3032}" type="presParOf" srcId="{BB6F640B-508F-494E-B2CC-4DFC2B269793}" destId="{7FBDCEB2-3724-4A00-B04C-69A7364D59F9}" srcOrd="3" destOrd="0" presId="urn:microsoft.com/office/officeart/2005/8/layout/cycle2"/>
    <dgm:cxn modelId="{6C20DA2F-4999-4AE0-9C8C-1A056886037C}" type="presParOf" srcId="{7FBDCEB2-3724-4A00-B04C-69A7364D59F9}" destId="{E8B89A02-A712-40FF-99E6-25DE29BD1405}" srcOrd="0" destOrd="0" presId="urn:microsoft.com/office/officeart/2005/8/layout/cycle2"/>
    <dgm:cxn modelId="{F46F0E84-4A08-425E-9E07-FD0421FA723A}" type="presParOf" srcId="{BB6F640B-508F-494E-B2CC-4DFC2B269793}" destId="{8A239B37-9E96-4770-8B1B-3313270917F6}" srcOrd="4" destOrd="0" presId="urn:microsoft.com/office/officeart/2005/8/layout/cycle2"/>
    <dgm:cxn modelId="{61B7BD49-1DB3-403F-BA9C-22B9DF622BC5}" type="presParOf" srcId="{BB6F640B-508F-494E-B2CC-4DFC2B269793}" destId="{910F3E83-A29D-4562-A5F2-CDA43C10C961}" srcOrd="5" destOrd="0" presId="urn:microsoft.com/office/officeart/2005/8/layout/cycle2"/>
    <dgm:cxn modelId="{424B4195-DBC4-401B-AEB7-1925D812277D}" type="presParOf" srcId="{910F3E83-A29D-4562-A5F2-CDA43C10C961}" destId="{6E489443-0A72-4270-9997-A14B1EB80651}" srcOrd="0" destOrd="0" presId="urn:microsoft.com/office/officeart/2005/8/layout/cycle2"/>
    <dgm:cxn modelId="{5094E374-C488-475E-AF67-64736E9C7F5F}" type="presParOf" srcId="{BB6F640B-508F-494E-B2CC-4DFC2B269793}" destId="{756FAFC5-3760-40A9-81C1-F48AA496E6A1}" srcOrd="6" destOrd="0" presId="urn:microsoft.com/office/officeart/2005/8/layout/cycle2"/>
    <dgm:cxn modelId="{2DD1C5A3-CF08-4177-91C2-DAA6FA309D54}" type="presParOf" srcId="{BB6F640B-508F-494E-B2CC-4DFC2B269793}" destId="{36D401AC-3085-4ADD-BF05-1C885976C979}" srcOrd="7" destOrd="0" presId="urn:microsoft.com/office/officeart/2005/8/layout/cycle2"/>
    <dgm:cxn modelId="{BE16B188-8BD2-4335-A757-F4AF33BC5CB2}" type="presParOf" srcId="{36D401AC-3085-4ADD-BF05-1C885976C979}" destId="{60BC9069-6719-4016-B0F6-85F52BBC4B4A}" srcOrd="0" destOrd="0" presId="urn:microsoft.com/office/officeart/2005/8/layout/cycle2"/>
    <dgm:cxn modelId="{56022D4C-893B-4D3D-9A41-D91523B1F23B}" type="presParOf" srcId="{BB6F640B-508F-494E-B2CC-4DFC2B269793}" destId="{165CF8C7-8A25-4E03-B8ED-B2F3D41AE8DC}" srcOrd="8" destOrd="0" presId="urn:microsoft.com/office/officeart/2005/8/layout/cycle2"/>
    <dgm:cxn modelId="{5F3A20ED-0822-4DF8-8CD7-7D0A68DF52A7}" type="presParOf" srcId="{BB6F640B-508F-494E-B2CC-4DFC2B269793}" destId="{9C1B7D29-197E-4359-882E-A1F8C7D698FC}" srcOrd="9" destOrd="0" presId="urn:microsoft.com/office/officeart/2005/8/layout/cycle2"/>
    <dgm:cxn modelId="{EBAD603A-A9E3-4F0C-9497-EEAE026295E0}" type="presParOf" srcId="{9C1B7D29-197E-4359-882E-A1F8C7D698FC}" destId="{E1568270-D3EB-44E2-8962-F589D4E9988A}" srcOrd="0" destOrd="0" presId="urn:microsoft.com/office/officeart/2005/8/layout/cycle2"/>
    <dgm:cxn modelId="{820625B9-E3F7-4CD2-8ECE-113D749B57DF}" type="presParOf" srcId="{BB6F640B-508F-494E-B2CC-4DFC2B269793}" destId="{02A8C892-99F5-416B-9A97-9D038DB2BFE6}" srcOrd="10" destOrd="0" presId="urn:microsoft.com/office/officeart/2005/8/layout/cycle2"/>
    <dgm:cxn modelId="{DB2F1644-6B6F-4D94-BA8E-4D21FD505A0B}" type="presParOf" srcId="{BB6F640B-508F-494E-B2CC-4DFC2B269793}" destId="{00ADE51F-D771-4FD1-B22E-61E85434CE4F}" srcOrd="11" destOrd="0" presId="urn:microsoft.com/office/officeart/2005/8/layout/cycle2"/>
    <dgm:cxn modelId="{58185355-7D7A-4E40-AB4E-CE6522F61202}" type="presParOf" srcId="{00ADE51F-D771-4FD1-B22E-61E85434CE4F}" destId="{9BEB03A5-D1F2-4F82-BDCA-F6956E1E7308}" srcOrd="0" destOrd="0" presId="urn:microsoft.com/office/officeart/2005/8/layout/cycle2"/>
    <dgm:cxn modelId="{7AEC8566-CBBD-4785-8943-CAD5B3D73A8B}" type="presParOf" srcId="{BB6F640B-508F-494E-B2CC-4DFC2B269793}" destId="{41A03034-12FB-45B8-83C1-0A27510B9502}" srcOrd="12" destOrd="0" presId="urn:microsoft.com/office/officeart/2005/8/layout/cycle2"/>
    <dgm:cxn modelId="{A3384B6C-CD10-4583-BCE4-48074E63FAC4}" type="presParOf" srcId="{BB6F640B-508F-494E-B2CC-4DFC2B269793}" destId="{BFE695C8-65B7-452B-B400-2516B2A857EE}" srcOrd="13" destOrd="0" presId="urn:microsoft.com/office/officeart/2005/8/layout/cycle2"/>
    <dgm:cxn modelId="{D0BEADA7-0729-4FB0-8BAF-CBB845DD8BDA}" type="presParOf" srcId="{BFE695C8-65B7-452B-B400-2516B2A857EE}" destId="{47311881-D9AE-43E2-A695-C21AA7728E26}" srcOrd="0" destOrd="0" presId="urn:microsoft.com/office/officeart/2005/8/layout/cycle2"/>
    <dgm:cxn modelId="{5B690F81-2EF2-4594-8516-1C724E6C5333}" type="presParOf" srcId="{BB6F640B-508F-494E-B2CC-4DFC2B269793}" destId="{6932CD04-30E8-4429-A34E-928C6C93BC91}" srcOrd="14" destOrd="0" presId="urn:microsoft.com/office/officeart/2005/8/layout/cycle2"/>
    <dgm:cxn modelId="{7EDE67EC-A41B-409A-A840-94613D205FDF}" type="presParOf" srcId="{BB6F640B-508F-494E-B2CC-4DFC2B269793}" destId="{45E8905A-F2FB-42EA-8FDA-5D04B7E54B89}" srcOrd="15" destOrd="0" presId="urn:microsoft.com/office/officeart/2005/8/layout/cycle2"/>
    <dgm:cxn modelId="{33BFCA42-CAC3-4B89-B4FF-5954D2E687F5}" type="presParOf" srcId="{45E8905A-F2FB-42EA-8FDA-5D04B7E54B89}" destId="{A7EDA7AC-B4BA-4FD7-88FF-065CE09BC58C}" srcOrd="0" destOrd="0" presId="urn:microsoft.com/office/officeart/2005/8/layout/cycle2"/>
    <dgm:cxn modelId="{C1C0BA50-CAD3-4BC5-8006-287623206495}" type="presParOf" srcId="{BB6F640B-508F-494E-B2CC-4DFC2B269793}" destId="{C828B1D5-578C-4A99-A851-97A6807DA6E2}" srcOrd="16" destOrd="0" presId="urn:microsoft.com/office/officeart/2005/8/layout/cycle2"/>
    <dgm:cxn modelId="{4FCB41DD-54FE-44C1-95EA-7AE069F30BB7}" type="presParOf" srcId="{BB6F640B-508F-494E-B2CC-4DFC2B269793}" destId="{BCE03FDC-1828-4C76-BFC0-6A6D44DE7AF6}" srcOrd="17" destOrd="0" presId="urn:microsoft.com/office/officeart/2005/8/layout/cycle2"/>
    <dgm:cxn modelId="{1A7016F1-00B8-4592-A7E8-D3E11DE41A38}" type="presParOf" srcId="{BCE03FDC-1828-4C76-BFC0-6A6D44DE7AF6}" destId="{47AF57B7-3A96-4C4E-A831-B505C9E539E9}" srcOrd="0" destOrd="0" presId="urn:microsoft.com/office/officeart/2005/8/layout/cycle2"/>
    <dgm:cxn modelId="{6F5BB9C0-785B-4132-858F-FE3936EBF2E9}" type="presParOf" srcId="{BB6F640B-508F-494E-B2CC-4DFC2B269793}" destId="{C8FB5029-79B4-44D7-9DA7-FCC5FB1E4936}" srcOrd="18" destOrd="0" presId="urn:microsoft.com/office/officeart/2005/8/layout/cycle2"/>
    <dgm:cxn modelId="{6C86E836-983B-4B94-98E9-1B872DD0B981}" type="presParOf" srcId="{BB6F640B-508F-494E-B2CC-4DFC2B269793}" destId="{B6CDDC98-6BB6-41CB-B134-C3916FD93A90}" srcOrd="19" destOrd="0" presId="urn:microsoft.com/office/officeart/2005/8/layout/cycle2"/>
    <dgm:cxn modelId="{AF085FEC-ADB9-4027-BE5C-D2849C32A8D4}"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10</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a:solidFill>
          <a:srgbClr val="C00000"/>
        </a:solidFill>
        <a:ln>
          <a:solidFill>
            <a:schemeClr val="tx1"/>
          </a:solidFill>
        </a:ln>
      </dgm:spPr>
      <dgm:t>
        <a:bodyPr/>
        <a:lstStyle/>
        <a:p>
          <a:r>
            <a:rPr lang="en-US" b="1" dirty="0" smtClean="0"/>
            <a:t>1</a:t>
          </a:r>
          <a:endParaRPr lang="en-US" b="1"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10</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a:solidFill>
          <a:srgbClr val="C00000"/>
        </a:solidFill>
        <a:ln>
          <a:solidFill>
            <a:schemeClr val="tx1"/>
          </a:solidFill>
        </a:ln>
      </dgm:spPr>
      <dgm:t>
        <a:bodyPr/>
        <a:lstStyle/>
        <a:p>
          <a:r>
            <a:rPr lang="en-US" b="1" dirty="0" smtClean="0"/>
            <a:t>1</a:t>
          </a:r>
          <a:endParaRPr lang="en-US" b="1"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a:solidFill>
          <a:srgbClr val="C00000"/>
        </a:solidFill>
        <a:ln>
          <a:solidFill>
            <a:schemeClr val="tx1"/>
          </a:solidFill>
        </a:ln>
      </dgm:spPr>
      <dgm:t>
        <a:bodyPr/>
        <a:lstStyle/>
        <a:p>
          <a:r>
            <a:rPr lang="en-US" b="1" dirty="0" smtClean="0"/>
            <a:t>1</a:t>
          </a:r>
          <a:endParaRPr lang="en-US" b="1"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10</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a:solidFill>
          <a:srgbClr val="C00000"/>
        </a:solidFill>
        <a:ln>
          <a:solidFill>
            <a:schemeClr val="tx1"/>
          </a:solidFill>
        </a:ln>
      </dgm:spPr>
      <dgm:t>
        <a:bodyPr/>
        <a:lstStyle/>
        <a:p>
          <a:r>
            <a:rPr lang="en-US" b="1" dirty="0" smtClean="0"/>
            <a:t>1</a:t>
          </a:r>
          <a:endParaRPr lang="en-US" b="1"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10</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43E5F13D-560E-4990-BF7C-55972D87AA86}" type="presOf" srcId="{A2BDC5FA-97B9-4FAD-97F6-005D6588FBD8}" destId="{905EA2D9-FE20-4D3E-BD57-E9634A25D3EA}" srcOrd="1" destOrd="0" presId="urn:microsoft.com/office/officeart/2005/8/layout/cycle2"/>
    <dgm:cxn modelId="{631C9E49-AAC4-4ACD-950B-AE87906DCB97}" type="presOf" srcId="{19275F1F-881A-4E55-986D-7A7614EAD9CE}" destId="{00ADE51F-D771-4FD1-B22E-61E85434CE4F}"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656562D1-4032-4CF6-8606-BB413FA2256D}" type="presOf" srcId="{19275F1F-881A-4E55-986D-7A7614EAD9CE}" destId="{9BEB03A5-D1F2-4F82-BDCA-F6956E1E7308}" srcOrd="1" destOrd="0" presId="urn:microsoft.com/office/officeart/2005/8/layout/cycle2"/>
    <dgm:cxn modelId="{D9D5C92B-0E5E-4C0C-929A-540C877EAC4E}" srcId="{D5B2BFDA-F965-4B68-9558-F7A9633C94D3}" destId="{D595874A-4F65-4BFD-96ED-857B4B0E41F2}" srcOrd="8" destOrd="0" parTransId="{6F3AA08B-E3AF-4EAB-9A37-48940CF15D80}" sibTransId="{2159E816-5435-4311-A050-4CEAE791880A}"/>
    <dgm:cxn modelId="{C1A59646-E864-452C-BE62-FDC40B517FAC}" type="presOf" srcId="{ADF6EBD9-8AFA-4AB3-94E5-C35E3FE26754}" destId="{1207202A-8498-4AF5-B1B5-180AEA94F7F9}" srcOrd="0" destOrd="0" presId="urn:microsoft.com/office/officeart/2005/8/layout/cycle2"/>
    <dgm:cxn modelId="{80ED185E-5F33-4632-9C59-86AC0347DFF6}" type="presOf" srcId="{1B8E04AB-920F-47A8-99EA-8F14B19683A6}" destId="{E1568270-D3EB-44E2-8962-F589D4E9988A}" srcOrd="1"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04791462-0D2D-4CD7-9EB8-A043937914D2}" type="presOf" srcId="{FAD894DE-FA1C-4B20-BC71-6EFF6F403352}" destId="{910F3E83-A29D-4562-A5F2-CDA43C10C961}" srcOrd="0" destOrd="0" presId="urn:microsoft.com/office/officeart/2005/8/layout/cycle2"/>
    <dgm:cxn modelId="{A3EB7AE7-4A38-4B46-856C-D7CD5A643033}" type="presOf" srcId="{ADF6EBD9-8AFA-4AB3-94E5-C35E3FE26754}" destId="{64FBC1CA-B9D4-4D10-9C77-03773373FDF5}" srcOrd="1" destOrd="0" presId="urn:microsoft.com/office/officeart/2005/8/layout/cycle2"/>
    <dgm:cxn modelId="{D4F50936-161D-4226-9CFD-5C93722EA60F}" type="presOf" srcId="{6A8F1908-2A3A-4484-8F09-8867A5EB0667}" destId="{41A03034-12FB-45B8-83C1-0A27510B9502}"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B14A8591-D571-4723-AA3B-26771B6F937F}" type="presOf" srcId="{D5B2BFDA-F965-4B68-9558-F7A9633C94D3}" destId="{BB6F640B-508F-494E-B2CC-4DFC2B269793}" srcOrd="0" destOrd="0" presId="urn:microsoft.com/office/officeart/2005/8/layout/cycle2"/>
    <dgm:cxn modelId="{64DC1505-1AC1-45C8-9ED8-CFFD3A0CD743}" type="presOf" srcId="{FAD894DE-FA1C-4B20-BC71-6EFF6F403352}" destId="{6E489443-0A72-4270-9997-A14B1EB80651}" srcOrd="1" destOrd="0" presId="urn:microsoft.com/office/officeart/2005/8/layout/cycle2"/>
    <dgm:cxn modelId="{23159B61-F643-48E6-81C9-5AA4D0C93B86}" type="presOf" srcId="{79631E01-9735-48F9-8A37-4A7D1F227667}" destId="{165CF8C7-8A25-4E03-B8ED-B2F3D41AE8DC}" srcOrd="0" destOrd="0" presId="urn:microsoft.com/office/officeart/2005/8/layout/cycle2"/>
    <dgm:cxn modelId="{713F8DD1-CEB9-429A-A5BA-BF3F77404E7C}" type="presOf" srcId="{2159E816-5435-4311-A050-4CEAE791880A}" destId="{47AF57B7-3A96-4C4E-A831-B505C9E539E9}" srcOrd="1"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FD9534A6-30C0-46B8-A956-6CE00537AC24}" type="presOf" srcId="{0003E5A2-5626-48D7-AE03-7575D762B1F0}" destId="{60BC9069-6719-4016-B0F6-85F52BBC4B4A}" srcOrd="1" destOrd="0" presId="urn:microsoft.com/office/officeart/2005/8/layout/cycle2"/>
    <dgm:cxn modelId="{36834ECF-CDDF-4A18-B2BE-25B10EFEB17D}" type="presOf" srcId="{0003E5A2-5626-48D7-AE03-7575D762B1F0}" destId="{36D401AC-3085-4ADD-BF05-1C885976C979}" srcOrd="0" destOrd="0" presId="urn:microsoft.com/office/officeart/2005/8/layout/cycle2"/>
    <dgm:cxn modelId="{B568ECC7-2153-4D6C-9B15-52A857F8B5BA}" type="presOf" srcId="{B780CF43-9178-4897-8820-69A451C9A8D0}" destId="{47311881-D9AE-43E2-A695-C21AA7728E26}" srcOrd="1"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6082C5A4-ECEC-42BE-AE9D-0C518C13D620}" type="presOf" srcId="{E9F6786A-EF03-43DE-A3CE-12AA24BF1A71}" destId="{F70ED628-EFAA-43FA-86D3-A33D2CF46C63}" srcOrd="0" destOrd="0" presId="urn:microsoft.com/office/officeart/2005/8/layout/cycle2"/>
    <dgm:cxn modelId="{8AA5D5D3-C830-4070-ADED-C17E192D25EF}" type="presOf" srcId="{CD4F6E8F-E7A4-4F83-AC93-F54A2399821B}" destId="{02A8C892-99F5-416B-9A97-9D038DB2BFE6}" srcOrd="0" destOrd="0" presId="urn:microsoft.com/office/officeart/2005/8/layout/cycle2"/>
    <dgm:cxn modelId="{D55EBF88-DF46-4FA1-882D-108AA642C158}" srcId="{D5B2BFDA-F965-4B68-9558-F7A9633C94D3}" destId="{05F25B51-2507-4556-ABD6-91F3B1ED7021}" srcOrd="7" destOrd="0" parTransId="{45EC10E6-8E2F-49B1-91AD-B0D2400BC6DB}" sibTransId="{93041A9A-A5E8-4F52-8544-22704A711CC3}"/>
    <dgm:cxn modelId="{FA03ED1A-DAE4-4C7E-BE7E-980772EF5AA4}" type="presOf" srcId="{FA0A8B78-55AC-4DF1-ADD0-CFF832887B2F}" destId="{8A239B37-9E96-4770-8B1B-3313270917F6}" srcOrd="0" destOrd="0" presId="urn:microsoft.com/office/officeart/2005/8/layout/cycle2"/>
    <dgm:cxn modelId="{7B311B3E-7EF3-47F7-84BB-A6B784E7B9AC}" type="presOf" srcId="{A2BDC5FA-97B9-4FAD-97F6-005D6588FBD8}" destId="{B6CDDC98-6BB6-41CB-B134-C3916FD93A90}" srcOrd="0" destOrd="0" presId="urn:microsoft.com/office/officeart/2005/8/layout/cycle2"/>
    <dgm:cxn modelId="{210B53E0-EFD6-444D-BF2D-A17E2048ECE6}" type="presOf" srcId="{2159E816-5435-4311-A050-4CEAE791880A}" destId="{BCE03FDC-1828-4C76-BFC0-6A6D44DE7AF6}" srcOrd="0" destOrd="0" presId="urn:microsoft.com/office/officeart/2005/8/layout/cycle2"/>
    <dgm:cxn modelId="{01085711-091F-43E7-9393-3C4F1F1286CD}" type="presOf" srcId="{C3FB0FDC-9E5F-4726-9288-EB0043EC482A}" destId="{7FBDCEB2-3724-4A00-B04C-69A7364D59F9}" srcOrd="0" destOrd="0" presId="urn:microsoft.com/office/officeart/2005/8/layout/cycle2"/>
    <dgm:cxn modelId="{6350B0CF-60DE-49CF-9DD9-A6965A9E1D32}" type="presOf" srcId="{93041A9A-A5E8-4F52-8544-22704A711CC3}" destId="{A7EDA7AC-B4BA-4FD7-88FF-065CE09BC58C}" srcOrd="1" destOrd="0" presId="urn:microsoft.com/office/officeart/2005/8/layout/cycle2"/>
    <dgm:cxn modelId="{8555594D-30FF-4F08-A804-31EFA7F9D99A}" type="presOf" srcId="{5E0BE414-9B83-4A79-881E-330C67CC4794}" destId="{756FAFC5-3760-40A9-81C1-F48AA496E6A1}"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8B50CC40-9960-4448-B886-5327DF6870DC}" type="presOf" srcId="{05F25B51-2507-4556-ABD6-91F3B1ED7021}" destId="{6932CD04-30E8-4429-A34E-928C6C93BC91}" srcOrd="0" destOrd="0" presId="urn:microsoft.com/office/officeart/2005/8/layout/cycle2"/>
    <dgm:cxn modelId="{DD7C80F9-D8E2-49C5-8D0D-77501F45FDC5}" type="presOf" srcId="{C3FB0FDC-9E5F-4726-9288-EB0043EC482A}" destId="{E8B89A02-A712-40FF-99E6-25DE29BD1405}" srcOrd="1" destOrd="0" presId="urn:microsoft.com/office/officeart/2005/8/layout/cycle2"/>
    <dgm:cxn modelId="{91391EB2-9FCA-4C44-86F1-37C1445E076C}" type="presOf" srcId="{93041A9A-A5E8-4F52-8544-22704A711CC3}" destId="{45E8905A-F2FB-42EA-8FDA-5D04B7E54B89}" srcOrd="0" destOrd="0" presId="urn:microsoft.com/office/officeart/2005/8/layout/cycle2"/>
    <dgm:cxn modelId="{0B0820C4-7357-4455-8EB8-A8AA6C479E61}" type="presOf" srcId="{A8761322-63A5-4F2A-9328-B67D228D88BD}" destId="{2CC2DF4B-2390-4229-9977-9B2766604DFA}" srcOrd="0" destOrd="0" presId="urn:microsoft.com/office/officeart/2005/8/layout/cycle2"/>
    <dgm:cxn modelId="{2F4905E1-D11A-4D9A-8EEC-A91259D0AF7F}" type="presOf" srcId="{D595874A-4F65-4BFD-96ED-857B4B0E41F2}" destId="{C828B1D5-578C-4A99-A851-97A6807DA6E2}" srcOrd="0" destOrd="0" presId="urn:microsoft.com/office/officeart/2005/8/layout/cycle2"/>
    <dgm:cxn modelId="{400D3D8B-D27D-4374-8410-FCA3A9B651B9}" type="presOf" srcId="{7DB9DC71-D194-46C5-B4BB-A44D094252B6}" destId="{C8FB5029-79B4-44D7-9DA7-FCC5FB1E4936}"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6CC10CDB-C5B4-4F09-9F1C-7DDF624B02CB}" type="presOf" srcId="{1B8E04AB-920F-47A8-99EA-8F14B19683A6}" destId="{9C1B7D29-197E-4359-882E-A1F8C7D698FC}" srcOrd="0" destOrd="0" presId="urn:microsoft.com/office/officeart/2005/8/layout/cycle2"/>
    <dgm:cxn modelId="{0637C097-1F88-41A2-89CA-4CCCFDCEA4A7}" type="presOf" srcId="{B780CF43-9178-4897-8820-69A451C9A8D0}" destId="{BFE695C8-65B7-452B-B400-2516B2A857EE}"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C8653B98-C837-431D-A636-B584A29F3C28}" type="presParOf" srcId="{BB6F640B-508F-494E-B2CC-4DFC2B269793}" destId="{2CC2DF4B-2390-4229-9977-9B2766604DFA}" srcOrd="0" destOrd="0" presId="urn:microsoft.com/office/officeart/2005/8/layout/cycle2"/>
    <dgm:cxn modelId="{76ECF532-E2A0-436C-9325-949B582565CA}" type="presParOf" srcId="{BB6F640B-508F-494E-B2CC-4DFC2B269793}" destId="{1207202A-8498-4AF5-B1B5-180AEA94F7F9}" srcOrd="1" destOrd="0" presId="urn:microsoft.com/office/officeart/2005/8/layout/cycle2"/>
    <dgm:cxn modelId="{87F1DD34-A25B-42D9-B866-D3B9AF19EF59}" type="presParOf" srcId="{1207202A-8498-4AF5-B1B5-180AEA94F7F9}" destId="{64FBC1CA-B9D4-4D10-9C77-03773373FDF5}" srcOrd="0" destOrd="0" presId="urn:microsoft.com/office/officeart/2005/8/layout/cycle2"/>
    <dgm:cxn modelId="{E6E2993E-453A-4465-810D-8619F0098544}" type="presParOf" srcId="{BB6F640B-508F-494E-B2CC-4DFC2B269793}" destId="{F70ED628-EFAA-43FA-86D3-A33D2CF46C63}" srcOrd="2" destOrd="0" presId="urn:microsoft.com/office/officeart/2005/8/layout/cycle2"/>
    <dgm:cxn modelId="{21874ACB-6916-47C9-A381-A9AE46EFC6A0}" type="presParOf" srcId="{BB6F640B-508F-494E-B2CC-4DFC2B269793}" destId="{7FBDCEB2-3724-4A00-B04C-69A7364D59F9}" srcOrd="3" destOrd="0" presId="urn:microsoft.com/office/officeart/2005/8/layout/cycle2"/>
    <dgm:cxn modelId="{2A3AE4CA-B270-4122-9FCB-432C0E24C40A}" type="presParOf" srcId="{7FBDCEB2-3724-4A00-B04C-69A7364D59F9}" destId="{E8B89A02-A712-40FF-99E6-25DE29BD1405}" srcOrd="0" destOrd="0" presId="urn:microsoft.com/office/officeart/2005/8/layout/cycle2"/>
    <dgm:cxn modelId="{66FF0374-9B9D-4395-BA55-FFDDB89639C4}" type="presParOf" srcId="{BB6F640B-508F-494E-B2CC-4DFC2B269793}" destId="{8A239B37-9E96-4770-8B1B-3313270917F6}" srcOrd="4" destOrd="0" presId="urn:microsoft.com/office/officeart/2005/8/layout/cycle2"/>
    <dgm:cxn modelId="{D7DF66E9-CC54-4605-9BA8-B81C974630A6}" type="presParOf" srcId="{BB6F640B-508F-494E-B2CC-4DFC2B269793}" destId="{910F3E83-A29D-4562-A5F2-CDA43C10C961}" srcOrd="5" destOrd="0" presId="urn:microsoft.com/office/officeart/2005/8/layout/cycle2"/>
    <dgm:cxn modelId="{E623EC21-B7E6-40CA-933B-FED7FE59A863}" type="presParOf" srcId="{910F3E83-A29D-4562-A5F2-CDA43C10C961}" destId="{6E489443-0A72-4270-9997-A14B1EB80651}" srcOrd="0" destOrd="0" presId="urn:microsoft.com/office/officeart/2005/8/layout/cycle2"/>
    <dgm:cxn modelId="{578B37EA-2553-4707-96CA-22CDFE1206E3}" type="presParOf" srcId="{BB6F640B-508F-494E-B2CC-4DFC2B269793}" destId="{756FAFC5-3760-40A9-81C1-F48AA496E6A1}" srcOrd="6" destOrd="0" presId="urn:microsoft.com/office/officeart/2005/8/layout/cycle2"/>
    <dgm:cxn modelId="{A12443FB-A88E-439C-B264-903100BE0CDA}" type="presParOf" srcId="{BB6F640B-508F-494E-B2CC-4DFC2B269793}" destId="{36D401AC-3085-4ADD-BF05-1C885976C979}" srcOrd="7" destOrd="0" presId="urn:microsoft.com/office/officeart/2005/8/layout/cycle2"/>
    <dgm:cxn modelId="{4B9C3E6F-8C05-4BBF-A5E6-A38A0BF3EB86}" type="presParOf" srcId="{36D401AC-3085-4ADD-BF05-1C885976C979}" destId="{60BC9069-6719-4016-B0F6-85F52BBC4B4A}" srcOrd="0" destOrd="0" presId="urn:microsoft.com/office/officeart/2005/8/layout/cycle2"/>
    <dgm:cxn modelId="{F5910FEB-DBC1-4A3A-AAF4-435E4FD6486D}" type="presParOf" srcId="{BB6F640B-508F-494E-B2CC-4DFC2B269793}" destId="{165CF8C7-8A25-4E03-B8ED-B2F3D41AE8DC}" srcOrd="8" destOrd="0" presId="urn:microsoft.com/office/officeart/2005/8/layout/cycle2"/>
    <dgm:cxn modelId="{295A0EBC-C5E7-450D-AFDE-0F625E76E833}" type="presParOf" srcId="{BB6F640B-508F-494E-B2CC-4DFC2B269793}" destId="{9C1B7D29-197E-4359-882E-A1F8C7D698FC}" srcOrd="9" destOrd="0" presId="urn:microsoft.com/office/officeart/2005/8/layout/cycle2"/>
    <dgm:cxn modelId="{D13EFD05-C680-4EC7-B4C9-0A0BB3039517}" type="presParOf" srcId="{9C1B7D29-197E-4359-882E-A1F8C7D698FC}" destId="{E1568270-D3EB-44E2-8962-F589D4E9988A}" srcOrd="0" destOrd="0" presId="urn:microsoft.com/office/officeart/2005/8/layout/cycle2"/>
    <dgm:cxn modelId="{87B6980F-CF19-4C18-BE2D-95A3DF8E46B0}" type="presParOf" srcId="{BB6F640B-508F-494E-B2CC-4DFC2B269793}" destId="{02A8C892-99F5-416B-9A97-9D038DB2BFE6}" srcOrd="10" destOrd="0" presId="urn:microsoft.com/office/officeart/2005/8/layout/cycle2"/>
    <dgm:cxn modelId="{EE1F8742-5746-4268-B007-2645DE86874B}" type="presParOf" srcId="{BB6F640B-508F-494E-B2CC-4DFC2B269793}" destId="{00ADE51F-D771-4FD1-B22E-61E85434CE4F}" srcOrd="11" destOrd="0" presId="urn:microsoft.com/office/officeart/2005/8/layout/cycle2"/>
    <dgm:cxn modelId="{932765F0-E701-415B-8DC1-BD8A105A16A2}" type="presParOf" srcId="{00ADE51F-D771-4FD1-B22E-61E85434CE4F}" destId="{9BEB03A5-D1F2-4F82-BDCA-F6956E1E7308}" srcOrd="0" destOrd="0" presId="urn:microsoft.com/office/officeart/2005/8/layout/cycle2"/>
    <dgm:cxn modelId="{EF450B3C-247D-42D6-B499-4FCD08709B22}" type="presParOf" srcId="{BB6F640B-508F-494E-B2CC-4DFC2B269793}" destId="{41A03034-12FB-45B8-83C1-0A27510B9502}" srcOrd="12" destOrd="0" presId="urn:microsoft.com/office/officeart/2005/8/layout/cycle2"/>
    <dgm:cxn modelId="{84DF35F2-90EE-493C-99A9-2EB84C7D9FEA}" type="presParOf" srcId="{BB6F640B-508F-494E-B2CC-4DFC2B269793}" destId="{BFE695C8-65B7-452B-B400-2516B2A857EE}" srcOrd="13" destOrd="0" presId="urn:microsoft.com/office/officeart/2005/8/layout/cycle2"/>
    <dgm:cxn modelId="{0083B0FF-EC40-44ED-AE35-DBD5DE1A6259}" type="presParOf" srcId="{BFE695C8-65B7-452B-B400-2516B2A857EE}" destId="{47311881-D9AE-43E2-A695-C21AA7728E26}" srcOrd="0" destOrd="0" presId="urn:microsoft.com/office/officeart/2005/8/layout/cycle2"/>
    <dgm:cxn modelId="{D44E80D4-A025-4C86-85C8-7085C06025FD}" type="presParOf" srcId="{BB6F640B-508F-494E-B2CC-4DFC2B269793}" destId="{6932CD04-30E8-4429-A34E-928C6C93BC91}" srcOrd="14" destOrd="0" presId="urn:microsoft.com/office/officeart/2005/8/layout/cycle2"/>
    <dgm:cxn modelId="{3BA5D99F-EA12-4F26-BCF3-31B8829C9C84}" type="presParOf" srcId="{BB6F640B-508F-494E-B2CC-4DFC2B269793}" destId="{45E8905A-F2FB-42EA-8FDA-5D04B7E54B89}" srcOrd="15" destOrd="0" presId="urn:microsoft.com/office/officeart/2005/8/layout/cycle2"/>
    <dgm:cxn modelId="{CDE6F5C3-EBD1-4C98-9DF3-B33A67C1C27F}" type="presParOf" srcId="{45E8905A-F2FB-42EA-8FDA-5D04B7E54B89}" destId="{A7EDA7AC-B4BA-4FD7-88FF-065CE09BC58C}" srcOrd="0" destOrd="0" presId="urn:microsoft.com/office/officeart/2005/8/layout/cycle2"/>
    <dgm:cxn modelId="{464D99A3-B492-4A93-B464-F37BA5BAEAC0}" type="presParOf" srcId="{BB6F640B-508F-494E-B2CC-4DFC2B269793}" destId="{C828B1D5-578C-4A99-A851-97A6807DA6E2}" srcOrd="16" destOrd="0" presId="urn:microsoft.com/office/officeart/2005/8/layout/cycle2"/>
    <dgm:cxn modelId="{27C73C3C-099A-4F87-A592-DD6A294DC6CF}" type="presParOf" srcId="{BB6F640B-508F-494E-B2CC-4DFC2B269793}" destId="{BCE03FDC-1828-4C76-BFC0-6A6D44DE7AF6}" srcOrd="17" destOrd="0" presId="urn:microsoft.com/office/officeart/2005/8/layout/cycle2"/>
    <dgm:cxn modelId="{FEE32539-2D58-4C86-943A-29C19BFB3932}" type="presParOf" srcId="{BCE03FDC-1828-4C76-BFC0-6A6D44DE7AF6}" destId="{47AF57B7-3A96-4C4E-A831-B505C9E539E9}" srcOrd="0" destOrd="0" presId="urn:microsoft.com/office/officeart/2005/8/layout/cycle2"/>
    <dgm:cxn modelId="{B45FD0DE-B3DF-4B93-8D57-9F5CF3CD4BB4}" type="presParOf" srcId="{BB6F640B-508F-494E-B2CC-4DFC2B269793}" destId="{C8FB5029-79B4-44D7-9DA7-FCC5FB1E4936}" srcOrd="18" destOrd="0" presId="urn:microsoft.com/office/officeart/2005/8/layout/cycle2"/>
    <dgm:cxn modelId="{419F151F-6D03-48C0-9CE7-7BE5FDC07B5A}" type="presParOf" srcId="{BB6F640B-508F-494E-B2CC-4DFC2B269793}" destId="{B6CDDC98-6BB6-41CB-B134-C3916FD93A90}" srcOrd="19" destOrd="0" presId="urn:microsoft.com/office/officeart/2005/8/layout/cycle2"/>
    <dgm:cxn modelId="{BAC1475F-F099-4757-B2CA-C22C7DAFD7E8}"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5</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3</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4</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dgm:t>
        <a:bodyPr/>
        <a:lstStyle/>
        <a:p>
          <a:r>
            <a:rPr lang="en-US" dirty="0" smtClean="0"/>
            <a:t>9</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a:solidFill>
          <a:srgbClr val="C00000"/>
        </a:solidFill>
        <a:ln>
          <a:solidFill>
            <a:schemeClr val="tx1"/>
          </a:solidFill>
        </a:ln>
      </dgm:spPr>
      <dgm:t>
        <a:bodyPr/>
        <a:lstStyle/>
        <a:p>
          <a:r>
            <a:rPr lang="en-US" b="1" dirty="0" smtClean="0"/>
            <a:t>1</a:t>
          </a:r>
          <a:endParaRPr lang="en-US" b="1"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5</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3</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en-US" dirty="0" smtClean="0"/>
            <a:t>4</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9</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D756273A-E20F-44A0-BA9F-04215059244B}" type="presOf" srcId="{2159E816-5435-4311-A050-4CEAE791880A}" destId="{47AF57B7-3A96-4C4E-A831-B505C9E539E9}" srcOrd="1" destOrd="0" presId="urn:microsoft.com/office/officeart/2005/8/layout/cycle2"/>
    <dgm:cxn modelId="{1CEBF803-DCB7-4F86-99C8-A80BBE7EB474}" type="presOf" srcId="{A8761322-63A5-4F2A-9328-B67D228D88BD}" destId="{2CC2DF4B-2390-4229-9977-9B2766604DFA}" srcOrd="0" destOrd="0" presId="urn:microsoft.com/office/officeart/2005/8/layout/cycle2"/>
    <dgm:cxn modelId="{C3ECF359-67F9-4E4C-BA68-1B251A702330}" type="presOf" srcId="{7DB9DC71-D194-46C5-B4BB-A44D094252B6}" destId="{C8FB5029-79B4-44D7-9DA7-FCC5FB1E4936}" srcOrd="0" destOrd="0" presId="urn:microsoft.com/office/officeart/2005/8/layout/cycle2"/>
    <dgm:cxn modelId="{06B02B19-5436-435B-AADA-8C8B7500839A}" type="presOf" srcId="{ADF6EBD9-8AFA-4AB3-94E5-C35E3FE26754}" destId="{64FBC1CA-B9D4-4D10-9C77-03773373FDF5}" srcOrd="1" destOrd="0" presId="urn:microsoft.com/office/officeart/2005/8/layout/cycle2"/>
    <dgm:cxn modelId="{EBC948A5-A3F5-4287-8711-E5ED9C92A9E5}" type="presOf" srcId="{B780CF43-9178-4897-8820-69A451C9A8D0}" destId="{47311881-D9AE-43E2-A695-C21AA7728E26}" srcOrd="1" destOrd="0" presId="urn:microsoft.com/office/officeart/2005/8/layout/cycle2"/>
    <dgm:cxn modelId="{11C912FF-8471-498D-8F53-9821B5FF29B6}" type="presOf" srcId="{FA0A8B78-55AC-4DF1-ADD0-CFF832887B2F}" destId="{8A239B37-9E96-4770-8B1B-3313270917F6}" srcOrd="0" destOrd="0" presId="urn:microsoft.com/office/officeart/2005/8/layout/cycle2"/>
    <dgm:cxn modelId="{505A913D-42EA-4BE5-9619-47B2A77B6317}" type="presOf" srcId="{B780CF43-9178-4897-8820-69A451C9A8D0}" destId="{BFE695C8-65B7-452B-B400-2516B2A857EE}"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0B862BB0-34BF-44A3-A5ED-417C5E1DB5A6}" type="presOf" srcId="{0003E5A2-5626-48D7-AE03-7575D762B1F0}" destId="{60BC9069-6719-4016-B0F6-85F52BBC4B4A}" srcOrd="1" destOrd="0" presId="urn:microsoft.com/office/officeart/2005/8/layout/cycle2"/>
    <dgm:cxn modelId="{43DE838D-0C4F-442F-AABA-3025E89D23DC}" type="presOf" srcId="{D595874A-4F65-4BFD-96ED-857B4B0E41F2}" destId="{C828B1D5-578C-4A99-A851-97A6807DA6E2}" srcOrd="0" destOrd="0" presId="urn:microsoft.com/office/officeart/2005/8/layout/cycle2"/>
    <dgm:cxn modelId="{6399D74F-9E9D-4F65-9DDA-7DDE5A858904}" type="presOf" srcId="{93041A9A-A5E8-4F52-8544-22704A711CC3}" destId="{45E8905A-F2FB-42EA-8FDA-5D04B7E54B89}" srcOrd="0" destOrd="0" presId="urn:microsoft.com/office/officeart/2005/8/layout/cycle2"/>
    <dgm:cxn modelId="{F9478C95-A94F-4F66-A437-CB2B25CECF75}" type="presOf" srcId="{1B8E04AB-920F-47A8-99EA-8F14B19683A6}" destId="{E1568270-D3EB-44E2-8962-F589D4E9988A}" srcOrd="1" destOrd="0" presId="urn:microsoft.com/office/officeart/2005/8/layout/cycle2"/>
    <dgm:cxn modelId="{363C63D8-0B98-4FE4-8368-C9F6F05A352F}" type="presOf" srcId="{CD4F6E8F-E7A4-4F83-AC93-F54A2399821B}" destId="{02A8C892-99F5-416B-9A97-9D038DB2BFE6}" srcOrd="0" destOrd="0" presId="urn:microsoft.com/office/officeart/2005/8/layout/cycle2"/>
    <dgm:cxn modelId="{3D9F5323-2B3E-45AA-B43F-16595A533D43}" type="presOf" srcId="{19275F1F-881A-4E55-986D-7A7614EAD9CE}" destId="{00ADE51F-D771-4FD1-B22E-61E85434CE4F}" srcOrd="0" destOrd="0" presId="urn:microsoft.com/office/officeart/2005/8/layout/cycle2"/>
    <dgm:cxn modelId="{75DF9CA7-3ABA-4217-A981-83273444D906}" type="presOf" srcId="{5E0BE414-9B83-4A79-881E-330C67CC4794}" destId="{756FAFC5-3760-40A9-81C1-F48AA496E6A1}"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6C41451E-496C-4873-94EE-C879F27486AA}" type="presOf" srcId="{6A8F1908-2A3A-4484-8F09-8867A5EB0667}" destId="{41A03034-12FB-45B8-83C1-0A27510B9502}" srcOrd="0" destOrd="0" presId="urn:microsoft.com/office/officeart/2005/8/layout/cycle2"/>
    <dgm:cxn modelId="{34914B74-D44B-494C-B858-AF83C3E37983}" type="presOf" srcId="{19275F1F-881A-4E55-986D-7A7614EAD9CE}" destId="{9BEB03A5-D1F2-4F82-BDCA-F6956E1E7308}" srcOrd="1" destOrd="0" presId="urn:microsoft.com/office/officeart/2005/8/layout/cycle2"/>
    <dgm:cxn modelId="{719B7472-0FD2-4BC2-8A97-D88BFF5CB1BE}" type="presOf" srcId="{D5B2BFDA-F965-4B68-9558-F7A9633C94D3}" destId="{BB6F640B-508F-494E-B2CC-4DFC2B269793}" srcOrd="0"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B8729D55-321F-48A4-96F3-E5BE5FE1D9DB}" type="presOf" srcId="{C3FB0FDC-9E5F-4726-9288-EB0043EC482A}" destId="{7FBDCEB2-3724-4A00-B04C-69A7364D59F9}"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55EBF88-DF46-4FA1-882D-108AA642C158}" srcId="{D5B2BFDA-F965-4B68-9558-F7A9633C94D3}" destId="{05F25B51-2507-4556-ABD6-91F3B1ED7021}" srcOrd="7" destOrd="0" parTransId="{45EC10E6-8E2F-49B1-91AD-B0D2400BC6DB}" sibTransId="{93041A9A-A5E8-4F52-8544-22704A711CC3}"/>
    <dgm:cxn modelId="{96FAF0E7-9970-49CC-898E-F70078CFA178}" type="presOf" srcId="{1B8E04AB-920F-47A8-99EA-8F14B19683A6}" destId="{9C1B7D29-197E-4359-882E-A1F8C7D698FC}" srcOrd="0" destOrd="0" presId="urn:microsoft.com/office/officeart/2005/8/layout/cycle2"/>
    <dgm:cxn modelId="{CD8C512D-3023-4503-9A5A-D55B24FB772E}" type="presOf" srcId="{A2BDC5FA-97B9-4FAD-97F6-005D6588FBD8}" destId="{905EA2D9-FE20-4D3E-BD57-E9634A25D3EA}" srcOrd="1" destOrd="0" presId="urn:microsoft.com/office/officeart/2005/8/layout/cycle2"/>
    <dgm:cxn modelId="{BEA03AD0-39D0-42B4-B41A-C3D23B25AD3A}" type="presOf" srcId="{FAD894DE-FA1C-4B20-BC71-6EFF6F403352}" destId="{910F3E83-A29D-4562-A5F2-CDA43C10C961}" srcOrd="0" destOrd="0" presId="urn:microsoft.com/office/officeart/2005/8/layout/cycle2"/>
    <dgm:cxn modelId="{C3D515B4-ED79-4A82-9AC2-4D4F4FD44680}" type="presOf" srcId="{2159E816-5435-4311-A050-4CEAE791880A}" destId="{BCE03FDC-1828-4C76-BFC0-6A6D44DE7AF6}" srcOrd="0" destOrd="0" presId="urn:microsoft.com/office/officeart/2005/8/layout/cycle2"/>
    <dgm:cxn modelId="{93C1FFFA-C60B-4AA1-8BAF-22851318BEB6}" type="presOf" srcId="{79631E01-9735-48F9-8A37-4A7D1F227667}" destId="{165CF8C7-8A25-4E03-B8ED-B2F3D41AE8DC}"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ACC3E73D-6351-4260-BDEA-5463066FCC16}" type="presOf" srcId="{FAD894DE-FA1C-4B20-BC71-6EFF6F403352}" destId="{6E489443-0A72-4270-9997-A14B1EB80651}" srcOrd="1" destOrd="0" presId="urn:microsoft.com/office/officeart/2005/8/layout/cycle2"/>
    <dgm:cxn modelId="{57517BFD-B682-4CF0-BB59-A6A365DDA47C}" type="presOf" srcId="{05F25B51-2507-4556-ABD6-91F3B1ED7021}" destId="{6932CD04-30E8-4429-A34E-928C6C93BC91}" srcOrd="0" destOrd="0" presId="urn:microsoft.com/office/officeart/2005/8/layout/cycle2"/>
    <dgm:cxn modelId="{8302CA47-8588-4905-A1D9-98BF2C904113}" type="presOf" srcId="{93041A9A-A5E8-4F52-8544-22704A711CC3}" destId="{A7EDA7AC-B4BA-4FD7-88FF-065CE09BC58C}" srcOrd="1" destOrd="0" presId="urn:microsoft.com/office/officeart/2005/8/layout/cycle2"/>
    <dgm:cxn modelId="{FA5D91CA-EDD5-483D-8D64-5E0D825482BC}" type="presOf" srcId="{ADF6EBD9-8AFA-4AB3-94E5-C35E3FE26754}" destId="{1207202A-8498-4AF5-B1B5-180AEA94F7F9}" srcOrd="0" destOrd="0" presId="urn:microsoft.com/office/officeart/2005/8/layout/cycle2"/>
    <dgm:cxn modelId="{18A17C05-5E44-41DB-8D64-6F589DA24B19}" type="presOf" srcId="{0003E5A2-5626-48D7-AE03-7575D762B1F0}" destId="{36D401AC-3085-4ADD-BF05-1C885976C979}" srcOrd="0" destOrd="0" presId="urn:microsoft.com/office/officeart/2005/8/layout/cycle2"/>
    <dgm:cxn modelId="{0FE55D5F-40FA-4AA9-A5C8-488A993D3704}" type="presOf" srcId="{C3FB0FDC-9E5F-4726-9288-EB0043EC482A}" destId="{E8B89A02-A712-40FF-99E6-25DE29BD1405}" srcOrd="1"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BF947FAA-69E9-4309-87A5-0065FB3F7C24}" type="presOf" srcId="{E9F6786A-EF03-43DE-A3CE-12AA24BF1A71}" destId="{F70ED628-EFAA-43FA-86D3-A33D2CF46C63}" srcOrd="0" destOrd="0" presId="urn:microsoft.com/office/officeart/2005/8/layout/cycle2"/>
    <dgm:cxn modelId="{7E710158-8378-430E-BC9E-D71654D30C8F}" type="presOf" srcId="{A2BDC5FA-97B9-4FAD-97F6-005D6588FBD8}" destId="{B6CDDC98-6BB6-41CB-B134-C3916FD93A90}"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94DC6576-57EB-4D43-A556-32B59324FE75}" type="presParOf" srcId="{BB6F640B-508F-494E-B2CC-4DFC2B269793}" destId="{2CC2DF4B-2390-4229-9977-9B2766604DFA}" srcOrd="0" destOrd="0" presId="urn:microsoft.com/office/officeart/2005/8/layout/cycle2"/>
    <dgm:cxn modelId="{5C9D52D9-3616-4501-87D0-FC2A9A42323F}" type="presParOf" srcId="{BB6F640B-508F-494E-B2CC-4DFC2B269793}" destId="{1207202A-8498-4AF5-B1B5-180AEA94F7F9}" srcOrd="1" destOrd="0" presId="urn:microsoft.com/office/officeart/2005/8/layout/cycle2"/>
    <dgm:cxn modelId="{0E3F5645-13AB-473A-BEC5-6DDD01FE341C}" type="presParOf" srcId="{1207202A-8498-4AF5-B1B5-180AEA94F7F9}" destId="{64FBC1CA-B9D4-4D10-9C77-03773373FDF5}" srcOrd="0" destOrd="0" presId="urn:microsoft.com/office/officeart/2005/8/layout/cycle2"/>
    <dgm:cxn modelId="{6FFCDF41-4DDA-48E4-94CD-B82ADB7623F8}" type="presParOf" srcId="{BB6F640B-508F-494E-B2CC-4DFC2B269793}" destId="{F70ED628-EFAA-43FA-86D3-A33D2CF46C63}" srcOrd="2" destOrd="0" presId="urn:microsoft.com/office/officeart/2005/8/layout/cycle2"/>
    <dgm:cxn modelId="{469BAD37-71D9-4100-9E7B-64E795E18E07}" type="presParOf" srcId="{BB6F640B-508F-494E-B2CC-4DFC2B269793}" destId="{7FBDCEB2-3724-4A00-B04C-69A7364D59F9}" srcOrd="3" destOrd="0" presId="urn:microsoft.com/office/officeart/2005/8/layout/cycle2"/>
    <dgm:cxn modelId="{59EE2CA9-6610-4A1B-A631-97A61AD67A3B}" type="presParOf" srcId="{7FBDCEB2-3724-4A00-B04C-69A7364D59F9}" destId="{E8B89A02-A712-40FF-99E6-25DE29BD1405}" srcOrd="0" destOrd="0" presId="urn:microsoft.com/office/officeart/2005/8/layout/cycle2"/>
    <dgm:cxn modelId="{90D5313D-3345-4817-A2F2-CF833F26ADD0}" type="presParOf" srcId="{BB6F640B-508F-494E-B2CC-4DFC2B269793}" destId="{8A239B37-9E96-4770-8B1B-3313270917F6}" srcOrd="4" destOrd="0" presId="urn:microsoft.com/office/officeart/2005/8/layout/cycle2"/>
    <dgm:cxn modelId="{EC52AE08-C6BF-4743-AC9B-6BF9078F3D05}" type="presParOf" srcId="{BB6F640B-508F-494E-B2CC-4DFC2B269793}" destId="{910F3E83-A29D-4562-A5F2-CDA43C10C961}" srcOrd="5" destOrd="0" presId="urn:microsoft.com/office/officeart/2005/8/layout/cycle2"/>
    <dgm:cxn modelId="{D3972166-0354-47CC-AFCB-0853CB22B5F9}" type="presParOf" srcId="{910F3E83-A29D-4562-A5F2-CDA43C10C961}" destId="{6E489443-0A72-4270-9997-A14B1EB80651}" srcOrd="0" destOrd="0" presId="urn:microsoft.com/office/officeart/2005/8/layout/cycle2"/>
    <dgm:cxn modelId="{604E291B-DB0C-423E-B367-99B43A0ECE9B}" type="presParOf" srcId="{BB6F640B-508F-494E-B2CC-4DFC2B269793}" destId="{756FAFC5-3760-40A9-81C1-F48AA496E6A1}" srcOrd="6" destOrd="0" presId="urn:microsoft.com/office/officeart/2005/8/layout/cycle2"/>
    <dgm:cxn modelId="{D77CB8B5-FA38-4EC8-BC6B-A3DE5B9167AA}" type="presParOf" srcId="{BB6F640B-508F-494E-B2CC-4DFC2B269793}" destId="{36D401AC-3085-4ADD-BF05-1C885976C979}" srcOrd="7" destOrd="0" presId="urn:microsoft.com/office/officeart/2005/8/layout/cycle2"/>
    <dgm:cxn modelId="{C96698F4-A8DF-49CC-A8BC-7AB905A3C72B}" type="presParOf" srcId="{36D401AC-3085-4ADD-BF05-1C885976C979}" destId="{60BC9069-6719-4016-B0F6-85F52BBC4B4A}" srcOrd="0" destOrd="0" presId="urn:microsoft.com/office/officeart/2005/8/layout/cycle2"/>
    <dgm:cxn modelId="{A0C6D61F-1FB9-4907-88C0-46180B6E6C19}" type="presParOf" srcId="{BB6F640B-508F-494E-B2CC-4DFC2B269793}" destId="{165CF8C7-8A25-4E03-B8ED-B2F3D41AE8DC}" srcOrd="8" destOrd="0" presId="urn:microsoft.com/office/officeart/2005/8/layout/cycle2"/>
    <dgm:cxn modelId="{8928AA67-09F1-450E-9C2C-59EA0B55D813}" type="presParOf" srcId="{BB6F640B-508F-494E-B2CC-4DFC2B269793}" destId="{9C1B7D29-197E-4359-882E-A1F8C7D698FC}" srcOrd="9" destOrd="0" presId="urn:microsoft.com/office/officeart/2005/8/layout/cycle2"/>
    <dgm:cxn modelId="{D05D6CC6-F7C7-4A08-B485-B40CE58C9C41}" type="presParOf" srcId="{9C1B7D29-197E-4359-882E-A1F8C7D698FC}" destId="{E1568270-D3EB-44E2-8962-F589D4E9988A}" srcOrd="0" destOrd="0" presId="urn:microsoft.com/office/officeart/2005/8/layout/cycle2"/>
    <dgm:cxn modelId="{49A9B93F-6A64-44BC-BB56-A800AA0BC93F}" type="presParOf" srcId="{BB6F640B-508F-494E-B2CC-4DFC2B269793}" destId="{02A8C892-99F5-416B-9A97-9D038DB2BFE6}" srcOrd="10" destOrd="0" presId="urn:microsoft.com/office/officeart/2005/8/layout/cycle2"/>
    <dgm:cxn modelId="{57D7D526-416A-4F9B-AC9F-D5ED7154E9CC}" type="presParOf" srcId="{BB6F640B-508F-494E-B2CC-4DFC2B269793}" destId="{00ADE51F-D771-4FD1-B22E-61E85434CE4F}" srcOrd="11" destOrd="0" presId="urn:microsoft.com/office/officeart/2005/8/layout/cycle2"/>
    <dgm:cxn modelId="{12E10747-E654-4DFC-82CA-2A481EAB1840}" type="presParOf" srcId="{00ADE51F-D771-4FD1-B22E-61E85434CE4F}" destId="{9BEB03A5-D1F2-4F82-BDCA-F6956E1E7308}" srcOrd="0" destOrd="0" presId="urn:microsoft.com/office/officeart/2005/8/layout/cycle2"/>
    <dgm:cxn modelId="{66C3278E-224E-4001-9CAB-B73A23516853}" type="presParOf" srcId="{BB6F640B-508F-494E-B2CC-4DFC2B269793}" destId="{41A03034-12FB-45B8-83C1-0A27510B9502}" srcOrd="12" destOrd="0" presId="urn:microsoft.com/office/officeart/2005/8/layout/cycle2"/>
    <dgm:cxn modelId="{773FC07A-B907-46F2-8F92-F0AF451A1326}" type="presParOf" srcId="{BB6F640B-508F-494E-B2CC-4DFC2B269793}" destId="{BFE695C8-65B7-452B-B400-2516B2A857EE}" srcOrd="13" destOrd="0" presId="urn:microsoft.com/office/officeart/2005/8/layout/cycle2"/>
    <dgm:cxn modelId="{1A8F5CC8-57D4-4D8D-ADAE-2856C8DAC53D}" type="presParOf" srcId="{BFE695C8-65B7-452B-B400-2516B2A857EE}" destId="{47311881-D9AE-43E2-A695-C21AA7728E26}" srcOrd="0" destOrd="0" presId="urn:microsoft.com/office/officeart/2005/8/layout/cycle2"/>
    <dgm:cxn modelId="{36999756-4EEA-4BA7-A702-DE17F815C454}" type="presParOf" srcId="{BB6F640B-508F-494E-B2CC-4DFC2B269793}" destId="{6932CD04-30E8-4429-A34E-928C6C93BC91}" srcOrd="14" destOrd="0" presId="urn:microsoft.com/office/officeart/2005/8/layout/cycle2"/>
    <dgm:cxn modelId="{7A375A0D-E97A-4FF9-BD8B-A8947B73731E}" type="presParOf" srcId="{BB6F640B-508F-494E-B2CC-4DFC2B269793}" destId="{45E8905A-F2FB-42EA-8FDA-5D04B7E54B89}" srcOrd="15" destOrd="0" presId="urn:microsoft.com/office/officeart/2005/8/layout/cycle2"/>
    <dgm:cxn modelId="{ECAA7C84-A60B-475A-B447-71ABFD3C074B}" type="presParOf" srcId="{45E8905A-F2FB-42EA-8FDA-5D04B7E54B89}" destId="{A7EDA7AC-B4BA-4FD7-88FF-065CE09BC58C}" srcOrd="0" destOrd="0" presId="urn:microsoft.com/office/officeart/2005/8/layout/cycle2"/>
    <dgm:cxn modelId="{4A771B79-B33C-4638-8280-4D11FC524271}" type="presParOf" srcId="{BB6F640B-508F-494E-B2CC-4DFC2B269793}" destId="{C828B1D5-578C-4A99-A851-97A6807DA6E2}" srcOrd="16" destOrd="0" presId="urn:microsoft.com/office/officeart/2005/8/layout/cycle2"/>
    <dgm:cxn modelId="{06572420-D723-42B3-9A3F-DE36B0D0CE73}" type="presParOf" srcId="{BB6F640B-508F-494E-B2CC-4DFC2B269793}" destId="{BCE03FDC-1828-4C76-BFC0-6A6D44DE7AF6}" srcOrd="17" destOrd="0" presId="urn:microsoft.com/office/officeart/2005/8/layout/cycle2"/>
    <dgm:cxn modelId="{4CD83D3D-1DC2-4A8E-9BF1-B177DA1A0F0D}" type="presParOf" srcId="{BCE03FDC-1828-4C76-BFC0-6A6D44DE7AF6}" destId="{47AF57B7-3A96-4C4E-A831-B505C9E539E9}" srcOrd="0" destOrd="0" presId="urn:microsoft.com/office/officeart/2005/8/layout/cycle2"/>
    <dgm:cxn modelId="{0F60051A-5EAE-4C5E-8C04-82C864A49A78}" type="presParOf" srcId="{BB6F640B-508F-494E-B2CC-4DFC2B269793}" destId="{C8FB5029-79B4-44D7-9DA7-FCC5FB1E4936}" srcOrd="18" destOrd="0" presId="urn:microsoft.com/office/officeart/2005/8/layout/cycle2"/>
    <dgm:cxn modelId="{7FD0E315-8361-45EC-B7B0-9CC8A5A6A9C0}" type="presParOf" srcId="{BB6F640B-508F-494E-B2CC-4DFC2B269793}" destId="{B6CDDC98-6BB6-41CB-B134-C3916FD93A90}" srcOrd="19" destOrd="0" presId="urn:microsoft.com/office/officeart/2005/8/layout/cycle2"/>
    <dgm:cxn modelId="{A60A1143-3A88-47CC-93D4-1E50D2FD9134}"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595874A-4F65-4BFD-96ED-857B4B0E41F2}">
      <dgm:prSet/>
      <dgm:spPr>
        <a:solidFill>
          <a:srgbClr val="C00000"/>
        </a:solidFill>
        <a:ln>
          <a:solidFill>
            <a:schemeClr val="tx1"/>
          </a:solidFill>
        </a:ln>
      </dgm:spPr>
      <dgm:t>
        <a:bodyPr/>
        <a:lstStyle/>
        <a:p>
          <a:r>
            <a:rPr lang="en-US" b="1" dirty="0" smtClean="0"/>
            <a:t>1</a:t>
          </a:r>
          <a:endParaRPr lang="en-US" b="1"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10</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C828B1D5-578C-4A99-A851-97A6807DA6E2}" type="pres">
      <dgm:prSet presAssocID="{D595874A-4F65-4BFD-96ED-857B4B0E41F2}" presName="node" presStyleLbl="node1" presStyleIdx="0" presStyleCnt="2">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0" presStyleCnt="2" custScaleX="165620" custScaleY="41025" custLinFactNeighborX="9828" custLinFactNeighborY="1418"/>
      <dgm:spPr/>
      <dgm:t>
        <a:bodyPr/>
        <a:lstStyle/>
        <a:p>
          <a:endParaRPr lang="en-US"/>
        </a:p>
      </dgm:t>
    </dgm:pt>
    <dgm:pt modelId="{47AF57B7-3A96-4C4E-A831-B505C9E539E9}" type="pres">
      <dgm:prSet presAssocID="{2159E816-5435-4311-A050-4CEAE791880A}" presName="connectorText" presStyleLbl="sibTrans2D1" presStyleIdx="0" presStyleCnt="2"/>
      <dgm:spPr/>
      <dgm:t>
        <a:bodyPr/>
        <a:lstStyle/>
        <a:p>
          <a:endParaRPr lang="en-US"/>
        </a:p>
      </dgm:t>
    </dgm:pt>
    <dgm:pt modelId="{C8FB5029-79B4-44D7-9DA7-FCC5FB1E4936}" type="pres">
      <dgm:prSet presAssocID="{7DB9DC71-D194-46C5-B4BB-A44D094252B6}" presName="node" presStyleLbl="node1" presStyleIdx="1" presStyleCnt="2">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1" presStyleCnt="2" custAng="0" custFlipVert="1" custScaleX="169251" custScaleY="36887"/>
      <dgm:spPr/>
      <dgm:t>
        <a:bodyPr/>
        <a:lstStyle/>
        <a:p>
          <a:endParaRPr lang="en-US"/>
        </a:p>
      </dgm:t>
    </dgm:pt>
    <dgm:pt modelId="{905EA2D9-FE20-4D3E-BD57-E9634A25D3EA}" type="pres">
      <dgm:prSet presAssocID="{A2BDC5FA-97B9-4FAD-97F6-005D6588FBD8}" presName="connectorText" presStyleLbl="sibTrans2D1" presStyleIdx="1" presStyleCnt="2"/>
      <dgm:spPr/>
      <dgm:t>
        <a:bodyPr/>
        <a:lstStyle/>
        <a:p>
          <a:endParaRPr lang="en-US"/>
        </a:p>
      </dgm:t>
    </dgm:pt>
  </dgm:ptLst>
  <dgm:cxnLst>
    <dgm:cxn modelId="{4E0E41B8-1835-4703-8FBB-6599739D4CAD}" type="presOf" srcId="{2159E816-5435-4311-A050-4CEAE791880A}" destId="{BCE03FDC-1828-4C76-BFC0-6A6D44DE7AF6}" srcOrd="0" destOrd="0" presId="urn:microsoft.com/office/officeart/2005/8/layout/cycle2"/>
    <dgm:cxn modelId="{D9D5C92B-0E5E-4C0C-929A-540C877EAC4E}" srcId="{D5B2BFDA-F965-4B68-9558-F7A9633C94D3}" destId="{D595874A-4F65-4BFD-96ED-857B4B0E41F2}" srcOrd="0" destOrd="0" parTransId="{6F3AA08B-E3AF-4EAB-9A37-48940CF15D80}" sibTransId="{2159E816-5435-4311-A050-4CEAE791880A}"/>
    <dgm:cxn modelId="{4B5F5EA8-5A74-472C-81DE-AD75A5543446}" type="presOf" srcId="{A2BDC5FA-97B9-4FAD-97F6-005D6588FBD8}" destId="{905EA2D9-FE20-4D3E-BD57-E9634A25D3EA}" srcOrd="1" destOrd="0" presId="urn:microsoft.com/office/officeart/2005/8/layout/cycle2"/>
    <dgm:cxn modelId="{8F0270B6-52BA-42AD-94BF-CDD1FC428858}" type="presOf" srcId="{7DB9DC71-D194-46C5-B4BB-A44D094252B6}" destId="{C8FB5029-79B4-44D7-9DA7-FCC5FB1E4936}" srcOrd="0" destOrd="0" presId="urn:microsoft.com/office/officeart/2005/8/layout/cycle2"/>
    <dgm:cxn modelId="{1E46A553-D95A-4A7B-B728-BB0EC1799D9D}" srcId="{D5B2BFDA-F965-4B68-9558-F7A9633C94D3}" destId="{7DB9DC71-D194-46C5-B4BB-A44D094252B6}" srcOrd="1" destOrd="0" parTransId="{82E4A1C5-5F38-42BE-8D90-EA309818F7DE}" sibTransId="{A2BDC5FA-97B9-4FAD-97F6-005D6588FBD8}"/>
    <dgm:cxn modelId="{BD91AC8C-C029-4FD3-ACE9-C2885BB5849C}" type="presOf" srcId="{D595874A-4F65-4BFD-96ED-857B4B0E41F2}" destId="{C828B1D5-578C-4A99-A851-97A6807DA6E2}" srcOrd="0" destOrd="0" presId="urn:microsoft.com/office/officeart/2005/8/layout/cycle2"/>
    <dgm:cxn modelId="{6A5B7FB1-30C2-4D8F-81D6-DC6DA7C80EB9}" type="presOf" srcId="{A2BDC5FA-97B9-4FAD-97F6-005D6588FBD8}" destId="{B6CDDC98-6BB6-41CB-B134-C3916FD93A90}" srcOrd="0" destOrd="0" presId="urn:microsoft.com/office/officeart/2005/8/layout/cycle2"/>
    <dgm:cxn modelId="{9457B7B5-2FA6-4FAC-BC48-749FFEFAA38D}" type="presOf" srcId="{D5B2BFDA-F965-4B68-9558-F7A9633C94D3}" destId="{BB6F640B-508F-494E-B2CC-4DFC2B269793}" srcOrd="0" destOrd="0" presId="urn:microsoft.com/office/officeart/2005/8/layout/cycle2"/>
    <dgm:cxn modelId="{A641292B-6D8F-4A31-857C-6C44DB9F93B2}" type="presOf" srcId="{2159E816-5435-4311-A050-4CEAE791880A}" destId="{47AF57B7-3A96-4C4E-A831-B505C9E539E9}" srcOrd="1" destOrd="0" presId="urn:microsoft.com/office/officeart/2005/8/layout/cycle2"/>
    <dgm:cxn modelId="{48A0ED18-4D6B-402F-BC43-DED4041B4AC9}" type="presParOf" srcId="{BB6F640B-508F-494E-B2CC-4DFC2B269793}" destId="{C828B1D5-578C-4A99-A851-97A6807DA6E2}" srcOrd="0" destOrd="0" presId="urn:microsoft.com/office/officeart/2005/8/layout/cycle2"/>
    <dgm:cxn modelId="{3E0B228B-0E18-4E9B-BCCA-F454E0A163D6}" type="presParOf" srcId="{BB6F640B-508F-494E-B2CC-4DFC2B269793}" destId="{BCE03FDC-1828-4C76-BFC0-6A6D44DE7AF6}" srcOrd="1" destOrd="0" presId="urn:microsoft.com/office/officeart/2005/8/layout/cycle2"/>
    <dgm:cxn modelId="{5545E288-89A1-4528-A0A6-882489B07203}" type="presParOf" srcId="{BCE03FDC-1828-4C76-BFC0-6A6D44DE7AF6}" destId="{47AF57B7-3A96-4C4E-A831-B505C9E539E9}" srcOrd="0" destOrd="0" presId="urn:microsoft.com/office/officeart/2005/8/layout/cycle2"/>
    <dgm:cxn modelId="{CC4DF57E-1CC2-43E9-BD20-F6591041AA50}" type="presParOf" srcId="{BB6F640B-508F-494E-B2CC-4DFC2B269793}" destId="{C8FB5029-79B4-44D7-9DA7-FCC5FB1E4936}" srcOrd="2" destOrd="0" presId="urn:microsoft.com/office/officeart/2005/8/layout/cycle2"/>
    <dgm:cxn modelId="{330099B5-B37C-4064-939C-A66D94DB6A20}" type="presParOf" srcId="{BB6F640B-508F-494E-B2CC-4DFC2B269793}" destId="{B6CDDC98-6BB6-41CB-B134-C3916FD93A90}" srcOrd="3" destOrd="0" presId="urn:microsoft.com/office/officeart/2005/8/layout/cycle2"/>
    <dgm:cxn modelId="{12400AF2-CC0B-46CB-99CA-0E9F119099FB}"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6A8F1908-2A3A-4484-8F09-8867A5EB0667}">
      <dgm:prSet/>
      <dgm:spPr/>
      <dgm:t>
        <a:bodyPr/>
        <a:lstStyle/>
        <a:p>
          <a:r>
            <a:rPr lang="en-US" dirty="0" smtClean="0"/>
            <a:t>5</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3</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en-US" dirty="0" smtClean="0"/>
            <a:t>4</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9</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5">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5"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5"/>
      <dgm:spPr/>
      <dgm:t>
        <a:bodyPr/>
        <a:lstStyle/>
        <a:p>
          <a:endParaRPr lang="en-US"/>
        </a:p>
      </dgm:t>
    </dgm:pt>
    <dgm:pt modelId="{41A03034-12FB-45B8-83C1-0A27510B9502}" type="pres">
      <dgm:prSet presAssocID="{6A8F1908-2A3A-4484-8F09-8867A5EB0667}" presName="node" presStyleLbl="node1" presStyleIdx="1" presStyleCnt="5">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1" presStyleCnt="5" custScaleX="165620" custScaleY="50252"/>
      <dgm:spPr/>
      <dgm:t>
        <a:bodyPr/>
        <a:lstStyle/>
        <a:p>
          <a:endParaRPr lang="en-US"/>
        </a:p>
      </dgm:t>
    </dgm:pt>
    <dgm:pt modelId="{47311881-D9AE-43E2-A695-C21AA7728E26}" type="pres">
      <dgm:prSet presAssocID="{B780CF43-9178-4897-8820-69A451C9A8D0}" presName="connectorText" presStyleLbl="sibTrans2D1" presStyleIdx="1" presStyleCnt="5"/>
      <dgm:spPr/>
      <dgm:t>
        <a:bodyPr/>
        <a:lstStyle/>
        <a:p>
          <a:endParaRPr lang="en-US"/>
        </a:p>
      </dgm:t>
    </dgm:pt>
    <dgm:pt modelId="{6932CD04-30E8-4429-A34E-928C6C93BC91}" type="pres">
      <dgm:prSet presAssocID="{05F25B51-2507-4556-ABD6-91F3B1ED7021}" presName="node" presStyleLbl="node1" presStyleIdx="2" presStyleCnt="5">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2" presStyleCnt="5" custScaleX="165620" custScaleY="50252"/>
      <dgm:spPr/>
      <dgm:t>
        <a:bodyPr/>
        <a:lstStyle/>
        <a:p>
          <a:endParaRPr lang="en-US"/>
        </a:p>
      </dgm:t>
    </dgm:pt>
    <dgm:pt modelId="{A7EDA7AC-B4BA-4FD7-88FF-065CE09BC58C}" type="pres">
      <dgm:prSet presAssocID="{93041A9A-A5E8-4F52-8544-22704A711CC3}" presName="connectorText" presStyleLbl="sibTrans2D1" presStyleIdx="2" presStyleCnt="5"/>
      <dgm:spPr/>
      <dgm:t>
        <a:bodyPr/>
        <a:lstStyle/>
        <a:p>
          <a:endParaRPr lang="en-US"/>
        </a:p>
      </dgm:t>
    </dgm:pt>
    <dgm:pt modelId="{C828B1D5-578C-4A99-A851-97A6807DA6E2}" type="pres">
      <dgm:prSet presAssocID="{D595874A-4F65-4BFD-96ED-857B4B0E41F2}" presName="node" presStyleLbl="node1" presStyleIdx="3" presStyleCnt="5">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3" presStyleCnt="5" custScaleX="165620" custScaleY="50252"/>
      <dgm:spPr/>
      <dgm:t>
        <a:bodyPr/>
        <a:lstStyle/>
        <a:p>
          <a:endParaRPr lang="en-US"/>
        </a:p>
      </dgm:t>
    </dgm:pt>
    <dgm:pt modelId="{47AF57B7-3A96-4C4E-A831-B505C9E539E9}" type="pres">
      <dgm:prSet presAssocID="{2159E816-5435-4311-A050-4CEAE791880A}" presName="connectorText" presStyleLbl="sibTrans2D1" presStyleIdx="3" presStyleCnt="5"/>
      <dgm:spPr/>
      <dgm:t>
        <a:bodyPr/>
        <a:lstStyle/>
        <a:p>
          <a:endParaRPr lang="en-US"/>
        </a:p>
      </dgm:t>
    </dgm:pt>
    <dgm:pt modelId="{C8FB5029-79B4-44D7-9DA7-FCC5FB1E4936}" type="pres">
      <dgm:prSet presAssocID="{7DB9DC71-D194-46C5-B4BB-A44D094252B6}" presName="node" presStyleLbl="node1" presStyleIdx="4" presStyleCnt="5">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4" presStyleCnt="5" custAng="4329859"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4" presStyleCnt="5"/>
      <dgm:spPr/>
      <dgm:t>
        <a:bodyPr/>
        <a:lstStyle/>
        <a:p>
          <a:endParaRPr lang="en-US"/>
        </a:p>
      </dgm:t>
    </dgm:pt>
  </dgm:ptLst>
  <dgm:cxnLst>
    <dgm:cxn modelId="{4B0147DF-323E-4F1F-BA21-76302A651FFC}" type="presOf" srcId="{2159E816-5435-4311-A050-4CEAE791880A}" destId="{BCE03FDC-1828-4C76-BFC0-6A6D44DE7AF6}" srcOrd="0" destOrd="0" presId="urn:microsoft.com/office/officeart/2005/8/layout/cycle2"/>
    <dgm:cxn modelId="{D9D5C92B-0E5E-4C0C-929A-540C877EAC4E}" srcId="{D5B2BFDA-F965-4B68-9558-F7A9633C94D3}" destId="{D595874A-4F65-4BFD-96ED-857B4B0E41F2}" srcOrd="3" destOrd="0" parTransId="{6F3AA08B-E3AF-4EAB-9A37-48940CF15D80}" sibTransId="{2159E816-5435-4311-A050-4CEAE791880A}"/>
    <dgm:cxn modelId="{66201F18-CA89-4371-9153-313B11B1D759}" type="presOf" srcId="{D5B2BFDA-F965-4B68-9558-F7A9633C94D3}" destId="{BB6F640B-508F-494E-B2CC-4DFC2B269793}"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B9610FB6-1FFC-4A40-88A9-EFC167775D0B}" type="presOf" srcId="{6A8F1908-2A3A-4484-8F09-8867A5EB0667}" destId="{41A03034-12FB-45B8-83C1-0A27510B9502}" srcOrd="0" destOrd="0" presId="urn:microsoft.com/office/officeart/2005/8/layout/cycle2"/>
    <dgm:cxn modelId="{E39B7466-0849-41AC-9011-601D89BD4A73}" type="presOf" srcId="{ADF6EBD9-8AFA-4AB3-94E5-C35E3FE26754}" destId="{64FBC1CA-B9D4-4D10-9C77-03773373FDF5}" srcOrd="1" destOrd="0" presId="urn:microsoft.com/office/officeart/2005/8/layout/cycle2"/>
    <dgm:cxn modelId="{1E46A553-D95A-4A7B-B728-BB0EC1799D9D}" srcId="{D5B2BFDA-F965-4B68-9558-F7A9633C94D3}" destId="{7DB9DC71-D194-46C5-B4BB-A44D094252B6}" srcOrd="4" destOrd="0" parTransId="{82E4A1C5-5F38-42BE-8D90-EA309818F7DE}" sibTransId="{A2BDC5FA-97B9-4FAD-97F6-005D6588FBD8}"/>
    <dgm:cxn modelId="{E2EB8117-EEEF-4157-9FE3-64A332BCAFE1}" type="presOf" srcId="{05F25B51-2507-4556-ABD6-91F3B1ED7021}" destId="{6932CD04-30E8-4429-A34E-928C6C93BC91}" srcOrd="0" destOrd="0" presId="urn:microsoft.com/office/officeart/2005/8/layout/cycle2"/>
    <dgm:cxn modelId="{90B1014A-5530-41FC-840B-5E458A9C1DAE}" type="presOf" srcId="{A2BDC5FA-97B9-4FAD-97F6-005D6588FBD8}" destId="{905EA2D9-FE20-4D3E-BD57-E9634A25D3EA}" srcOrd="1" destOrd="0" presId="urn:microsoft.com/office/officeart/2005/8/layout/cycle2"/>
    <dgm:cxn modelId="{5579BAF0-E87D-4334-BD91-8FF28BC4AAAA}" type="presOf" srcId="{93041A9A-A5E8-4F52-8544-22704A711CC3}" destId="{45E8905A-F2FB-42EA-8FDA-5D04B7E54B89}" srcOrd="0" destOrd="0" presId="urn:microsoft.com/office/officeart/2005/8/layout/cycle2"/>
    <dgm:cxn modelId="{FF3680F7-BE52-4144-8B58-3AFEB11370B1}" type="presOf" srcId="{2159E816-5435-4311-A050-4CEAE791880A}" destId="{47AF57B7-3A96-4C4E-A831-B505C9E539E9}" srcOrd="1" destOrd="0" presId="urn:microsoft.com/office/officeart/2005/8/layout/cycle2"/>
    <dgm:cxn modelId="{D55EBF88-DF46-4FA1-882D-108AA642C158}" srcId="{D5B2BFDA-F965-4B68-9558-F7A9633C94D3}" destId="{05F25B51-2507-4556-ABD6-91F3B1ED7021}" srcOrd="2" destOrd="0" parTransId="{45EC10E6-8E2F-49B1-91AD-B0D2400BC6DB}" sibTransId="{93041A9A-A5E8-4F52-8544-22704A711CC3}"/>
    <dgm:cxn modelId="{9C013A84-32D9-4DFA-A28A-5F58952AA36D}" type="presOf" srcId="{A2BDC5FA-97B9-4FAD-97F6-005D6588FBD8}" destId="{B6CDDC98-6BB6-41CB-B134-C3916FD93A90}" srcOrd="0" destOrd="0" presId="urn:microsoft.com/office/officeart/2005/8/layout/cycle2"/>
    <dgm:cxn modelId="{01DBF3C5-01C0-4E83-B5D8-89882ADB89CE}" type="presOf" srcId="{ADF6EBD9-8AFA-4AB3-94E5-C35E3FE26754}" destId="{1207202A-8498-4AF5-B1B5-180AEA94F7F9}" srcOrd="0" destOrd="0" presId="urn:microsoft.com/office/officeart/2005/8/layout/cycle2"/>
    <dgm:cxn modelId="{BD03F476-29A0-4545-B87A-74FC51239AFF}" type="presOf" srcId="{7DB9DC71-D194-46C5-B4BB-A44D094252B6}" destId="{C8FB5029-79B4-44D7-9DA7-FCC5FB1E4936}" srcOrd="0" destOrd="0" presId="urn:microsoft.com/office/officeart/2005/8/layout/cycle2"/>
    <dgm:cxn modelId="{EB76905A-2CD1-4AF1-BA40-10E1B7BE2796}" type="presOf" srcId="{A8761322-63A5-4F2A-9328-B67D228D88BD}" destId="{2CC2DF4B-2390-4229-9977-9B2766604DFA}" srcOrd="0" destOrd="0" presId="urn:microsoft.com/office/officeart/2005/8/layout/cycle2"/>
    <dgm:cxn modelId="{863A988E-146F-408C-9F3D-C7AC43669067}" type="presOf" srcId="{B780CF43-9178-4897-8820-69A451C9A8D0}" destId="{BFE695C8-65B7-452B-B400-2516B2A857EE}" srcOrd="0" destOrd="0" presId="urn:microsoft.com/office/officeart/2005/8/layout/cycle2"/>
    <dgm:cxn modelId="{8A20A307-F532-4B8C-9DD1-067A9EB30952}" type="presOf" srcId="{D595874A-4F65-4BFD-96ED-857B4B0E41F2}" destId="{C828B1D5-578C-4A99-A851-97A6807DA6E2}" srcOrd="0" destOrd="0" presId="urn:microsoft.com/office/officeart/2005/8/layout/cycle2"/>
    <dgm:cxn modelId="{44B8BA84-FD75-4083-BCB7-C63E466506EF}" type="presOf" srcId="{93041A9A-A5E8-4F52-8544-22704A711CC3}" destId="{A7EDA7AC-B4BA-4FD7-88FF-065CE09BC58C}" srcOrd="1" destOrd="0" presId="urn:microsoft.com/office/officeart/2005/8/layout/cycle2"/>
    <dgm:cxn modelId="{B76F1168-B48C-43BF-A69B-D90CD22F455D}" type="presOf" srcId="{B780CF43-9178-4897-8820-69A451C9A8D0}" destId="{47311881-D9AE-43E2-A695-C21AA7728E26}" srcOrd="1" destOrd="0" presId="urn:microsoft.com/office/officeart/2005/8/layout/cycle2"/>
    <dgm:cxn modelId="{17472108-FA1D-45B8-BDBE-85BDC25621B9}" srcId="{D5B2BFDA-F965-4B68-9558-F7A9633C94D3}" destId="{6A8F1908-2A3A-4484-8F09-8867A5EB0667}" srcOrd="1" destOrd="0" parTransId="{0815586B-699E-4E13-A519-137D596EB495}" sibTransId="{B780CF43-9178-4897-8820-69A451C9A8D0}"/>
    <dgm:cxn modelId="{1735BA10-F5D9-4AEC-916E-38B858A1E037}" type="presParOf" srcId="{BB6F640B-508F-494E-B2CC-4DFC2B269793}" destId="{2CC2DF4B-2390-4229-9977-9B2766604DFA}" srcOrd="0" destOrd="0" presId="urn:microsoft.com/office/officeart/2005/8/layout/cycle2"/>
    <dgm:cxn modelId="{A10100B9-723D-4334-A7DF-9DCCB80ACFA4}" type="presParOf" srcId="{BB6F640B-508F-494E-B2CC-4DFC2B269793}" destId="{1207202A-8498-4AF5-B1B5-180AEA94F7F9}" srcOrd="1" destOrd="0" presId="urn:microsoft.com/office/officeart/2005/8/layout/cycle2"/>
    <dgm:cxn modelId="{B9695DFB-4556-4607-8B57-E5A686CEBD15}" type="presParOf" srcId="{1207202A-8498-4AF5-B1B5-180AEA94F7F9}" destId="{64FBC1CA-B9D4-4D10-9C77-03773373FDF5}" srcOrd="0" destOrd="0" presId="urn:microsoft.com/office/officeart/2005/8/layout/cycle2"/>
    <dgm:cxn modelId="{A0931A1A-0C3C-4331-9EA5-B6AA5B39AB97}" type="presParOf" srcId="{BB6F640B-508F-494E-B2CC-4DFC2B269793}" destId="{41A03034-12FB-45B8-83C1-0A27510B9502}" srcOrd="2" destOrd="0" presId="urn:microsoft.com/office/officeart/2005/8/layout/cycle2"/>
    <dgm:cxn modelId="{9908A58B-0246-499D-9785-D07BDF9DD07B}" type="presParOf" srcId="{BB6F640B-508F-494E-B2CC-4DFC2B269793}" destId="{BFE695C8-65B7-452B-B400-2516B2A857EE}" srcOrd="3" destOrd="0" presId="urn:microsoft.com/office/officeart/2005/8/layout/cycle2"/>
    <dgm:cxn modelId="{9E1DC777-4C32-4558-AAEA-BEBCED8A3C35}" type="presParOf" srcId="{BFE695C8-65B7-452B-B400-2516B2A857EE}" destId="{47311881-D9AE-43E2-A695-C21AA7728E26}" srcOrd="0" destOrd="0" presId="urn:microsoft.com/office/officeart/2005/8/layout/cycle2"/>
    <dgm:cxn modelId="{4DC15F21-0BC5-4F95-A3D5-67DD81668170}" type="presParOf" srcId="{BB6F640B-508F-494E-B2CC-4DFC2B269793}" destId="{6932CD04-30E8-4429-A34E-928C6C93BC91}" srcOrd="4" destOrd="0" presId="urn:microsoft.com/office/officeart/2005/8/layout/cycle2"/>
    <dgm:cxn modelId="{04ADAC69-D0D5-462E-B3BC-D06DA7BFED3A}" type="presParOf" srcId="{BB6F640B-508F-494E-B2CC-4DFC2B269793}" destId="{45E8905A-F2FB-42EA-8FDA-5D04B7E54B89}" srcOrd="5" destOrd="0" presId="urn:microsoft.com/office/officeart/2005/8/layout/cycle2"/>
    <dgm:cxn modelId="{A019D085-D3EB-4E10-9724-8C77B293B846}" type="presParOf" srcId="{45E8905A-F2FB-42EA-8FDA-5D04B7E54B89}" destId="{A7EDA7AC-B4BA-4FD7-88FF-065CE09BC58C}" srcOrd="0" destOrd="0" presId="urn:microsoft.com/office/officeart/2005/8/layout/cycle2"/>
    <dgm:cxn modelId="{4185D6D6-0C63-4717-B072-43A973E45978}" type="presParOf" srcId="{BB6F640B-508F-494E-B2CC-4DFC2B269793}" destId="{C828B1D5-578C-4A99-A851-97A6807DA6E2}" srcOrd="6" destOrd="0" presId="urn:microsoft.com/office/officeart/2005/8/layout/cycle2"/>
    <dgm:cxn modelId="{BEFF0AD0-C5B5-4A8F-9599-D9CA72419CCE}" type="presParOf" srcId="{BB6F640B-508F-494E-B2CC-4DFC2B269793}" destId="{BCE03FDC-1828-4C76-BFC0-6A6D44DE7AF6}" srcOrd="7" destOrd="0" presId="urn:microsoft.com/office/officeart/2005/8/layout/cycle2"/>
    <dgm:cxn modelId="{FFFBD0AD-6FD4-4635-9411-C1FFB62DBDB8}" type="presParOf" srcId="{BCE03FDC-1828-4C76-BFC0-6A6D44DE7AF6}" destId="{47AF57B7-3A96-4C4E-A831-B505C9E539E9}" srcOrd="0" destOrd="0" presId="urn:microsoft.com/office/officeart/2005/8/layout/cycle2"/>
    <dgm:cxn modelId="{56D660BA-C6C2-49FD-AD9C-99CB9D8F6A01}" type="presParOf" srcId="{BB6F640B-508F-494E-B2CC-4DFC2B269793}" destId="{C8FB5029-79B4-44D7-9DA7-FCC5FB1E4936}" srcOrd="8" destOrd="0" presId="urn:microsoft.com/office/officeart/2005/8/layout/cycle2"/>
    <dgm:cxn modelId="{D0ADCC92-BDD4-4690-B5BB-93DC1BFE5053}" type="presParOf" srcId="{BB6F640B-508F-494E-B2CC-4DFC2B269793}" destId="{B6CDDC98-6BB6-41CB-B134-C3916FD93A90}" srcOrd="9" destOrd="0" presId="urn:microsoft.com/office/officeart/2005/8/layout/cycle2"/>
    <dgm:cxn modelId="{1B9B9B7A-6742-46CA-B52F-CB7F0DEDB483}"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 custRadScaleRad="111581" custRadScaleInc="3">
        <dgm:presLayoutVars>
          <dgm:bulletEnabled val="1"/>
        </dgm:presLayoutVars>
      </dgm:prSet>
      <dgm:spPr/>
      <dgm:t>
        <a:bodyPr/>
        <a:lstStyle/>
        <a:p>
          <a:endParaRPr lang="en-US"/>
        </a:p>
      </dgm:t>
    </dgm:pt>
  </dgm:ptLst>
  <dgm:cxnLst>
    <dgm:cxn modelId="{90C3C2BC-960B-4173-8926-1BCF7B71C339}" type="presOf" srcId="{A8761322-63A5-4F2A-9328-B67D228D88BD}" destId="{2CC2DF4B-2390-4229-9977-9B2766604DFA}"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418CBC46-FD5F-495B-8894-4253C8850F1E}" type="presOf" srcId="{D5B2BFDA-F965-4B68-9558-F7A9633C94D3}" destId="{BB6F640B-508F-494E-B2CC-4DFC2B269793}" srcOrd="0" destOrd="0" presId="urn:microsoft.com/office/officeart/2005/8/layout/cycle2"/>
    <dgm:cxn modelId="{A6082582-0247-4FE9-B5DE-4D034F1A83AC}" type="presParOf" srcId="{BB6F640B-508F-494E-B2CC-4DFC2B269793}" destId="{2CC2DF4B-2390-4229-9977-9B2766604DFA}" srcOrd="0" destOrd="0" presId="urn:microsoft.com/office/officeart/2005/8/layout/cycle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4</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8</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dgm:t>
        <a:bodyPr/>
        <a:lstStyle/>
        <a:p>
          <a:r>
            <a:rPr lang="en-US" dirty="0" smtClean="0"/>
            <a:t>5</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9</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7</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en-US" dirty="0" smtClean="0"/>
            <a:t>3</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6</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C3AE6D93-030E-440D-93F0-9F0B0537BE2D}" type="presOf" srcId="{FAD894DE-FA1C-4B20-BC71-6EFF6F403352}" destId="{910F3E83-A29D-4562-A5F2-CDA43C10C961}"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C46EC00D-19DE-4CCD-BA33-F1D6DB6AC032}" type="presOf" srcId="{0003E5A2-5626-48D7-AE03-7575D762B1F0}" destId="{60BC9069-6719-4016-B0F6-85F52BBC4B4A}" srcOrd="1"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22D1902B-9BF6-4D89-BB01-C013ABB2F3C9}" type="presOf" srcId="{B780CF43-9178-4897-8820-69A451C9A8D0}" destId="{47311881-D9AE-43E2-A695-C21AA7728E26}" srcOrd="1" destOrd="0" presId="urn:microsoft.com/office/officeart/2005/8/layout/cycle2"/>
    <dgm:cxn modelId="{48EF0FE7-C81F-4745-9920-90A209BE4A39}" type="presOf" srcId="{79631E01-9735-48F9-8A37-4A7D1F227667}" destId="{165CF8C7-8A25-4E03-B8ED-B2F3D41AE8DC}" srcOrd="0" destOrd="0" presId="urn:microsoft.com/office/officeart/2005/8/layout/cycle2"/>
    <dgm:cxn modelId="{E43D73D4-8D92-4C91-AC0B-13F567C15674}" type="presOf" srcId="{FAD894DE-FA1C-4B20-BC71-6EFF6F403352}" destId="{6E489443-0A72-4270-9997-A14B1EB80651}" srcOrd="1" destOrd="0" presId="urn:microsoft.com/office/officeart/2005/8/layout/cycle2"/>
    <dgm:cxn modelId="{67FF4D7C-1CB3-4DB4-9F63-364C168E7F40}" type="presOf" srcId="{0003E5A2-5626-48D7-AE03-7575D762B1F0}" destId="{36D401AC-3085-4ADD-BF05-1C885976C979}" srcOrd="0" destOrd="0" presId="urn:microsoft.com/office/officeart/2005/8/layout/cycle2"/>
    <dgm:cxn modelId="{B7D695A9-DB4C-4C52-8742-84DFE8C87E98}" type="presOf" srcId="{FA0A8B78-55AC-4DF1-ADD0-CFF832887B2F}" destId="{8A239B37-9E96-4770-8B1B-3313270917F6}"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0903D8AF-51B4-4F64-8607-76669AC94F36}" type="presOf" srcId="{7DB9DC71-D194-46C5-B4BB-A44D094252B6}" destId="{C8FB5029-79B4-44D7-9DA7-FCC5FB1E4936}" srcOrd="0" destOrd="0" presId="urn:microsoft.com/office/officeart/2005/8/layout/cycle2"/>
    <dgm:cxn modelId="{D977ACFB-B527-4B7B-BE20-8A5706C17C79}" type="presOf" srcId="{2159E816-5435-4311-A050-4CEAE791880A}" destId="{BCE03FDC-1828-4C76-BFC0-6A6D44DE7AF6}" srcOrd="0" destOrd="0" presId="urn:microsoft.com/office/officeart/2005/8/layout/cycle2"/>
    <dgm:cxn modelId="{A6F71CCE-D98E-406D-A0C3-D9B04FB6FFA1}" type="presOf" srcId="{A2BDC5FA-97B9-4FAD-97F6-005D6588FBD8}" destId="{B6CDDC98-6BB6-41CB-B134-C3916FD93A90}" srcOrd="0" destOrd="0" presId="urn:microsoft.com/office/officeart/2005/8/layout/cycle2"/>
    <dgm:cxn modelId="{4F80B62E-18F8-477C-BB50-0320E8D7B2E9}" type="presOf" srcId="{A8761322-63A5-4F2A-9328-B67D228D88BD}" destId="{2CC2DF4B-2390-4229-9977-9B2766604DFA}" srcOrd="0" destOrd="0" presId="urn:microsoft.com/office/officeart/2005/8/layout/cycle2"/>
    <dgm:cxn modelId="{3DEE43C2-B992-45EC-A59D-F72A5CE3AA35}" type="presOf" srcId="{05F25B51-2507-4556-ABD6-91F3B1ED7021}" destId="{6932CD04-30E8-4429-A34E-928C6C93BC91}" srcOrd="0" destOrd="0" presId="urn:microsoft.com/office/officeart/2005/8/layout/cycle2"/>
    <dgm:cxn modelId="{D1B887E0-D0FD-49D9-BEB0-BF88D207D6BA}" type="presOf" srcId="{B780CF43-9178-4897-8820-69A451C9A8D0}" destId="{BFE695C8-65B7-452B-B400-2516B2A857EE}" srcOrd="0" destOrd="0" presId="urn:microsoft.com/office/officeart/2005/8/layout/cycle2"/>
    <dgm:cxn modelId="{98C2EB1F-0E68-4CF9-A7B7-00112F0DD6B5}" type="presOf" srcId="{6A8F1908-2A3A-4484-8F09-8867A5EB0667}" destId="{41A03034-12FB-45B8-83C1-0A27510B9502}" srcOrd="0" destOrd="0" presId="urn:microsoft.com/office/officeart/2005/8/layout/cycle2"/>
    <dgm:cxn modelId="{E182D449-BA81-4B82-B1E3-90117ABDCC1D}" type="presOf" srcId="{2159E816-5435-4311-A050-4CEAE791880A}" destId="{47AF57B7-3A96-4C4E-A831-B505C9E539E9}" srcOrd="1"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D55EBF88-DF46-4FA1-882D-108AA642C158}" srcId="{D5B2BFDA-F965-4B68-9558-F7A9633C94D3}" destId="{05F25B51-2507-4556-ABD6-91F3B1ED7021}" srcOrd="7" destOrd="0" parTransId="{45EC10E6-8E2F-49B1-91AD-B0D2400BC6DB}" sibTransId="{93041A9A-A5E8-4F52-8544-22704A711CC3}"/>
    <dgm:cxn modelId="{ACE3EA73-7C87-4D92-A18C-481AF0489A73}" type="presOf" srcId="{ADF6EBD9-8AFA-4AB3-94E5-C35E3FE26754}" destId="{64FBC1CA-B9D4-4D10-9C77-03773373FDF5}" srcOrd="1" destOrd="0" presId="urn:microsoft.com/office/officeart/2005/8/layout/cycle2"/>
    <dgm:cxn modelId="{3527388F-72FF-4A61-BC5A-B0B6923C46AC}" type="presOf" srcId="{CD4F6E8F-E7A4-4F83-AC93-F54A2399821B}" destId="{02A8C892-99F5-416B-9A97-9D038DB2BFE6}" srcOrd="0" destOrd="0" presId="urn:microsoft.com/office/officeart/2005/8/layout/cycle2"/>
    <dgm:cxn modelId="{25DEFDA6-F0D7-4299-AEC2-7C03E320CFDD}" type="presOf" srcId="{19275F1F-881A-4E55-986D-7A7614EAD9CE}" destId="{9BEB03A5-D1F2-4F82-BDCA-F6956E1E7308}" srcOrd="1" destOrd="0" presId="urn:microsoft.com/office/officeart/2005/8/layout/cycle2"/>
    <dgm:cxn modelId="{1D7FEF99-51B8-4F45-9F44-DF0DF1B295EB}" type="presOf" srcId="{19275F1F-881A-4E55-986D-7A7614EAD9CE}" destId="{00ADE51F-D771-4FD1-B22E-61E85434CE4F}" srcOrd="0" destOrd="0" presId="urn:microsoft.com/office/officeart/2005/8/layout/cycle2"/>
    <dgm:cxn modelId="{4341E351-4D96-4A94-80FC-9FACF8B8C53F}" type="presOf" srcId="{93041A9A-A5E8-4F52-8544-22704A711CC3}" destId="{A7EDA7AC-B4BA-4FD7-88FF-065CE09BC58C}" srcOrd="1" destOrd="0" presId="urn:microsoft.com/office/officeart/2005/8/layout/cycle2"/>
    <dgm:cxn modelId="{1EA694E0-B9B6-4A3C-87FB-C9C9950CB2BE}" type="presOf" srcId="{1B8E04AB-920F-47A8-99EA-8F14B19683A6}" destId="{9C1B7D29-197E-4359-882E-A1F8C7D698FC}" srcOrd="0" destOrd="0" presId="urn:microsoft.com/office/officeart/2005/8/layout/cycle2"/>
    <dgm:cxn modelId="{64B90D63-C801-4973-9159-0AC0FFD3BF8B}" type="presOf" srcId="{C3FB0FDC-9E5F-4726-9288-EB0043EC482A}" destId="{7FBDCEB2-3724-4A00-B04C-69A7364D59F9}" srcOrd="0" destOrd="0" presId="urn:microsoft.com/office/officeart/2005/8/layout/cycle2"/>
    <dgm:cxn modelId="{22B54878-D1EB-4BDD-A806-A34F1C6990CB}" type="presOf" srcId="{93041A9A-A5E8-4F52-8544-22704A711CC3}" destId="{45E8905A-F2FB-42EA-8FDA-5D04B7E54B89}" srcOrd="0" destOrd="0" presId="urn:microsoft.com/office/officeart/2005/8/layout/cycle2"/>
    <dgm:cxn modelId="{67D2CB45-7CDF-47E3-A3C4-BED679D25218}" type="presOf" srcId="{1B8E04AB-920F-47A8-99EA-8F14B19683A6}" destId="{E1568270-D3EB-44E2-8962-F589D4E9988A}" srcOrd="1" destOrd="0" presId="urn:microsoft.com/office/officeart/2005/8/layout/cycle2"/>
    <dgm:cxn modelId="{C8B3ED3A-723A-4700-90E9-4AE7EE8A8E36}" type="presOf" srcId="{E9F6786A-EF03-43DE-A3CE-12AA24BF1A71}" destId="{F70ED628-EFAA-43FA-86D3-A33D2CF46C63}"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29112D69-D950-4BE6-B09D-C8F10217CB8C}" type="presOf" srcId="{ADF6EBD9-8AFA-4AB3-94E5-C35E3FE26754}" destId="{1207202A-8498-4AF5-B1B5-180AEA94F7F9}"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69248277-9F0B-4504-B2EA-8AAFDEF0FAB7}" type="presOf" srcId="{D595874A-4F65-4BFD-96ED-857B4B0E41F2}" destId="{C828B1D5-578C-4A99-A851-97A6807DA6E2}" srcOrd="0" destOrd="0" presId="urn:microsoft.com/office/officeart/2005/8/layout/cycle2"/>
    <dgm:cxn modelId="{39C883BB-E7FD-4949-9CA4-CCB1FBF8025A}" type="presOf" srcId="{C3FB0FDC-9E5F-4726-9288-EB0043EC482A}" destId="{E8B89A02-A712-40FF-99E6-25DE29BD1405}" srcOrd="1" destOrd="0" presId="urn:microsoft.com/office/officeart/2005/8/layout/cycle2"/>
    <dgm:cxn modelId="{84526580-8ED0-4C4E-A0DB-AFD8093DE5FD}" type="presOf" srcId="{D5B2BFDA-F965-4B68-9558-F7A9633C94D3}" destId="{BB6F640B-508F-494E-B2CC-4DFC2B269793}" srcOrd="0" destOrd="0" presId="urn:microsoft.com/office/officeart/2005/8/layout/cycle2"/>
    <dgm:cxn modelId="{37B5DEC5-658C-4929-8834-E91BD07C8C0B}" type="presOf" srcId="{A2BDC5FA-97B9-4FAD-97F6-005D6588FBD8}" destId="{905EA2D9-FE20-4D3E-BD57-E9634A25D3EA}" srcOrd="1"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679D2823-2E10-44E5-BD71-02E96A37856D}" srcId="{D5B2BFDA-F965-4B68-9558-F7A9633C94D3}" destId="{FA0A8B78-55AC-4DF1-ADD0-CFF832887B2F}" srcOrd="2" destOrd="0" parTransId="{CDF9B8C2-0101-43A5-8F91-4D8B385FBA42}" sibTransId="{FAD894DE-FA1C-4B20-BC71-6EFF6F403352}"/>
    <dgm:cxn modelId="{AB4AE8B6-0F7B-4D75-A52A-0668774CFB53}" type="presOf" srcId="{5E0BE414-9B83-4A79-881E-330C67CC4794}" destId="{756FAFC5-3760-40A9-81C1-F48AA496E6A1}" srcOrd="0" destOrd="0" presId="urn:microsoft.com/office/officeart/2005/8/layout/cycle2"/>
    <dgm:cxn modelId="{6F8EA442-E72A-4684-BCD7-CEFEA2984FBC}" type="presParOf" srcId="{BB6F640B-508F-494E-B2CC-4DFC2B269793}" destId="{2CC2DF4B-2390-4229-9977-9B2766604DFA}" srcOrd="0" destOrd="0" presId="urn:microsoft.com/office/officeart/2005/8/layout/cycle2"/>
    <dgm:cxn modelId="{43A25E6E-CCE3-4065-AAE3-6B08B638BD72}" type="presParOf" srcId="{BB6F640B-508F-494E-B2CC-4DFC2B269793}" destId="{1207202A-8498-4AF5-B1B5-180AEA94F7F9}" srcOrd="1" destOrd="0" presId="urn:microsoft.com/office/officeart/2005/8/layout/cycle2"/>
    <dgm:cxn modelId="{5B8E4F2A-16DA-4B72-BD46-13A9EB58AE5E}" type="presParOf" srcId="{1207202A-8498-4AF5-B1B5-180AEA94F7F9}" destId="{64FBC1CA-B9D4-4D10-9C77-03773373FDF5}" srcOrd="0" destOrd="0" presId="urn:microsoft.com/office/officeart/2005/8/layout/cycle2"/>
    <dgm:cxn modelId="{91C63309-8812-4116-8059-8454FA978863}" type="presParOf" srcId="{BB6F640B-508F-494E-B2CC-4DFC2B269793}" destId="{F70ED628-EFAA-43FA-86D3-A33D2CF46C63}" srcOrd="2" destOrd="0" presId="urn:microsoft.com/office/officeart/2005/8/layout/cycle2"/>
    <dgm:cxn modelId="{FFF5CE0F-8438-458F-B26F-6A8A2AE8F652}" type="presParOf" srcId="{BB6F640B-508F-494E-B2CC-4DFC2B269793}" destId="{7FBDCEB2-3724-4A00-B04C-69A7364D59F9}" srcOrd="3" destOrd="0" presId="urn:microsoft.com/office/officeart/2005/8/layout/cycle2"/>
    <dgm:cxn modelId="{E8612E0F-4E9E-42FC-A6EC-9A4F53F482E2}" type="presParOf" srcId="{7FBDCEB2-3724-4A00-B04C-69A7364D59F9}" destId="{E8B89A02-A712-40FF-99E6-25DE29BD1405}" srcOrd="0" destOrd="0" presId="urn:microsoft.com/office/officeart/2005/8/layout/cycle2"/>
    <dgm:cxn modelId="{BACE746C-248C-4991-832D-1C2BEEDB8488}" type="presParOf" srcId="{BB6F640B-508F-494E-B2CC-4DFC2B269793}" destId="{8A239B37-9E96-4770-8B1B-3313270917F6}" srcOrd="4" destOrd="0" presId="urn:microsoft.com/office/officeart/2005/8/layout/cycle2"/>
    <dgm:cxn modelId="{86920DF7-F5B0-4EC2-8E9D-8025A83FA5DA}" type="presParOf" srcId="{BB6F640B-508F-494E-B2CC-4DFC2B269793}" destId="{910F3E83-A29D-4562-A5F2-CDA43C10C961}" srcOrd="5" destOrd="0" presId="urn:microsoft.com/office/officeart/2005/8/layout/cycle2"/>
    <dgm:cxn modelId="{C6DC7AC1-04A0-4E69-88E0-F6C5F5E876CA}" type="presParOf" srcId="{910F3E83-A29D-4562-A5F2-CDA43C10C961}" destId="{6E489443-0A72-4270-9997-A14B1EB80651}" srcOrd="0" destOrd="0" presId="urn:microsoft.com/office/officeart/2005/8/layout/cycle2"/>
    <dgm:cxn modelId="{B70C7900-F3A5-43B5-B724-3B4798322CE8}" type="presParOf" srcId="{BB6F640B-508F-494E-B2CC-4DFC2B269793}" destId="{756FAFC5-3760-40A9-81C1-F48AA496E6A1}" srcOrd="6" destOrd="0" presId="urn:microsoft.com/office/officeart/2005/8/layout/cycle2"/>
    <dgm:cxn modelId="{A8F4C6D2-CC01-43F1-82EB-CA9BF337A2F5}" type="presParOf" srcId="{BB6F640B-508F-494E-B2CC-4DFC2B269793}" destId="{36D401AC-3085-4ADD-BF05-1C885976C979}" srcOrd="7" destOrd="0" presId="urn:microsoft.com/office/officeart/2005/8/layout/cycle2"/>
    <dgm:cxn modelId="{76CB25E9-463B-4D4C-8648-145A44BA3B68}" type="presParOf" srcId="{36D401AC-3085-4ADD-BF05-1C885976C979}" destId="{60BC9069-6719-4016-B0F6-85F52BBC4B4A}" srcOrd="0" destOrd="0" presId="urn:microsoft.com/office/officeart/2005/8/layout/cycle2"/>
    <dgm:cxn modelId="{62D5110C-17AF-4096-962A-8939FF661D60}" type="presParOf" srcId="{BB6F640B-508F-494E-B2CC-4DFC2B269793}" destId="{165CF8C7-8A25-4E03-B8ED-B2F3D41AE8DC}" srcOrd="8" destOrd="0" presId="urn:microsoft.com/office/officeart/2005/8/layout/cycle2"/>
    <dgm:cxn modelId="{480362CD-993D-44D0-8D94-4A545B06FBA0}" type="presParOf" srcId="{BB6F640B-508F-494E-B2CC-4DFC2B269793}" destId="{9C1B7D29-197E-4359-882E-A1F8C7D698FC}" srcOrd="9" destOrd="0" presId="urn:microsoft.com/office/officeart/2005/8/layout/cycle2"/>
    <dgm:cxn modelId="{EBAC9BC6-8A47-4A40-8759-FF3D46586EF7}" type="presParOf" srcId="{9C1B7D29-197E-4359-882E-A1F8C7D698FC}" destId="{E1568270-D3EB-44E2-8962-F589D4E9988A}" srcOrd="0" destOrd="0" presId="urn:microsoft.com/office/officeart/2005/8/layout/cycle2"/>
    <dgm:cxn modelId="{7656303A-CB0A-411D-9071-8A9D599244E3}" type="presParOf" srcId="{BB6F640B-508F-494E-B2CC-4DFC2B269793}" destId="{02A8C892-99F5-416B-9A97-9D038DB2BFE6}" srcOrd="10" destOrd="0" presId="urn:microsoft.com/office/officeart/2005/8/layout/cycle2"/>
    <dgm:cxn modelId="{91A95CBF-0D25-4D6C-90AA-24C4CEADE8AD}" type="presParOf" srcId="{BB6F640B-508F-494E-B2CC-4DFC2B269793}" destId="{00ADE51F-D771-4FD1-B22E-61E85434CE4F}" srcOrd="11" destOrd="0" presId="urn:microsoft.com/office/officeart/2005/8/layout/cycle2"/>
    <dgm:cxn modelId="{2430E46C-CE36-4018-B6B3-2711F96F7063}" type="presParOf" srcId="{00ADE51F-D771-4FD1-B22E-61E85434CE4F}" destId="{9BEB03A5-D1F2-4F82-BDCA-F6956E1E7308}" srcOrd="0" destOrd="0" presId="urn:microsoft.com/office/officeart/2005/8/layout/cycle2"/>
    <dgm:cxn modelId="{22ADEA08-D92B-4BEE-BD3C-7B72B8436F3B}" type="presParOf" srcId="{BB6F640B-508F-494E-B2CC-4DFC2B269793}" destId="{41A03034-12FB-45B8-83C1-0A27510B9502}" srcOrd="12" destOrd="0" presId="urn:microsoft.com/office/officeart/2005/8/layout/cycle2"/>
    <dgm:cxn modelId="{E5FAEF8D-1C67-4B17-B34A-AD0384B0A283}" type="presParOf" srcId="{BB6F640B-508F-494E-B2CC-4DFC2B269793}" destId="{BFE695C8-65B7-452B-B400-2516B2A857EE}" srcOrd="13" destOrd="0" presId="urn:microsoft.com/office/officeart/2005/8/layout/cycle2"/>
    <dgm:cxn modelId="{029DBDD7-312D-48F6-BA97-3BC954EF8F73}" type="presParOf" srcId="{BFE695C8-65B7-452B-B400-2516B2A857EE}" destId="{47311881-D9AE-43E2-A695-C21AA7728E26}" srcOrd="0" destOrd="0" presId="urn:microsoft.com/office/officeart/2005/8/layout/cycle2"/>
    <dgm:cxn modelId="{1F520B92-81C2-4E56-88DA-8BB04B5B1684}" type="presParOf" srcId="{BB6F640B-508F-494E-B2CC-4DFC2B269793}" destId="{6932CD04-30E8-4429-A34E-928C6C93BC91}" srcOrd="14" destOrd="0" presId="urn:microsoft.com/office/officeart/2005/8/layout/cycle2"/>
    <dgm:cxn modelId="{F297284F-E90D-43EF-91E3-0821DC6D00CE}" type="presParOf" srcId="{BB6F640B-508F-494E-B2CC-4DFC2B269793}" destId="{45E8905A-F2FB-42EA-8FDA-5D04B7E54B89}" srcOrd="15" destOrd="0" presId="urn:microsoft.com/office/officeart/2005/8/layout/cycle2"/>
    <dgm:cxn modelId="{4AFA6512-F82F-437B-B2AF-27C556147F3C}" type="presParOf" srcId="{45E8905A-F2FB-42EA-8FDA-5D04B7E54B89}" destId="{A7EDA7AC-B4BA-4FD7-88FF-065CE09BC58C}" srcOrd="0" destOrd="0" presId="urn:microsoft.com/office/officeart/2005/8/layout/cycle2"/>
    <dgm:cxn modelId="{AB89928A-539B-4EBF-9189-7FA4775FF5C4}" type="presParOf" srcId="{BB6F640B-508F-494E-B2CC-4DFC2B269793}" destId="{C828B1D5-578C-4A99-A851-97A6807DA6E2}" srcOrd="16" destOrd="0" presId="urn:microsoft.com/office/officeart/2005/8/layout/cycle2"/>
    <dgm:cxn modelId="{0B6E3F0E-3998-452A-B901-402E004673D2}" type="presParOf" srcId="{BB6F640B-508F-494E-B2CC-4DFC2B269793}" destId="{BCE03FDC-1828-4C76-BFC0-6A6D44DE7AF6}" srcOrd="17" destOrd="0" presId="urn:microsoft.com/office/officeart/2005/8/layout/cycle2"/>
    <dgm:cxn modelId="{5511B4B9-3246-47D2-A2CE-FB39C125C8B5}" type="presParOf" srcId="{BCE03FDC-1828-4C76-BFC0-6A6D44DE7AF6}" destId="{47AF57B7-3A96-4C4E-A831-B505C9E539E9}" srcOrd="0" destOrd="0" presId="urn:microsoft.com/office/officeart/2005/8/layout/cycle2"/>
    <dgm:cxn modelId="{84E14906-FD0C-42D9-B2AC-2E0E2106DA0B}" type="presParOf" srcId="{BB6F640B-508F-494E-B2CC-4DFC2B269793}" destId="{C8FB5029-79B4-44D7-9DA7-FCC5FB1E4936}" srcOrd="18" destOrd="0" presId="urn:microsoft.com/office/officeart/2005/8/layout/cycle2"/>
    <dgm:cxn modelId="{AD3A7F16-E027-4DC8-B3FC-AC459B102832}" type="presParOf" srcId="{BB6F640B-508F-494E-B2CC-4DFC2B269793}" destId="{B6CDDC98-6BB6-41CB-B134-C3916FD93A90}" srcOrd="19" destOrd="0" presId="urn:microsoft.com/office/officeart/2005/8/layout/cycle2"/>
    <dgm:cxn modelId="{9BEB1DED-F335-40E0-9156-0FF5DCACD16C}"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6A8F1908-2A3A-4484-8F09-8867A5EB0667}">
      <dgm:prSet/>
      <dgm:spPr/>
      <dgm:t>
        <a:bodyPr/>
        <a:lstStyle/>
        <a:p>
          <a:r>
            <a:rPr lang="it-IT" dirty="0" smtClean="0"/>
            <a:t>2</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F9A00E1-6E68-4E03-A044-793B3A66A325}">
      <dgm:prSet/>
      <dgm:spPr/>
      <dgm:t>
        <a:bodyPr/>
        <a:lstStyle/>
        <a:p>
          <a:r>
            <a:rPr lang="it-IT" dirty="0" smtClean="0"/>
            <a:t>4</a:t>
          </a:r>
          <a:endParaRPr lang="en-US" dirty="0"/>
        </a:p>
      </dgm:t>
    </dgm:pt>
    <dgm:pt modelId="{D4F947BB-3AE9-4E81-8C35-35A3DCE3760F}" type="parTrans" cxnId="{6B6A14C6-1EF0-4AC1-9AF8-813937E45C7C}">
      <dgm:prSet/>
      <dgm:spPr/>
      <dgm:t>
        <a:bodyPr/>
        <a:lstStyle/>
        <a:p>
          <a:endParaRPr lang="en-US"/>
        </a:p>
      </dgm:t>
    </dgm:pt>
    <dgm:pt modelId="{21693982-B555-459A-8692-912EA670D222}" type="sibTrans" cxnId="{6B6A14C6-1EF0-4AC1-9AF8-813937E45C7C}">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3">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3" custScaleX="165686" custScaleY="62944"/>
      <dgm:spPr/>
      <dgm:t>
        <a:bodyPr/>
        <a:lstStyle/>
        <a:p>
          <a:endParaRPr lang="en-US"/>
        </a:p>
      </dgm:t>
    </dgm:pt>
    <dgm:pt modelId="{64FBC1CA-B9D4-4D10-9C77-03773373FDF5}" type="pres">
      <dgm:prSet presAssocID="{ADF6EBD9-8AFA-4AB3-94E5-C35E3FE26754}" presName="connectorText" presStyleLbl="sibTrans2D1" presStyleIdx="0" presStyleCnt="3"/>
      <dgm:spPr/>
      <dgm:t>
        <a:bodyPr/>
        <a:lstStyle/>
        <a:p>
          <a:endParaRPr lang="en-US"/>
        </a:p>
      </dgm:t>
    </dgm:pt>
    <dgm:pt modelId="{41A03034-12FB-45B8-83C1-0A27510B9502}" type="pres">
      <dgm:prSet presAssocID="{6A8F1908-2A3A-4484-8F09-8867A5EB0667}" presName="node" presStyleLbl="node1" presStyleIdx="1" presStyleCnt="3">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1" presStyleCnt="3" custScaleX="165620" custScaleY="50252"/>
      <dgm:spPr/>
      <dgm:t>
        <a:bodyPr/>
        <a:lstStyle/>
        <a:p>
          <a:endParaRPr lang="en-US"/>
        </a:p>
      </dgm:t>
    </dgm:pt>
    <dgm:pt modelId="{47311881-D9AE-43E2-A695-C21AA7728E26}" type="pres">
      <dgm:prSet presAssocID="{B780CF43-9178-4897-8820-69A451C9A8D0}" presName="connectorText" presStyleLbl="sibTrans2D1" presStyleIdx="1" presStyleCnt="3"/>
      <dgm:spPr/>
      <dgm:t>
        <a:bodyPr/>
        <a:lstStyle/>
        <a:p>
          <a:endParaRPr lang="en-US"/>
        </a:p>
      </dgm:t>
    </dgm:pt>
    <dgm:pt modelId="{B6E2CA40-DA13-4CF9-9088-78FD1C24FCE5}" type="pres">
      <dgm:prSet presAssocID="{0F9A00E1-6E68-4E03-A044-793B3A66A325}" presName="node" presStyleLbl="node1" presStyleIdx="2" presStyleCnt="3">
        <dgm:presLayoutVars>
          <dgm:bulletEnabled val="1"/>
        </dgm:presLayoutVars>
      </dgm:prSet>
      <dgm:spPr/>
      <dgm:t>
        <a:bodyPr/>
        <a:lstStyle/>
        <a:p>
          <a:endParaRPr lang="en-US"/>
        </a:p>
      </dgm:t>
    </dgm:pt>
    <dgm:pt modelId="{59529774-4C50-4189-B804-13076FC0EE5D}" type="pres">
      <dgm:prSet presAssocID="{21693982-B555-459A-8692-912EA670D222}" presName="sibTrans" presStyleLbl="sibTrans2D1" presStyleIdx="2" presStyleCnt="3" custScaleX="165620" custScaleY="50252"/>
      <dgm:spPr/>
      <dgm:t>
        <a:bodyPr/>
        <a:lstStyle/>
        <a:p>
          <a:endParaRPr lang="en-US"/>
        </a:p>
      </dgm:t>
    </dgm:pt>
    <dgm:pt modelId="{1EAA1A88-9A83-4299-A466-8B8193DAEE64}" type="pres">
      <dgm:prSet presAssocID="{21693982-B555-459A-8692-912EA670D222}" presName="connectorText" presStyleLbl="sibTrans2D1" presStyleIdx="2" presStyleCnt="3"/>
      <dgm:spPr/>
      <dgm:t>
        <a:bodyPr/>
        <a:lstStyle/>
        <a:p>
          <a:endParaRPr lang="en-US"/>
        </a:p>
      </dgm:t>
    </dgm:pt>
  </dgm:ptLst>
  <dgm:cxnLst>
    <dgm:cxn modelId="{29FA2A8F-75F0-4FFE-9F82-565B9E060193}" type="presOf" srcId="{B780CF43-9178-4897-8820-69A451C9A8D0}" destId="{47311881-D9AE-43E2-A695-C21AA7728E26}" srcOrd="1" destOrd="0" presId="urn:microsoft.com/office/officeart/2005/8/layout/cycle2"/>
    <dgm:cxn modelId="{A13C2A6A-FCF2-4BB6-B6AB-488D49D856BA}" type="presOf" srcId="{ADF6EBD9-8AFA-4AB3-94E5-C35E3FE26754}" destId="{64FBC1CA-B9D4-4D10-9C77-03773373FDF5}" srcOrd="1"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BE56F904-6E8F-4379-80C5-06C2652FA466}" type="presOf" srcId="{6A8F1908-2A3A-4484-8F09-8867A5EB0667}" destId="{41A03034-12FB-45B8-83C1-0A27510B9502}" srcOrd="0" destOrd="0" presId="urn:microsoft.com/office/officeart/2005/8/layout/cycle2"/>
    <dgm:cxn modelId="{201C4B81-35BC-40CA-A72C-AFD8FD6A8924}" type="presOf" srcId="{0F9A00E1-6E68-4E03-A044-793B3A66A325}" destId="{B6E2CA40-DA13-4CF9-9088-78FD1C24FCE5}" srcOrd="0" destOrd="0" presId="urn:microsoft.com/office/officeart/2005/8/layout/cycle2"/>
    <dgm:cxn modelId="{0FF5C7C0-D0BE-4EDB-866A-7255F7D3E182}" type="presOf" srcId="{ADF6EBD9-8AFA-4AB3-94E5-C35E3FE26754}" destId="{1207202A-8498-4AF5-B1B5-180AEA94F7F9}" srcOrd="0" destOrd="0" presId="urn:microsoft.com/office/officeart/2005/8/layout/cycle2"/>
    <dgm:cxn modelId="{633D0E4A-C481-4E29-A968-FF199898E7BC}" type="presOf" srcId="{A8761322-63A5-4F2A-9328-B67D228D88BD}" destId="{2CC2DF4B-2390-4229-9977-9B2766604DFA}" srcOrd="0" destOrd="0" presId="urn:microsoft.com/office/officeart/2005/8/layout/cycle2"/>
    <dgm:cxn modelId="{8E3B4BD2-93B9-4ECA-B15F-FFD422323D87}" type="presOf" srcId="{D5B2BFDA-F965-4B68-9558-F7A9633C94D3}" destId="{BB6F640B-508F-494E-B2CC-4DFC2B269793}" srcOrd="0" destOrd="0" presId="urn:microsoft.com/office/officeart/2005/8/layout/cycle2"/>
    <dgm:cxn modelId="{6B6A14C6-1EF0-4AC1-9AF8-813937E45C7C}" srcId="{D5B2BFDA-F965-4B68-9558-F7A9633C94D3}" destId="{0F9A00E1-6E68-4E03-A044-793B3A66A325}" srcOrd="2" destOrd="0" parTransId="{D4F947BB-3AE9-4E81-8C35-35A3DCE3760F}" sibTransId="{21693982-B555-459A-8692-912EA670D222}"/>
    <dgm:cxn modelId="{E14AD0BA-769B-4339-84CC-0B54F58DC947}" type="presOf" srcId="{21693982-B555-459A-8692-912EA670D222}" destId="{59529774-4C50-4189-B804-13076FC0EE5D}" srcOrd="0" destOrd="0" presId="urn:microsoft.com/office/officeart/2005/8/layout/cycle2"/>
    <dgm:cxn modelId="{F084076B-4873-4379-BECA-822217BFE54B}" type="presOf" srcId="{21693982-B555-459A-8692-912EA670D222}" destId="{1EAA1A88-9A83-4299-A466-8B8193DAEE64}" srcOrd="1" destOrd="0" presId="urn:microsoft.com/office/officeart/2005/8/layout/cycle2"/>
    <dgm:cxn modelId="{48A911E7-FB17-4403-A370-85206DA2A03D}" type="presOf" srcId="{B780CF43-9178-4897-8820-69A451C9A8D0}" destId="{BFE695C8-65B7-452B-B400-2516B2A857EE}" srcOrd="0" destOrd="0" presId="urn:microsoft.com/office/officeart/2005/8/layout/cycle2"/>
    <dgm:cxn modelId="{17472108-FA1D-45B8-BDBE-85BDC25621B9}" srcId="{D5B2BFDA-F965-4B68-9558-F7A9633C94D3}" destId="{6A8F1908-2A3A-4484-8F09-8867A5EB0667}" srcOrd="1" destOrd="0" parTransId="{0815586B-699E-4E13-A519-137D596EB495}" sibTransId="{B780CF43-9178-4897-8820-69A451C9A8D0}"/>
    <dgm:cxn modelId="{4BA4FC82-C0BD-440A-91BC-9A3F50D6D98E}" type="presParOf" srcId="{BB6F640B-508F-494E-B2CC-4DFC2B269793}" destId="{2CC2DF4B-2390-4229-9977-9B2766604DFA}" srcOrd="0" destOrd="0" presId="urn:microsoft.com/office/officeart/2005/8/layout/cycle2"/>
    <dgm:cxn modelId="{04F2AD17-C102-4A5B-80BD-1DE78120B0AD}" type="presParOf" srcId="{BB6F640B-508F-494E-B2CC-4DFC2B269793}" destId="{1207202A-8498-4AF5-B1B5-180AEA94F7F9}" srcOrd="1" destOrd="0" presId="urn:microsoft.com/office/officeart/2005/8/layout/cycle2"/>
    <dgm:cxn modelId="{15C33B6B-EA4B-46BD-9E85-20D73D1DEAB0}" type="presParOf" srcId="{1207202A-8498-4AF5-B1B5-180AEA94F7F9}" destId="{64FBC1CA-B9D4-4D10-9C77-03773373FDF5}" srcOrd="0" destOrd="0" presId="urn:microsoft.com/office/officeart/2005/8/layout/cycle2"/>
    <dgm:cxn modelId="{D5759195-D70E-436E-B768-9A9EE381BF5A}" type="presParOf" srcId="{BB6F640B-508F-494E-B2CC-4DFC2B269793}" destId="{41A03034-12FB-45B8-83C1-0A27510B9502}" srcOrd="2" destOrd="0" presId="urn:microsoft.com/office/officeart/2005/8/layout/cycle2"/>
    <dgm:cxn modelId="{5CFF1629-AB87-4566-A7E5-C92E40F88649}" type="presParOf" srcId="{BB6F640B-508F-494E-B2CC-4DFC2B269793}" destId="{BFE695C8-65B7-452B-B400-2516B2A857EE}" srcOrd="3" destOrd="0" presId="urn:microsoft.com/office/officeart/2005/8/layout/cycle2"/>
    <dgm:cxn modelId="{50457B6B-A68C-4D81-9ABB-F224221A70D2}" type="presParOf" srcId="{BFE695C8-65B7-452B-B400-2516B2A857EE}" destId="{47311881-D9AE-43E2-A695-C21AA7728E26}" srcOrd="0" destOrd="0" presId="urn:microsoft.com/office/officeart/2005/8/layout/cycle2"/>
    <dgm:cxn modelId="{B08AD188-A8BC-46A9-80FF-05D95045412A}" type="presParOf" srcId="{BB6F640B-508F-494E-B2CC-4DFC2B269793}" destId="{B6E2CA40-DA13-4CF9-9088-78FD1C24FCE5}" srcOrd="4" destOrd="0" presId="urn:microsoft.com/office/officeart/2005/8/layout/cycle2"/>
    <dgm:cxn modelId="{6499B163-C899-40DF-A33B-5C9FD6382731}" type="presParOf" srcId="{BB6F640B-508F-494E-B2CC-4DFC2B269793}" destId="{59529774-4C50-4189-B804-13076FC0EE5D}" srcOrd="5" destOrd="0" presId="urn:microsoft.com/office/officeart/2005/8/layout/cycle2"/>
    <dgm:cxn modelId="{6D6736EC-7385-41E5-AAAE-ACE0F2B37ED6}" type="presParOf" srcId="{59529774-4C50-4189-B804-13076FC0EE5D}" destId="{1EAA1A88-9A83-4299-A466-8B8193DAEE64}"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5</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3</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79631E01-9735-48F9-8A37-4A7D1F227667}">
      <dgm:prSet phldrT="[Text]"/>
      <dgm:spPr/>
      <dgm:t>
        <a:bodyPr/>
        <a:lstStyle/>
        <a:p>
          <a:r>
            <a:rPr lang="en-US" dirty="0" smtClean="0"/>
            <a:t>9</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5E0BE414-9B83-4A79-881E-330C67CC4794}">
      <dgm:prSet phldrT="[Text]"/>
      <dgm:spPr/>
      <dgm:t>
        <a:bodyPr/>
        <a:lstStyle/>
        <a:p>
          <a:r>
            <a:rPr lang="en-US" dirty="0" smtClean="0"/>
            <a:t>4</a:t>
          </a:r>
          <a:endParaRPr lang="en-US" dirty="0"/>
        </a:p>
      </dgm:t>
    </dgm:pt>
    <dgm:pt modelId="{0003E5A2-5626-48D7-AE03-7575D762B1F0}" type="sibTrans" cxnId="{83180A04-065D-40C4-9DC4-1834645B01EC}">
      <dgm:prSet/>
      <dgm:spPr>
        <a:solidFill>
          <a:schemeClr val="tx1"/>
        </a:solidFill>
      </dgm:spPr>
      <dgm:t>
        <a:bodyPr/>
        <a:lstStyle/>
        <a:p>
          <a:endParaRPr lang="en-US"/>
        </a:p>
      </dgm:t>
    </dgm:pt>
    <dgm:pt modelId="{88192EE1-27D0-4C10-B4EE-07CDD2EC379A}" type="parTrans" cxnId="{83180A04-065D-40C4-9DC4-1834645B01EC}">
      <dgm:prSet/>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5">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5"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5"/>
      <dgm:spPr/>
      <dgm:t>
        <a:bodyPr/>
        <a:lstStyle/>
        <a:p>
          <a:endParaRPr lang="en-US"/>
        </a:p>
      </dgm:t>
    </dgm:pt>
    <dgm:pt modelId="{F70ED628-EFAA-43FA-86D3-A33D2CF46C63}" type="pres">
      <dgm:prSet presAssocID="{E9F6786A-EF03-43DE-A3CE-12AA24BF1A71}" presName="node" presStyleLbl="node1" presStyleIdx="1" presStyleCnt="5">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5"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5"/>
      <dgm:spPr/>
      <dgm:t>
        <a:bodyPr/>
        <a:lstStyle/>
        <a:p>
          <a:endParaRPr lang="en-US"/>
        </a:p>
      </dgm:t>
    </dgm:pt>
    <dgm:pt modelId="{8A239B37-9E96-4770-8B1B-3313270917F6}" type="pres">
      <dgm:prSet presAssocID="{FA0A8B78-55AC-4DF1-ADD0-CFF832887B2F}" presName="node" presStyleLbl="node1" presStyleIdx="2" presStyleCnt="5">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5" custAng="1080000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5"/>
      <dgm:spPr/>
      <dgm:t>
        <a:bodyPr/>
        <a:lstStyle/>
        <a:p>
          <a:endParaRPr lang="en-US"/>
        </a:p>
      </dgm:t>
    </dgm:pt>
    <dgm:pt modelId="{756FAFC5-3760-40A9-81C1-F48AA496E6A1}" type="pres">
      <dgm:prSet presAssocID="{5E0BE414-9B83-4A79-881E-330C67CC4794}" presName="node" presStyleLbl="node1" presStyleIdx="3" presStyleCnt="5">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5"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5"/>
      <dgm:spPr/>
      <dgm:t>
        <a:bodyPr/>
        <a:lstStyle/>
        <a:p>
          <a:endParaRPr lang="en-US"/>
        </a:p>
      </dgm:t>
    </dgm:pt>
    <dgm:pt modelId="{165CF8C7-8A25-4E03-B8ED-B2F3D41AE8DC}" type="pres">
      <dgm:prSet presAssocID="{79631E01-9735-48F9-8A37-4A7D1F227667}" presName="node" presStyleLbl="node1" presStyleIdx="4" presStyleCnt="5">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5"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5"/>
      <dgm:spPr/>
      <dgm:t>
        <a:bodyPr/>
        <a:lstStyle/>
        <a:p>
          <a:endParaRPr lang="en-US"/>
        </a:p>
      </dgm:t>
    </dgm:pt>
  </dgm:ptLst>
  <dgm:cxnLst>
    <dgm:cxn modelId="{679D2823-2E10-44E5-BD71-02E96A37856D}" srcId="{D5B2BFDA-F965-4B68-9558-F7A9633C94D3}" destId="{FA0A8B78-55AC-4DF1-ADD0-CFF832887B2F}" srcOrd="2" destOrd="0" parTransId="{CDF9B8C2-0101-43A5-8F91-4D8B385FBA42}" sibTransId="{FAD894DE-FA1C-4B20-BC71-6EFF6F403352}"/>
    <dgm:cxn modelId="{53B37C77-94AD-494A-9C89-9599DED0DB92}" type="presOf" srcId="{79631E01-9735-48F9-8A37-4A7D1F227667}" destId="{165CF8C7-8A25-4E03-B8ED-B2F3D41AE8DC}"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B06109E3-206A-4961-8DAC-F06154A8E8A0}" srcId="{D5B2BFDA-F965-4B68-9558-F7A9633C94D3}" destId="{A8761322-63A5-4F2A-9328-B67D228D88BD}" srcOrd="0" destOrd="0" parTransId="{45997535-8724-433B-AF22-58C39DF8C14A}" sibTransId="{ADF6EBD9-8AFA-4AB3-94E5-C35E3FE26754}"/>
    <dgm:cxn modelId="{83180A04-065D-40C4-9DC4-1834645B01EC}" srcId="{D5B2BFDA-F965-4B68-9558-F7A9633C94D3}" destId="{5E0BE414-9B83-4A79-881E-330C67CC4794}" srcOrd="3" destOrd="0" parTransId="{88192EE1-27D0-4C10-B4EE-07CDD2EC379A}" sibTransId="{0003E5A2-5626-48D7-AE03-7575D762B1F0}"/>
    <dgm:cxn modelId="{BDA4F457-4DA4-4D97-B42A-77463A94F0BB}" type="presOf" srcId="{0003E5A2-5626-48D7-AE03-7575D762B1F0}" destId="{36D401AC-3085-4ADD-BF05-1C885976C979}" srcOrd="0" destOrd="0" presId="urn:microsoft.com/office/officeart/2005/8/layout/cycle2"/>
    <dgm:cxn modelId="{4DB5E7D4-0CB5-4597-989C-E3674DAE6011}" type="presOf" srcId="{FAD894DE-FA1C-4B20-BC71-6EFF6F403352}" destId="{910F3E83-A29D-4562-A5F2-CDA43C10C961}"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BCD05277-FF37-4843-B904-7CA59E097784}" type="presOf" srcId="{1B8E04AB-920F-47A8-99EA-8F14B19683A6}" destId="{9C1B7D29-197E-4359-882E-A1F8C7D698FC}" srcOrd="0" destOrd="0" presId="urn:microsoft.com/office/officeart/2005/8/layout/cycle2"/>
    <dgm:cxn modelId="{105275A0-84D3-4165-B7CA-FAC3D5B31182}" type="presOf" srcId="{C3FB0FDC-9E5F-4726-9288-EB0043EC482A}" destId="{E8B89A02-A712-40FF-99E6-25DE29BD1405}" srcOrd="1" destOrd="0" presId="urn:microsoft.com/office/officeart/2005/8/layout/cycle2"/>
    <dgm:cxn modelId="{59ABE150-03E7-45F6-8C59-AD4E24E7D771}" type="presOf" srcId="{D5B2BFDA-F965-4B68-9558-F7A9633C94D3}" destId="{BB6F640B-508F-494E-B2CC-4DFC2B269793}" srcOrd="0" destOrd="0" presId="urn:microsoft.com/office/officeart/2005/8/layout/cycle2"/>
    <dgm:cxn modelId="{C177D129-781E-41E2-942A-D46355BD9479}" type="presOf" srcId="{FA0A8B78-55AC-4DF1-ADD0-CFF832887B2F}" destId="{8A239B37-9E96-4770-8B1B-3313270917F6}" srcOrd="0" destOrd="0" presId="urn:microsoft.com/office/officeart/2005/8/layout/cycle2"/>
    <dgm:cxn modelId="{63F2F748-60A5-4552-997D-7992CB122F11}" type="presOf" srcId="{ADF6EBD9-8AFA-4AB3-94E5-C35E3FE26754}" destId="{1207202A-8498-4AF5-B1B5-180AEA94F7F9}" srcOrd="0" destOrd="0" presId="urn:microsoft.com/office/officeart/2005/8/layout/cycle2"/>
    <dgm:cxn modelId="{5E0AEEC1-4A65-40E7-BCD0-D973037E8B4D}" type="presOf" srcId="{E9F6786A-EF03-43DE-A3CE-12AA24BF1A71}" destId="{F70ED628-EFAA-43FA-86D3-A33D2CF46C63}" srcOrd="0" destOrd="0" presId="urn:microsoft.com/office/officeart/2005/8/layout/cycle2"/>
    <dgm:cxn modelId="{ED42F9CD-D04B-4563-B93E-9D765EE31DC1}" type="presOf" srcId="{A8761322-63A5-4F2A-9328-B67D228D88BD}" destId="{2CC2DF4B-2390-4229-9977-9B2766604DFA}" srcOrd="0" destOrd="0" presId="urn:microsoft.com/office/officeart/2005/8/layout/cycle2"/>
    <dgm:cxn modelId="{E208CDCB-14F2-4389-B8A5-702D51D99B87}" type="presOf" srcId="{ADF6EBD9-8AFA-4AB3-94E5-C35E3FE26754}" destId="{64FBC1CA-B9D4-4D10-9C77-03773373FDF5}" srcOrd="1" destOrd="0" presId="urn:microsoft.com/office/officeart/2005/8/layout/cycle2"/>
    <dgm:cxn modelId="{DA37530E-7E85-498A-B58E-14ADC14A6096}" type="presOf" srcId="{C3FB0FDC-9E5F-4726-9288-EB0043EC482A}" destId="{7FBDCEB2-3724-4A00-B04C-69A7364D59F9}" srcOrd="0" destOrd="0" presId="urn:microsoft.com/office/officeart/2005/8/layout/cycle2"/>
    <dgm:cxn modelId="{B022F933-27CD-4427-82DB-67A939B648E5}" type="presOf" srcId="{1B8E04AB-920F-47A8-99EA-8F14B19683A6}" destId="{E1568270-D3EB-44E2-8962-F589D4E9988A}" srcOrd="1" destOrd="0" presId="urn:microsoft.com/office/officeart/2005/8/layout/cycle2"/>
    <dgm:cxn modelId="{E453DDC1-D479-4CAB-86DA-FCC14998C927}" type="presOf" srcId="{FAD894DE-FA1C-4B20-BC71-6EFF6F403352}" destId="{6E489443-0A72-4270-9997-A14B1EB80651}" srcOrd="1" destOrd="0" presId="urn:microsoft.com/office/officeart/2005/8/layout/cycle2"/>
    <dgm:cxn modelId="{E2CB63A1-89AC-4966-A35C-F09C5F59DD90}" type="presOf" srcId="{5E0BE414-9B83-4A79-881E-330C67CC4794}" destId="{756FAFC5-3760-40A9-81C1-F48AA496E6A1}" srcOrd="0" destOrd="0" presId="urn:microsoft.com/office/officeart/2005/8/layout/cycle2"/>
    <dgm:cxn modelId="{C6AF16C3-086A-4341-BEC1-1DDC1B38AC4D}" type="presOf" srcId="{0003E5A2-5626-48D7-AE03-7575D762B1F0}" destId="{60BC9069-6719-4016-B0F6-85F52BBC4B4A}" srcOrd="1" destOrd="0" presId="urn:microsoft.com/office/officeart/2005/8/layout/cycle2"/>
    <dgm:cxn modelId="{B2C49982-FE26-47E1-B99B-022C4054011F}" type="presParOf" srcId="{BB6F640B-508F-494E-B2CC-4DFC2B269793}" destId="{2CC2DF4B-2390-4229-9977-9B2766604DFA}" srcOrd="0" destOrd="0" presId="urn:microsoft.com/office/officeart/2005/8/layout/cycle2"/>
    <dgm:cxn modelId="{336DFEA3-386E-4C36-82EB-1C589650E804}" type="presParOf" srcId="{BB6F640B-508F-494E-B2CC-4DFC2B269793}" destId="{1207202A-8498-4AF5-B1B5-180AEA94F7F9}" srcOrd="1" destOrd="0" presId="urn:microsoft.com/office/officeart/2005/8/layout/cycle2"/>
    <dgm:cxn modelId="{3D0D0EE8-CA09-4382-AE6E-2A65111F2B6A}" type="presParOf" srcId="{1207202A-8498-4AF5-B1B5-180AEA94F7F9}" destId="{64FBC1CA-B9D4-4D10-9C77-03773373FDF5}" srcOrd="0" destOrd="0" presId="urn:microsoft.com/office/officeart/2005/8/layout/cycle2"/>
    <dgm:cxn modelId="{993260C8-D6E4-4783-9FAD-8FF15C05BC3B}" type="presParOf" srcId="{BB6F640B-508F-494E-B2CC-4DFC2B269793}" destId="{F70ED628-EFAA-43FA-86D3-A33D2CF46C63}" srcOrd="2" destOrd="0" presId="urn:microsoft.com/office/officeart/2005/8/layout/cycle2"/>
    <dgm:cxn modelId="{A0D45800-6075-41F7-B036-D0FD24A8BA3B}" type="presParOf" srcId="{BB6F640B-508F-494E-B2CC-4DFC2B269793}" destId="{7FBDCEB2-3724-4A00-B04C-69A7364D59F9}" srcOrd="3" destOrd="0" presId="urn:microsoft.com/office/officeart/2005/8/layout/cycle2"/>
    <dgm:cxn modelId="{5602997C-6A53-43C0-B0B4-AC4F193E75FF}" type="presParOf" srcId="{7FBDCEB2-3724-4A00-B04C-69A7364D59F9}" destId="{E8B89A02-A712-40FF-99E6-25DE29BD1405}" srcOrd="0" destOrd="0" presId="urn:microsoft.com/office/officeart/2005/8/layout/cycle2"/>
    <dgm:cxn modelId="{E215340B-C996-4886-BA0D-1DEC7597772A}" type="presParOf" srcId="{BB6F640B-508F-494E-B2CC-4DFC2B269793}" destId="{8A239B37-9E96-4770-8B1B-3313270917F6}" srcOrd="4" destOrd="0" presId="urn:microsoft.com/office/officeart/2005/8/layout/cycle2"/>
    <dgm:cxn modelId="{AF925B6E-34CE-446A-A68F-4A21752D5EB5}" type="presParOf" srcId="{BB6F640B-508F-494E-B2CC-4DFC2B269793}" destId="{910F3E83-A29D-4562-A5F2-CDA43C10C961}" srcOrd="5" destOrd="0" presId="urn:microsoft.com/office/officeart/2005/8/layout/cycle2"/>
    <dgm:cxn modelId="{0A97573F-1ED2-4469-8727-7ECDBAB7AB0E}" type="presParOf" srcId="{910F3E83-A29D-4562-A5F2-CDA43C10C961}" destId="{6E489443-0A72-4270-9997-A14B1EB80651}" srcOrd="0" destOrd="0" presId="urn:microsoft.com/office/officeart/2005/8/layout/cycle2"/>
    <dgm:cxn modelId="{4B36232C-9644-46E8-B379-8AF8DABBB9F2}" type="presParOf" srcId="{BB6F640B-508F-494E-B2CC-4DFC2B269793}" destId="{756FAFC5-3760-40A9-81C1-F48AA496E6A1}" srcOrd="6" destOrd="0" presId="urn:microsoft.com/office/officeart/2005/8/layout/cycle2"/>
    <dgm:cxn modelId="{D6A23F82-AD45-481F-9D71-1D3AEF84079D}" type="presParOf" srcId="{BB6F640B-508F-494E-B2CC-4DFC2B269793}" destId="{36D401AC-3085-4ADD-BF05-1C885976C979}" srcOrd="7" destOrd="0" presId="urn:microsoft.com/office/officeart/2005/8/layout/cycle2"/>
    <dgm:cxn modelId="{76F6231D-EA7B-4141-9E07-B1C98D85E39B}" type="presParOf" srcId="{36D401AC-3085-4ADD-BF05-1C885976C979}" destId="{60BC9069-6719-4016-B0F6-85F52BBC4B4A}" srcOrd="0" destOrd="0" presId="urn:microsoft.com/office/officeart/2005/8/layout/cycle2"/>
    <dgm:cxn modelId="{B31C189F-AF4F-48ED-99DA-9770F1066C49}" type="presParOf" srcId="{BB6F640B-508F-494E-B2CC-4DFC2B269793}" destId="{165CF8C7-8A25-4E03-B8ED-B2F3D41AE8DC}" srcOrd="8" destOrd="0" presId="urn:microsoft.com/office/officeart/2005/8/layout/cycle2"/>
    <dgm:cxn modelId="{CF8D4678-B51D-46F8-8CDB-8EBD9F855570}" type="presParOf" srcId="{BB6F640B-508F-494E-B2CC-4DFC2B269793}" destId="{9C1B7D29-197E-4359-882E-A1F8C7D698FC}" srcOrd="9" destOrd="0" presId="urn:microsoft.com/office/officeart/2005/8/layout/cycle2"/>
    <dgm:cxn modelId="{A9ECC152-7D45-416E-8E0A-7F6ACEBC175E}" type="presParOf" srcId="{9C1B7D29-197E-4359-882E-A1F8C7D698FC}" destId="{E1568270-D3EB-44E2-8962-F589D4E9988A}"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6A8F1908-2A3A-4484-8F09-8867A5EB0667}">
      <dgm:prSet/>
      <dgm:spPr/>
      <dgm:t>
        <a:bodyPr/>
        <a:lstStyle/>
        <a:p>
          <a:r>
            <a:rPr lang="it-IT" dirty="0" smtClean="0"/>
            <a:t>3</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it-IT" dirty="0" smtClean="0"/>
            <a:t>4</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it-IT" dirty="0" smtClean="0"/>
            <a:t>5</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0F9A00E1-6E68-4E03-A044-793B3A66A325}">
      <dgm:prSet/>
      <dgm:spPr/>
      <dgm:t>
        <a:bodyPr/>
        <a:lstStyle/>
        <a:p>
          <a:r>
            <a:rPr lang="it-IT" dirty="0" smtClean="0"/>
            <a:t>2</a:t>
          </a:r>
          <a:endParaRPr lang="en-US" dirty="0"/>
        </a:p>
      </dgm:t>
    </dgm:pt>
    <dgm:pt modelId="{D4F947BB-3AE9-4E81-8C35-35A3DCE3760F}" type="parTrans" cxnId="{6B6A14C6-1EF0-4AC1-9AF8-813937E45C7C}">
      <dgm:prSet/>
      <dgm:spPr/>
      <dgm:t>
        <a:bodyPr/>
        <a:lstStyle/>
        <a:p>
          <a:endParaRPr lang="en-US"/>
        </a:p>
      </dgm:t>
    </dgm:pt>
    <dgm:pt modelId="{21693982-B555-459A-8692-912EA670D222}" type="sibTrans" cxnId="{6B6A14C6-1EF0-4AC1-9AF8-813937E45C7C}">
      <dgm:prSet/>
      <dgm:spPr>
        <a:solidFill>
          <a:schemeClr val="tx1"/>
        </a:solidFill>
      </dgm:spPr>
      <dgm:t>
        <a:bodyPr/>
        <a:lstStyle/>
        <a:p>
          <a:endParaRPr lang="en-US"/>
        </a:p>
      </dgm:t>
    </dgm:pt>
    <dgm:pt modelId="{D118CBB0-953E-4C10-9542-33915AF57434}">
      <dgm:prSet/>
      <dgm:spPr/>
      <dgm:t>
        <a:bodyPr/>
        <a:lstStyle/>
        <a:p>
          <a:r>
            <a:rPr lang="it-IT" dirty="0" smtClean="0"/>
            <a:t>6</a:t>
          </a:r>
          <a:endParaRPr lang="en-US" dirty="0"/>
        </a:p>
      </dgm:t>
    </dgm:pt>
    <dgm:pt modelId="{DF63DCF7-0255-4E37-929B-7B90C80E0ECC}" type="parTrans" cxnId="{4F562F60-8E05-4892-AE85-EDFC7D5352AE}">
      <dgm:prSet/>
      <dgm:spPr/>
      <dgm:t>
        <a:bodyPr/>
        <a:lstStyle/>
        <a:p>
          <a:endParaRPr lang="en-US"/>
        </a:p>
      </dgm:t>
    </dgm:pt>
    <dgm:pt modelId="{691637AF-AEF3-4B59-86E6-4F7AD634F122}" type="sibTrans" cxnId="{4F562F60-8E05-4892-AE85-EDFC7D5352AE}">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6" custRadScaleRad="100102" custRadScaleInc="564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6" custScaleX="165686" custScaleY="62944"/>
      <dgm:spPr/>
      <dgm:t>
        <a:bodyPr/>
        <a:lstStyle/>
        <a:p>
          <a:endParaRPr lang="en-US"/>
        </a:p>
      </dgm:t>
    </dgm:pt>
    <dgm:pt modelId="{64FBC1CA-B9D4-4D10-9C77-03773373FDF5}" type="pres">
      <dgm:prSet presAssocID="{ADF6EBD9-8AFA-4AB3-94E5-C35E3FE26754}" presName="connectorText" presStyleLbl="sibTrans2D1" presStyleIdx="0" presStyleCnt="6"/>
      <dgm:spPr/>
      <dgm:t>
        <a:bodyPr/>
        <a:lstStyle/>
        <a:p>
          <a:endParaRPr lang="en-US"/>
        </a:p>
      </dgm:t>
    </dgm:pt>
    <dgm:pt modelId="{41A03034-12FB-45B8-83C1-0A27510B9502}" type="pres">
      <dgm:prSet presAssocID="{6A8F1908-2A3A-4484-8F09-8867A5EB0667}" presName="node" presStyleLbl="node1" presStyleIdx="1" presStyleCnt="6">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1" presStyleCnt="6" custScaleX="165620" custScaleY="50252"/>
      <dgm:spPr/>
      <dgm:t>
        <a:bodyPr/>
        <a:lstStyle/>
        <a:p>
          <a:endParaRPr lang="en-US"/>
        </a:p>
      </dgm:t>
    </dgm:pt>
    <dgm:pt modelId="{47311881-D9AE-43E2-A695-C21AA7728E26}" type="pres">
      <dgm:prSet presAssocID="{B780CF43-9178-4897-8820-69A451C9A8D0}" presName="connectorText" presStyleLbl="sibTrans2D1" presStyleIdx="1" presStyleCnt="6"/>
      <dgm:spPr/>
      <dgm:t>
        <a:bodyPr/>
        <a:lstStyle/>
        <a:p>
          <a:endParaRPr lang="en-US"/>
        </a:p>
      </dgm:t>
    </dgm:pt>
    <dgm:pt modelId="{B6E2CA40-DA13-4CF9-9088-78FD1C24FCE5}" type="pres">
      <dgm:prSet presAssocID="{0F9A00E1-6E68-4E03-A044-793B3A66A325}" presName="node" presStyleLbl="node1" presStyleIdx="2" presStyleCnt="6">
        <dgm:presLayoutVars>
          <dgm:bulletEnabled val="1"/>
        </dgm:presLayoutVars>
      </dgm:prSet>
      <dgm:spPr/>
      <dgm:t>
        <a:bodyPr/>
        <a:lstStyle/>
        <a:p>
          <a:endParaRPr lang="en-US"/>
        </a:p>
      </dgm:t>
    </dgm:pt>
    <dgm:pt modelId="{59529774-4C50-4189-B804-13076FC0EE5D}" type="pres">
      <dgm:prSet presAssocID="{21693982-B555-459A-8692-912EA670D222}" presName="sibTrans" presStyleLbl="sibTrans2D1" presStyleIdx="2" presStyleCnt="6" custScaleX="165620" custScaleY="50252"/>
      <dgm:spPr/>
      <dgm:t>
        <a:bodyPr/>
        <a:lstStyle/>
        <a:p>
          <a:endParaRPr lang="en-US"/>
        </a:p>
      </dgm:t>
    </dgm:pt>
    <dgm:pt modelId="{1EAA1A88-9A83-4299-A466-8B8193DAEE64}" type="pres">
      <dgm:prSet presAssocID="{21693982-B555-459A-8692-912EA670D222}" presName="connectorText" presStyleLbl="sibTrans2D1" presStyleIdx="2" presStyleCnt="6"/>
      <dgm:spPr/>
      <dgm:t>
        <a:bodyPr/>
        <a:lstStyle/>
        <a:p>
          <a:endParaRPr lang="en-US"/>
        </a:p>
      </dgm:t>
    </dgm:pt>
    <dgm:pt modelId="{79A869A1-5CA4-4ADC-8A40-3D0E5BFF9C53}" type="pres">
      <dgm:prSet presAssocID="{D118CBB0-953E-4C10-9542-33915AF57434}" presName="node" presStyleLbl="node1" presStyleIdx="3" presStyleCnt="6">
        <dgm:presLayoutVars>
          <dgm:bulletEnabled val="1"/>
        </dgm:presLayoutVars>
      </dgm:prSet>
      <dgm:spPr/>
      <dgm:t>
        <a:bodyPr/>
        <a:lstStyle/>
        <a:p>
          <a:endParaRPr lang="en-US"/>
        </a:p>
      </dgm:t>
    </dgm:pt>
    <dgm:pt modelId="{3C2098AC-8242-45A9-84BC-19F8B3359D3C}" type="pres">
      <dgm:prSet presAssocID="{691637AF-AEF3-4B59-86E6-4F7AD634F122}" presName="sibTrans" presStyleLbl="sibTrans2D1" presStyleIdx="3" presStyleCnt="6" custScaleX="165620" custScaleY="50252"/>
      <dgm:spPr/>
      <dgm:t>
        <a:bodyPr/>
        <a:lstStyle/>
        <a:p>
          <a:endParaRPr lang="en-US"/>
        </a:p>
      </dgm:t>
    </dgm:pt>
    <dgm:pt modelId="{5A64E19E-6A53-4FA7-A534-E32B5151DFEC}" type="pres">
      <dgm:prSet presAssocID="{691637AF-AEF3-4B59-86E6-4F7AD634F122}" presName="connectorText" presStyleLbl="sibTrans2D1" presStyleIdx="3" presStyleCnt="6"/>
      <dgm:spPr/>
      <dgm:t>
        <a:bodyPr/>
        <a:lstStyle/>
        <a:p>
          <a:endParaRPr lang="en-US"/>
        </a:p>
      </dgm:t>
    </dgm:pt>
    <dgm:pt modelId="{6932CD04-30E8-4429-A34E-928C6C93BC91}" type="pres">
      <dgm:prSet presAssocID="{05F25B51-2507-4556-ABD6-91F3B1ED7021}" presName="node" presStyleLbl="node1" presStyleIdx="4" presStyleCnt="6">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4" presStyleCnt="6" custScaleX="165620" custScaleY="50252"/>
      <dgm:spPr/>
      <dgm:t>
        <a:bodyPr/>
        <a:lstStyle/>
        <a:p>
          <a:endParaRPr lang="en-US"/>
        </a:p>
      </dgm:t>
    </dgm:pt>
    <dgm:pt modelId="{A7EDA7AC-B4BA-4FD7-88FF-065CE09BC58C}" type="pres">
      <dgm:prSet presAssocID="{93041A9A-A5E8-4F52-8544-22704A711CC3}" presName="connectorText" presStyleLbl="sibTrans2D1" presStyleIdx="4" presStyleCnt="6"/>
      <dgm:spPr/>
      <dgm:t>
        <a:bodyPr/>
        <a:lstStyle/>
        <a:p>
          <a:endParaRPr lang="en-US"/>
        </a:p>
      </dgm:t>
    </dgm:pt>
    <dgm:pt modelId="{C828B1D5-578C-4A99-A851-97A6807DA6E2}" type="pres">
      <dgm:prSet presAssocID="{D595874A-4F65-4BFD-96ED-857B4B0E41F2}" presName="node" presStyleLbl="node1" presStyleIdx="5" presStyleCnt="6">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5" presStyleCnt="6" custScaleX="165620" custScaleY="50252"/>
      <dgm:spPr/>
      <dgm:t>
        <a:bodyPr/>
        <a:lstStyle/>
        <a:p>
          <a:endParaRPr lang="en-US"/>
        </a:p>
      </dgm:t>
    </dgm:pt>
    <dgm:pt modelId="{47AF57B7-3A96-4C4E-A831-B505C9E539E9}" type="pres">
      <dgm:prSet presAssocID="{2159E816-5435-4311-A050-4CEAE791880A}" presName="connectorText" presStyleLbl="sibTrans2D1" presStyleIdx="5" presStyleCnt="6"/>
      <dgm:spPr/>
      <dgm:t>
        <a:bodyPr/>
        <a:lstStyle/>
        <a:p>
          <a:endParaRPr lang="en-US"/>
        </a:p>
      </dgm:t>
    </dgm:pt>
  </dgm:ptLst>
  <dgm:cxnLst>
    <dgm:cxn modelId="{F236CFC6-AABF-495B-AE6A-C542ECD7A3A4}" type="presOf" srcId="{93041A9A-A5E8-4F52-8544-22704A711CC3}" destId="{A7EDA7AC-B4BA-4FD7-88FF-065CE09BC58C}" srcOrd="1" destOrd="0" presId="urn:microsoft.com/office/officeart/2005/8/layout/cycle2"/>
    <dgm:cxn modelId="{756AB5B6-C267-4B96-856C-3D926ED2E1C4}" type="presOf" srcId="{2159E816-5435-4311-A050-4CEAE791880A}" destId="{47AF57B7-3A96-4C4E-A831-B505C9E539E9}" srcOrd="1" destOrd="0" presId="urn:microsoft.com/office/officeart/2005/8/layout/cycle2"/>
    <dgm:cxn modelId="{6DD7BAF8-0629-442F-839A-FCD5000CDF0C}" type="presOf" srcId="{D118CBB0-953E-4C10-9542-33915AF57434}" destId="{79A869A1-5CA4-4ADC-8A40-3D0E5BFF9C53}" srcOrd="0" destOrd="0" presId="urn:microsoft.com/office/officeart/2005/8/layout/cycle2"/>
    <dgm:cxn modelId="{C0D78D45-1D56-4A4D-A627-51A21DB0CFBF}" type="presOf" srcId="{B780CF43-9178-4897-8820-69A451C9A8D0}" destId="{BFE695C8-65B7-452B-B400-2516B2A857EE}" srcOrd="0" destOrd="0" presId="urn:microsoft.com/office/officeart/2005/8/layout/cycle2"/>
    <dgm:cxn modelId="{03490346-0CFE-4302-B71D-7F7DA9B4D5D9}" type="presOf" srcId="{691637AF-AEF3-4B59-86E6-4F7AD634F122}" destId="{5A64E19E-6A53-4FA7-A534-E32B5151DFEC}" srcOrd="1" destOrd="0" presId="urn:microsoft.com/office/officeart/2005/8/layout/cycle2"/>
    <dgm:cxn modelId="{4743EC30-28F9-4734-89FF-398A00EE5A28}" type="presOf" srcId="{21693982-B555-459A-8692-912EA670D222}" destId="{59529774-4C50-4189-B804-13076FC0EE5D}" srcOrd="0" destOrd="0" presId="urn:microsoft.com/office/officeart/2005/8/layout/cycle2"/>
    <dgm:cxn modelId="{897E9A46-601D-4667-9D0E-9D6BC16331AD}" type="presOf" srcId="{05F25B51-2507-4556-ABD6-91F3B1ED7021}" destId="{6932CD04-30E8-4429-A34E-928C6C93BC91}"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046303E7-4F35-4014-AD31-CDFCD7137B7C}" type="presOf" srcId="{B780CF43-9178-4897-8820-69A451C9A8D0}" destId="{47311881-D9AE-43E2-A695-C21AA7728E26}" srcOrd="1" destOrd="0" presId="urn:microsoft.com/office/officeart/2005/8/layout/cycle2"/>
    <dgm:cxn modelId="{D55EBF88-DF46-4FA1-882D-108AA642C158}" srcId="{D5B2BFDA-F965-4B68-9558-F7A9633C94D3}" destId="{05F25B51-2507-4556-ABD6-91F3B1ED7021}" srcOrd="4" destOrd="0" parTransId="{45EC10E6-8E2F-49B1-91AD-B0D2400BC6DB}" sibTransId="{93041A9A-A5E8-4F52-8544-22704A711CC3}"/>
    <dgm:cxn modelId="{7AB9568F-70D1-4411-A2C4-CF8D087B8F6C}" type="presOf" srcId="{A8761322-63A5-4F2A-9328-B67D228D88BD}" destId="{2CC2DF4B-2390-4229-9977-9B2766604DFA}" srcOrd="0" destOrd="0" presId="urn:microsoft.com/office/officeart/2005/8/layout/cycle2"/>
    <dgm:cxn modelId="{A89E3380-8CB9-41E1-BBF7-46F4A6D1AFFE}" type="presOf" srcId="{0F9A00E1-6E68-4E03-A044-793B3A66A325}" destId="{B6E2CA40-DA13-4CF9-9088-78FD1C24FCE5}" srcOrd="0" destOrd="0" presId="urn:microsoft.com/office/officeart/2005/8/layout/cycle2"/>
    <dgm:cxn modelId="{D9D5C92B-0E5E-4C0C-929A-540C877EAC4E}" srcId="{D5B2BFDA-F965-4B68-9558-F7A9633C94D3}" destId="{D595874A-4F65-4BFD-96ED-857B4B0E41F2}" srcOrd="5" destOrd="0" parTransId="{6F3AA08B-E3AF-4EAB-9A37-48940CF15D80}" sibTransId="{2159E816-5435-4311-A050-4CEAE791880A}"/>
    <dgm:cxn modelId="{4843F456-DCB9-4C70-B496-E8E8DC746439}" type="presOf" srcId="{691637AF-AEF3-4B59-86E6-4F7AD634F122}" destId="{3C2098AC-8242-45A9-84BC-19F8B3359D3C}" srcOrd="0" destOrd="0" presId="urn:microsoft.com/office/officeart/2005/8/layout/cycle2"/>
    <dgm:cxn modelId="{57617884-7E9F-4CB3-B059-88F15FD68089}" type="presOf" srcId="{2159E816-5435-4311-A050-4CEAE791880A}" destId="{BCE03FDC-1828-4C76-BFC0-6A6D44DE7AF6}" srcOrd="0" destOrd="0" presId="urn:microsoft.com/office/officeart/2005/8/layout/cycle2"/>
    <dgm:cxn modelId="{E670A9C3-7035-4E01-87D5-F6F793940D69}" type="presOf" srcId="{6A8F1908-2A3A-4484-8F09-8867A5EB0667}" destId="{41A03034-12FB-45B8-83C1-0A27510B9502}" srcOrd="0" destOrd="0" presId="urn:microsoft.com/office/officeart/2005/8/layout/cycle2"/>
    <dgm:cxn modelId="{F79E9B64-D524-40F6-A243-19C0F8A6B25C}" type="presOf" srcId="{93041A9A-A5E8-4F52-8544-22704A711CC3}" destId="{45E8905A-F2FB-42EA-8FDA-5D04B7E54B89}" srcOrd="0" destOrd="0" presId="urn:microsoft.com/office/officeart/2005/8/layout/cycle2"/>
    <dgm:cxn modelId="{0D44CAD1-E09F-4729-8C85-DF2493979EC0}" type="presOf" srcId="{D5B2BFDA-F965-4B68-9558-F7A9633C94D3}" destId="{BB6F640B-508F-494E-B2CC-4DFC2B269793}" srcOrd="0" destOrd="0" presId="urn:microsoft.com/office/officeart/2005/8/layout/cycle2"/>
    <dgm:cxn modelId="{6B6A14C6-1EF0-4AC1-9AF8-813937E45C7C}" srcId="{D5B2BFDA-F965-4B68-9558-F7A9633C94D3}" destId="{0F9A00E1-6E68-4E03-A044-793B3A66A325}" srcOrd="2" destOrd="0" parTransId="{D4F947BB-3AE9-4E81-8C35-35A3DCE3760F}" sibTransId="{21693982-B555-459A-8692-912EA670D222}"/>
    <dgm:cxn modelId="{62E9E177-2334-4235-9B4E-5CAC345EB72D}" type="presOf" srcId="{ADF6EBD9-8AFA-4AB3-94E5-C35E3FE26754}" destId="{1207202A-8498-4AF5-B1B5-180AEA94F7F9}" srcOrd="0" destOrd="0" presId="urn:microsoft.com/office/officeart/2005/8/layout/cycle2"/>
    <dgm:cxn modelId="{17472108-FA1D-45B8-BDBE-85BDC25621B9}" srcId="{D5B2BFDA-F965-4B68-9558-F7A9633C94D3}" destId="{6A8F1908-2A3A-4484-8F09-8867A5EB0667}" srcOrd="1" destOrd="0" parTransId="{0815586B-699E-4E13-A519-137D596EB495}" sibTransId="{B780CF43-9178-4897-8820-69A451C9A8D0}"/>
    <dgm:cxn modelId="{92BC7E64-85BE-4440-BF06-08878CDDDA4D}" type="presOf" srcId="{D595874A-4F65-4BFD-96ED-857B4B0E41F2}" destId="{C828B1D5-578C-4A99-A851-97A6807DA6E2}" srcOrd="0" destOrd="0" presId="urn:microsoft.com/office/officeart/2005/8/layout/cycle2"/>
    <dgm:cxn modelId="{A51AFC68-9487-488B-A086-A63C3DD1314F}" type="presOf" srcId="{ADF6EBD9-8AFA-4AB3-94E5-C35E3FE26754}" destId="{64FBC1CA-B9D4-4D10-9C77-03773373FDF5}" srcOrd="1" destOrd="0" presId="urn:microsoft.com/office/officeart/2005/8/layout/cycle2"/>
    <dgm:cxn modelId="{FE3312AC-F07E-4A65-B4B0-47E86A8476E0}" type="presOf" srcId="{21693982-B555-459A-8692-912EA670D222}" destId="{1EAA1A88-9A83-4299-A466-8B8193DAEE64}" srcOrd="1" destOrd="0" presId="urn:microsoft.com/office/officeart/2005/8/layout/cycle2"/>
    <dgm:cxn modelId="{4F562F60-8E05-4892-AE85-EDFC7D5352AE}" srcId="{D5B2BFDA-F965-4B68-9558-F7A9633C94D3}" destId="{D118CBB0-953E-4C10-9542-33915AF57434}" srcOrd="3" destOrd="0" parTransId="{DF63DCF7-0255-4E37-929B-7B90C80E0ECC}" sibTransId="{691637AF-AEF3-4B59-86E6-4F7AD634F122}"/>
    <dgm:cxn modelId="{94034E2C-92C0-4FB8-B6EA-F3E66C10D85D}" type="presParOf" srcId="{BB6F640B-508F-494E-B2CC-4DFC2B269793}" destId="{2CC2DF4B-2390-4229-9977-9B2766604DFA}" srcOrd="0" destOrd="0" presId="urn:microsoft.com/office/officeart/2005/8/layout/cycle2"/>
    <dgm:cxn modelId="{3792EF1A-0187-492F-9700-89D9C1FF4CB8}" type="presParOf" srcId="{BB6F640B-508F-494E-B2CC-4DFC2B269793}" destId="{1207202A-8498-4AF5-B1B5-180AEA94F7F9}" srcOrd="1" destOrd="0" presId="urn:microsoft.com/office/officeart/2005/8/layout/cycle2"/>
    <dgm:cxn modelId="{52C24172-B833-4333-A77F-5A0031D75F93}" type="presParOf" srcId="{1207202A-8498-4AF5-B1B5-180AEA94F7F9}" destId="{64FBC1CA-B9D4-4D10-9C77-03773373FDF5}" srcOrd="0" destOrd="0" presId="urn:microsoft.com/office/officeart/2005/8/layout/cycle2"/>
    <dgm:cxn modelId="{6F219C0E-7DB9-417C-BD5A-1C320BF9B89E}" type="presParOf" srcId="{BB6F640B-508F-494E-B2CC-4DFC2B269793}" destId="{41A03034-12FB-45B8-83C1-0A27510B9502}" srcOrd="2" destOrd="0" presId="urn:microsoft.com/office/officeart/2005/8/layout/cycle2"/>
    <dgm:cxn modelId="{B8B7657C-D251-479E-8E15-69B10E498444}" type="presParOf" srcId="{BB6F640B-508F-494E-B2CC-4DFC2B269793}" destId="{BFE695C8-65B7-452B-B400-2516B2A857EE}" srcOrd="3" destOrd="0" presId="urn:microsoft.com/office/officeart/2005/8/layout/cycle2"/>
    <dgm:cxn modelId="{E8F9065B-33B5-4EB9-823D-DB2DAA1D0DD2}" type="presParOf" srcId="{BFE695C8-65B7-452B-B400-2516B2A857EE}" destId="{47311881-D9AE-43E2-A695-C21AA7728E26}" srcOrd="0" destOrd="0" presId="urn:microsoft.com/office/officeart/2005/8/layout/cycle2"/>
    <dgm:cxn modelId="{CE603E04-A642-439F-8B95-EAAE1BAF2EA7}" type="presParOf" srcId="{BB6F640B-508F-494E-B2CC-4DFC2B269793}" destId="{B6E2CA40-DA13-4CF9-9088-78FD1C24FCE5}" srcOrd="4" destOrd="0" presId="urn:microsoft.com/office/officeart/2005/8/layout/cycle2"/>
    <dgm:cxn modelId="{B8C426F6-8E54-4448-9735-44ECEC3B8A13}" type="presParOf" srcId="{BB6F640B-508F-494E-B2CC-4DFC2B269793}" destId="{59529774-4C50-4189-B804-13076FC0EE5D}" srcOrd="5" destOrd="0" presId="urn:microsoft.com/office/officeart/2005/8/layout/cycle2"/>
    <dgm:cxn modelId="{4AC7492F-6F97-4404-8DE2-3F94A85D098B}" type="presParOf" srcId="{59529774-4C50-4189-B804-13076FC0EE5D}" destId="{1EAA1A88-9A83-4299-A466-8B8193DAEE64}" srcOrd="0" destOrd="0" presId="urn:microsoft.com/office/officeart/2005/8/layout/cycle2"/>
    <dgm:cxn modelId="{472A2411-A95B-4A7D-836C-774B7BA27F55}" type="presParOf" srcId="{BB6F640B-508F-494E-B2CC-4DFC2B269793}" destId="{79A869A1-5CA4-4ADC-8A40-3D0E5BFF9C53}" srcOrd="6" destOrd="0" presId="urn:microsoft.com/office/officeart/2005/8/layout/cycle2"/>
    <dgm:cxn modelId="{0B4589F0-684D-411A-A425-ACB4DC77E7B4}" type="presParOf" srcId="{BB6F640B-508F-494E-B2CC-4DFC2B269793}" destId="{3C2098AC-8242-45A9-84BC-19F8B3359D3C}" srcOrd="7" destOrd="0" presId="urn:microsoft.com/office/officeart/2005/8/layout/cycle2"/>
    <dgm:cxn modelId="{240EF9AD-9184-4A0F-B857-7D76DDCB3D4B}" type="presParOf" srcId="{3C2098AC-8242-45A9-84BC-19F8B3359D3C}" destId="{5A64E19E-6A53-4FA7-A534-E32B5151DFEC}" srcOrd="0" destOrd="0" presId="urn:microsoft.com/office/officeart/2005/8/layout/cycle2"/>
    <dgm:cxn modelId="{8534535F-804C-495B-A904-A6DEF972C154}" type="presParOf" srcId="{BB6F640B-508F-494E-B2CC-4DFC2B269793}" destId="{6932CD04-30E8-4429-A34E-928C6C93BC91}" srcOrd="8" destOrd="0" presId="urn:microsoft.com/office/officeart/2005/8/layout/cycle2"/>
    <dgm:cxn modelId="{24730121-DC08-4A99-B9A7-186AE306ADD2}" type="presParOf" srcId="{BB6F640B-508F-494E-B2CC-4DFC2B269793}" destId="{45E8905A-F2FB-42EA-8FDA-5D04B7E54B89}" srcOrd="9" destOrd="0" presId="urn:microsoft.com/office/officeart/2005/8/layout/cycle2"/>
    <dgm:cxn modelId="{82228B38-CAD1-4E64-AA01-80A1CFCC0B8C}" type="presParOf" srcId="{45E8905A-F2FB-42EA-8FDA-5D04B7E54B89}" destId="{A7EDA7AC-B4BA-4FD7-88FF-065CE09BC58C}" srcOrd="0" destOrd="0" presId="urn:microsoft.com/office/officeart/2005/8/layout/cycle2"/>
    <dgm:cxn modelId="{76063B3B-D939-4067-9192-54CB5BD64205}" type="presParOf" srcId="{BB6F640B-508F-494E-B2CC-4DFC2B269793}" destId="{C828B1D5-578C-4A99-A851-97A6807DA6E2}" srcOrd="10" destOrd="0" presId="urn:microsoft.com/office/officeart/2005/8/layout/cycle2"/>
    <dgm:cxn modelId="{231E3650-5832-454C-B9CE-A63A95878AEC}" type="presParOf" srcId="{BB6F640B-508F-494E-B2CC-4DFC2B269793}" destId="{BCE03FDC-1828-4C76-BFC0-6A6D44DE7AF6}" srcOrd="11" destOrd="0" presId="urn:microsoft.com/office/officeart/2005/8/layout/cycle2"/>
    <dgm:cxn modelId="{26FB8957-213C-47A7-A6D8-51C1EAEB4287}" type="presParOf" srcId="{BCE03FDC-1828-4C76-BFC0-6A6D44DE7AF6}" destId="{47AF57B7-3A96-4C4E-A831-B505C9E539E9}"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595874A-4F65-4BFD-96ED-857B4B0E41F2}">
      <dgm:prSet/>
      <dgm:spPr>
        <a:solidFill>
          <a:srgbClr val="C00000"/>
        </a:solidFill>
        <a:ln>
          <a:solidFill>
            <a:schemeClr val="tx1"/>
          </a:solidFill>
        </a:ln>
      </dgm:spPr>
      <dgm:t>
        <a:bodyPr/>
        <a:lstStyle/>
        <a:p>
          <a:r>
            <a:rPr lang="it-IT" b="1" dirty="0" smtClean="0"/>
            <a:t>1</a:t>
          </a:r>
          <a:endParaRPr lang="en-US" b="1"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C828B1D5-578C-4A99-A851-97A6807DA6E2}" type="pres">
      <dgm:prSet presAssocID="{D595874A-4F65-4BFD-96ED-857B4B0E41F2}" presName="node" presStyleLbl="node1" presStyleIdx="0" presStyleCnt="1">
        <dgm:presLayoutVars>
          <dgm:bulletEnabled val="1"/>
        </dgm:presLayoutVars>
      </dgm:prSet>
      <dgm:spPr/>
      <dgm:t>
        <a:bodyPr/>
        <a:lstStyle/>
        <a:p>
          <a:endParaRPr lang="en-US"/>
        </a:p>
      </dgm:t>
    </dgm:pt>
  </dgm:ptLst>
  <dgm:cxnLst>
    <dgm:cxn modelId="{79EE39AE-5629-42A1-AC27-CEBBF52AD07F}" type="presOf" srcId="{D595874A-4F65-4BFD-96ED-857B4B0E41F2}" destId="{C828B1D5-578C-4A99-A851-97A6807DA6E2}" srcOrd="0" destOrd="0" presId="urn:microsoft.com/office/officeart/2005/8/layout/cycle2"/>
    <dgm:cxn modelId="{A2D5DAE9-4554-45DB-861E-A0938D87751E}" type="presOf" srcId="{D5B2BFDA-F965-4B68-9558-F7A9633C94D3}" destId="{BB6F640B-508F-494E-B2CC-4DFC2B269793}" srcOrd="0" destOrd="0" presId="urn:microsoft.com/office/officeart/2005/8/layout/cycle2"/>
    <dgm:cxn modelId="{D9D5C92B-0E5E-4C0C-929A-540C877EAC4E}" srcId="{D5B2BFDA-F965-4B68-9558-F7A9633C94D3}" destId="{D595874A-4F65-4BFD-96ED-857B4B0E41F2}" srcOrd="0" destOrd="0" parTransId="{6F3AA08B-E3AF-4EAB-9A37-48940CF15D80}" sibTransId="{2159E816-5435-4311-A050-4CEAE791880A}"/>
    <dgm:cxn modelId="{A4F0FC06-B335-46F1-9079-C26547FB56EC}" type="presParOf" srcId="{BB6F640B-508F-494E-B2CC-4DFC2B269793}" destId="{C828B1D5-578C-4A99-A851-97A6807DA6E2}" srcOrd="0" destOrd="0" presId="urn:microsoft.com/office/officeart/2005/8/layout/cycle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6A8F1908-2A3A-4484-8F09-8867A5EB0667}">
      <dgm:prSet/>
      <dgm:spPr/>
      <dgm:t>
        <a:bodyPr/>
        <a:lstStyle/>
        <a:p>
          <a:r>
            <a:rPr lang="pl-PL" dirty="0" smtClean="0"/>
            <a:t>6</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2" custRadScaleRad="100102" custRadScaleInc="564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2" custScaleX="165686" custScaleY="62944"/>
      <dgm:spPr/>
      <dgm:t>
        <a:bodyPr/>
        <a:lstStyle/>
        <a:p>
          <a:endParaRPr lang="en-US"/>
        </a:p>
      </dgm:t>
    </dgm:pt>
    <dgm:pt modelId="{64FBC1CA-B9D4-4D10-9C77-03773373FDF5}" type="pres">
      <dgm:prSet presAssocID="{ADF6EBD9-8AFA-4AB3-94E5-C35E3FE26754}" presName="connectorText" presStyleLbl="sibTrans2D1" presStyleIdx="0" presStyleCnt="2"/>
      <dgm:spPr/>
      <dgm:t>
        <a:bodyPr/>
        <a:lstStyle/>
        <a:p>
          <a:endParaRPr lang="en-US"/>
        </a:p>
      </dgm:t>
    </dgm:pt>
    <dgm:pt modelId="{41A03034-12FB-45B8-83C1-0A27510B9502}" type="pres">
      <dgm:prSet presAssocID="{6A8F1908-2A3A-4484-8F09-8867A5EB0667}" presName="node" presStyleLbl="node1" presStyleIdx="1" presStyleCnt="2">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1" presStyleCnt="2" custScaleX="165620" custScaleY="50252"/>
      <dgm:spPr/>
      <dgm:t>
        <a:bodyPr/>
        <a:lstStyle/>
        <a:p>
          <a:endParaRPr lang="en-US"/>
        </a:p>
      </dgm:t>
    </dgm:pt>
    <dgm:pt modelId="{47311881-D9AE-43E2-A695-C21AA7728E26}" type="pres">
      <dgm:prSet presAssocID="{B780CF43-9178-4897-8820-69A451C9A8D0}" presName="connectorText" presStyleLbl="sibTrans2D1" presStyleIdx="1" presStyleCnt="2"/>
      <dgm:spPr/>
      <dgm:t>
        <a:bodyPr/>
        <a:lstStyle/>
        <a:p>
          <a:endParaRPr lang="en-US"/>
        </a:p>
      </dgm:t>
    </dgm:pt>
  </dgm:ptLst>
  <dgm:cxnLst>
    <dgm:cxn modelId="{DBCF34A3-039B-492E-B977-0663B7BB8A1C}" type="presOf" srcId="{D5B2BFDA-F965-4B68-9558-F7A9633C94D3}" destId="{BB6F640B-508F-494E-B2CC-4DFC2B269793}"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2CFFC38A-4B71-4E22-BA2A-2227E3982FAC}" type="presOf" srcId="{ADF6EBD9-8AFA-4AB3-94E5-C35E3FE26754}" destId="{64FBC1CA-B9D4-4D10-9C77-03773373FDF5}" srcOrd="1" destOrd="0" presId="urn:microsoft.com/office/officeart/2005/8/layout/cycle2"/>
    <dgm:cxn modelId="{4BA9E7C6-06F3-447F-A230-3070D863963D}" type="presOf" srcId="{ADF6EBD9-8AFA-4AB3-94E5-C35E3FE26754}" destId="{1207202A-8498-4AF5-B1B5-180AEA94F7F9}" srcOrd="0" destOrd="0" presId="urn:microsoft.com/office/officeart/2005/8/layout/cycle2"/>
    <dgm:cxn modelId="{74A21FB2-A206-44A5-B319-713C4DE803D8}" type="presOf" srcId="{B780CF43-9178-4897-8820-69A451C9A8D0}" destId="{47311881-D9AE-43E2-A695-C21AA7728E26}" srcOrd="1" destOrd="0" presId="urn:microsoft.com/office/officeart/2005/8/layout/cycle2"/>
    <dgm:cxn modelId="{B2BF4F8A-48A3-4DE4-A92C-39140C1E605B}" type="presOf" srcId="{B780CF43-9178-4897-8820-69A451C9A8D0}" destId="{BFE695C8-65B7-452B-B400-2516B2A857EE}" srcOrd="0" destOrd="0" presId="urn:microsoft.com/office/officeart/2005/8/layout/cycle2"/>
    <dgm:cxn modelId="{17472108-FA1D-45B8-BDBE-85BDC25621B9}" srcId="{D5B2BFDA-F965-4B68-9558-F7A9633C94D3}" destId="{6A8F1908-2A3A-4484-8F09-8867A5EB0667}" srcOrd="1" destOrd="0" parTransId="{0815586B-699E-4E13-A519-137D596EB495}" sibTransId="{B780CF43-9178-4897-8820-69A451C9A8D0}"/>
    <dgm:cxn modelId="{E5EDF797-9033-459A-8358-921FBED9F1C9}" type="presOf" srcId="{6A8F1908-2A3A-4484-8F09-8867A5EB0667}" destId="{41A03034-12FB-45B8-83C1-0A27510B9502}" srcOrd="0" destOrd="0" presId="urn:microsoft.com/office/officeart/2005/8/layout/cycle2"/>
    <dgm:cxn modelId="{A03C3D0C-59D5-4BBB-A9BB-C60CDC09DD54}" type="presOf" srcId="{A8761322-63A5-4F2A-9328-B67D228D88BD}" destId="{2CC2DF4B-2390-4229-9977-9B2766604DFA}" srcOrd="0" destOrd="0" presId="urn:microsoft.com/office/officeart/2005/8/layout/cycle2"/>
    <dgm:cxn modelId="{3F9A428E-5061-4823-B0FC-64DAF45B4011}" type="presParOf" srcId="{BB6F640B-508F-494E-B2CC-4DFC2B269793}" destId="{2CC2DF4B-2390-4229-9977-9B2766604DFA}" srcOrd="0" destOrd="0" presId="urn:microsoft.com/office/officeart/2005/8/layout/cycle2"/>
    <dgm:cxn modelId="{AF87E621-8E8F-4737-BB5F-B0710413661B}" type="presParOf" srcId="{BB6F640B-508F-494E-B2CC-4DFC2B269793}" destId="{1207202A-8498-4AF5-B1B5-180AEA94F7F9}" srcOrd="1" destOrd="0" presId="urn:microsoft.com/office/officeart/2005/8/layout/cycle2"/>
    <dgm:cxn modelId="{647F0184-62E0-41FF-8DFA-AAF0A9EE1782}" type="presParOf" srcId="{1207202A-8498-4AF5-B1B5-180AEA94F7F9}" destId="{64FBC1CA-B9D4-4D10-9C77-03773373FDF5}" srcOrd="0" destOrd="0" presId="urn:microsoft.com/office/officeart/2005/8/layout/cycle2"/>
    <dgm:cxn modelId="{FDDA7DA8-6BBB-4C82-974A-78EBA769A83D}" type="presParOf" srcId="{BB6F640B-508F-494E-B2CC-4DFC2B269793}" destId="{41A03034-12FB-45B8-83C1-0A27510B9502}" srcOrd="2" destOrd="0" presId="urn:microsoft.com/office/officeart/2005/8/layout/cycle2"/>
    <dgm:cxn modelId="{12A48180-9D94-467D-9D36-7992E153529B}" type="presParOf" srcId="{BB6F640B-508F-494E-B2CC-4DFC2B269793}" destId="{BFE695C8-65B7-452B-B400-2516B2A857EE}" srcOrd="3" destOrd="0" presId="urn:microsoft.com/office/officeart/2005/8/layout/cycle2"/>
    <dgm:cxn modelId="{AA37AE9D-DD1A-4606-8817-7859C5D84393}" type="presParOf" srcId="{BFE695C8-65B7-452B-B400-2516B2A857EE}" destId="{47311881-D9AE-43E2-A695-C21AA7728E26}" srcOrd="0" destOrd="0" presId="urn:microsoft.com/office/officeart/2005/8/layout/cycle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D80D861-F5D6-4A55-B158-26154BA1703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312F821-4E38-4F31-9A55-557438E1AD5F}">
      <dgm:prSet phldrT="[Text]"/>
      <dgm:spPr>
        <a:solidFill>
          <a:srgbClr val="C00000"/>
        </a:solidFill>
        <a:ln>
          <a:solidFill>
            <a:schemeClr val="tx1"/>
          </a:solidFill>
        </a:ln>
      </dgm:spPr>
      <dgm:t>
        <a:bodyPr/>
        <a:lstStyle/>
        <a:p>
          <a:r>
            <a:rPr lang="en-US" b="1" dirty="0" smtClean="0"/>
            <a:t>g</a:t>
          </a:r>
          <a:r>
            <a:rPr lang="en-US" b="1" baseline="30000" dirty="0" smtClean="0"/>
            <a:t>0</a:t>
          </a:r>
          <a:endParaRPr lang="en-US" b="1" baseline="30000" dirty="0"/>
        </a:p>
      </dgm:t>
    </dgm:pt>
    <dgm:pt modelId="{270684BF-357D-4BDA-8421-68717DBF77EA}" type="parTrans" cxnId="{3283C1DC-BCEC-4A04-8673-ED14FBD2CA5F}">
      <dgm:prSet/>
      <dgm:spPr/>
      <dgm:t>
        <a:bodyPr/>
        <a:lstStyle/>
        <a:p>
          <a:endParaRPr lang="en-US"/>
        </a:p>
      </dgm:t>
    </dgm:pt>
    <dgm:pt modelId="{736399C6-5A49-4058-A0B8-D57DF177BB94}" type="sibTrans" cxnId="{3283C1DC-BCEC-4A04-8673-ED14FBD2CA5F}">
      <dgm:prSet/>
      <dgm:spPr>
        <a:solidFill>
          <a:schemeClr val="tx1"/>
        </a:solidFill>
      </dgm:spPr>
      <dgm:t>
        <a:bodyPr/>
        <a:lstStyle/>
        <a:p>
          <a:endParaRPr lang="en-US"/>
        </a:p>
      </dgm:t>
    </dgm:pt>
    <dgm:pt modelId="{DBA88B49-5E68-4A7F-913B-888F1E202DB8}">
      <dgm:prSet phldrT="[Text]" phldr="1"/>
      <dgm:spPr>
        <a:solidFill>
          <a:schemeClr val="bg1"/>
        </a:solidFill>
      </dgm:spPr>
      <dgm:t>
        <a:bodyPr/>
        <a:lstStyle/>
        <a:p>
          <a:endParaRPr lang="en-US" dirty="0"/>
        </a:p>
      </dgm:t>
    </dgm:pt>
    <dgm:pt modelId="{954B81CA-7C9A-4521-8405-DBCA570048C7}" type="parTrans" cxnId="{4D1D55F9-F112-4BDE-8D3F-F9876387CBDF}">
      <dgm:prSet/>
      <dgm:spPr/>
      <dgm:t>
        <a:bodyPr/>
        <a:lstStyle/>
        <a:p>
          <a:endParaRPr lang="en-US"/>
        </a:p>
      </dgm:t>
    </dgm:pt>
    <dgm:pt modelId="{65B1BD42-4404-4580-9374-BB0F3ED12F31}" type="sibTrans" cxnId="{4D1D55F9-F112-4BDE-8D3F-F9876387CBDF}">
      <dgm:prSet/>
      <dgm:spPr>
        <a:solidFill>
          <a:schemeClr val="tx1"/>
        </a:solidFill>
      </dgm:spPr>
      <dgm:t>
        <a:bodyPr/>
        <a:lstStyle/>
        <a:p>
          <a:endParaRPr lang="en-US"/>
        </a:p>
      </dgm:t>
    </dgm:pt>
    <dgm:pt modelId="{983D65D3-70B0-49F6-BEE8-303AEED6A51F}">
      <dgm:prSet phldrT="[Text]"/>
      <dgm:spPr/>
      <dgm:t>
        <a:bodyPr/>
        <a:lstStyle/>
        <a:p>
          <a:r>
            <a:rPr lang="en-US" b="1" dirty="0" smtClean="0"/>
            <a:t>g</a:t>
          </a:r>
          <a:r>
            <a:rPr lang="en-US" b="1" baseline="30000" dirty="0" smtClean="0"/>
            <a:t>i-1</a:t>
          </a:r>
          <a:endParaRPr lang="en-US" dirty="0"/>
        </a:p>
      </dgm:t>
    </dgm:pt>
    <dgm:pt modelId="{507FDA23-A7DA-4580-8443-31968CDF8D1C}" type="parTrans" cxnId="{1CCFDC35-2E71-4D68-AAC7-79D0B2AC364E}">
      <dgm:prSet/>
      <dgm:spPr/>
      <dgm:t>
        <a:bodyPr/>
        <a:lstStyle/>
        <a:p>
          <a:endParaRPr lang="en-US"/>
        </a:p>
      </dgm:t>
    </dgm:pt>
    <dgm:pt modelId="{ADCCBB96-2D6C-4147-8BF2-DCBB36793E47}" type="sibTrans" cxnId="{1CCFDC35-2E71-4D68-AAC7-79D0B2AC364E}">
      <dgm:prSet/>
      <dgm:spPr>
        <a:solidFill>
          <a:schemeClr val="tx1"/>
        </a:solidFill>
      </dgm:spPr>
      <dgm:t>
        <a:bodyPr/>
        <a:lstStyle/>
        <a:p>
          <a:endParaRPr lang="en-US"/>
        </a:p>
      </dgm:t>
    </dgm:pt>
    <dgm:pt modelId="{82B10C82-79A7-4007-A73C-E405024CEC73}">
      <dgm:prSet phldrT="[Text]"/>
      <dgm:spPr/>
      <dgm:t>
        <a:bodyPr/>
        <a:lstStyle/>
        <a:p>
          <a:r>
            <a:rPr lang="en-US" b="1" dirty="0" smtClean="0"/>
            <a:t>g</a:t>
          </a:r>
          <a:r>
            <a:rPr lang="en-US" b="1" baseline="30000" dirty="0" smtClean="0"/>
            <a:t>1</a:t>
          </a:r>
          <a:endParaRPr lang="en-US" dirty="0"/>
        </a:p>
      </dgm:t>
    </dgm:pt>
    <dgm:pt modelId="{0DB11AD2-CE91-48F1-B2F1-7821E6A2CDE6}" type="parTrans" cxnId="{C5C5DD25-EDBC-4714-9C81-C91E0F6AC45D}">
      <dgm:prSet/>
      <dgm:spPr/>
      <dgm:t>
        <a:bodyPr/>
        <a:lstStyle/>
        <a:p>
          <a:endParaRPr lang="en-US"/>
        </a:p>
      </dgm:t>
    </dgm:pt>
    <dgm:pt modelId="{5E8D315A-7A5E-4C6B-BB57-FF8CF05D6797}" type="sibTrans" cxnId="{C5C5DD25-EDBC-4714-9C81-C91E0F6AC45D}">
      <dgm:prSet/>
      <dgm:spPr>
        <a:solidFill>
          <a:schemeClr val="tx1"/>
        </a:solidFill>
      </dgm:spPr>
      <dgm:t>
        <a:bodyPr/>
        <a:lstStyle/>
        <a:p>
          <a:endParaRPr lang="en-US"/>
        </a:p>
      </dgm:t>
    </dgm:pt>
    <dgm:pt modelId="{043FE9CE-3950-4447-B012-98D66EDB7D07}">
      <dgm:prSet phldrT="[Text]"/>
      <dgm:spPr/>
      <dgm:t>
        <a:bodyPr/>
        <a:lstStyle/>
        <a:p>
          <a:r>
            <a:rPr lang="en-US" b="1" dirty="0" smtClean="0"/>
            <a:t>g</a:t>
          </a:r>
          <a:r>
            <a:rPr lang="en-US" b="1" baseline="30000" dirty="0" smtClean="0"/>
            <a:t>2</a:t>
          </a:r>
          <a:endParaRPr lang="en-US" dirty="0"/>
        </a:p>
      </dgm:t>
    </dgm:pt>
    <dgm:pt modelId="{DAB2DF82-A48E-4019-B0C7-76F28C222DC6}" type="parTrans" cxnId="{F47F4DDD-D168-4331-A9BA-F02CF924CDB4}">
      <dgm:prSet/>
      <dgm:spPr/>
      <dgm:t>
        <a:bodyPr/>
        <a:lstStyle/>
        <a:p>
          <a:endParaRPr lang="en-US"/>
        </a:p>
      </dgm:t>
    </dgm:pt>
    <dgm:pt modelId="{25B02631-A6F8-400D-9684-9D373EE66E63}" type="sibTrans" cxnId="{F47F4DDD-D168-4331-A9BA-F02CF924CDB4}">
      <dgm:prSet/>
      <dgm:spPr>
        <a:solidFill>
          <a:schemeClr val="tx1"/>
        </a:solidFill>
      </dgm:spPr>
      <dgm:t>
        <a:bodyPr/>
        <a:lstStyle/>
        <a:p>
          <a:endParaRPr lang="en-US"/>
        </a:p>
      </dgm:t>
    </dgm:pt>
    <dgm:pt modelId="{24E0D6DA-61C8-46A9-A5FC-E05CF142E882}">
      <dgm:prSet phldrT="[Text]"/>
      <dgm:spPr/>
      <dgm:t>
        <a:bodyPr/>
        <a:lstStyle/>
        <a:p>
          <a:r>
            <a:rPr lang="en-US" b="1" dirty="0" smtClean="0"/>
            <a:t>g</a:t>
          </a:r>
          <a:r>
            <a:rPr lang="en-US" b="1" baseline="30000" dirty="0" smtClean="0"/>
            <a:t>3</a:t>
          </a:r>
          <a:endParaRPr lang="en-US" dirty="0"/>
        </a:p>
      </dgm:t>
    </dgm:pt>
    <dgm:pt modelId="{798939C6-D6DF-4236-89B6-5618FCB942BA}" type="parTrans" cxnId="{3DE558A3-1FCF-4F75-A9E2-B925BA46DC00}">
      <dgm:prSet/>
      <dgm:spPr/>
      <dgm:t>
        <a:bodyPr/>
        <a:lstStyle/>
        <a:p>
          <a:endParaRPr lang="en-US"/>
        </a:p>
      </dgm:t>
    </dgm:pt>
    <dgm:pt modelId="{38513C6B-EAF4-4FB0-AA45-DE37FF28FCBF}" type="sibTrans" cxnId="{3DE558A3-1FCF-4F75-A9E2-B925BA46DC00}">
      <dgm:prSet/>
      <dgm:spPr>
        <a:solidFill>
          <a:schemeClr val="tx1"/>
        </a:solidFill>
      </dgm:spPr>
      <dgm:t>
        <a:bodyPr/>
        <a:lstStyle/>
        <a:p>
          <a:endParaRPr lang="en-US"/>
        </a:p>
      </dgm:t>
    </dgm:pt>
    <dgm:pt modelId="{F9A16647-5503-4585-BEA4-71FEB4B74E92}">
      <dgm:prSet phldrT="[Text]"/>
      <dgm:spPr/>
      <dgm:t>
        <a:bodyPr/>
        <a:lstStyle/>
        <a:p>
          <a:r>
            <a:rPr lang="en-US" b="1" dirty="0" smtClean="0"/>
            <a:t>g</a:t>
          </a:r>
          <a:r>
            <a:rPr lang="en-US" b="1" baseline="30000" dirty="0" smtClean="0"/>
            <a:t>4</a:t>
          </a:r>
          <a:endParaRPr lang="en-US" dirty="0"/>
        </a:p>
      </dgm:t>
    </dgm:pt>
    <dgm:pt modelId="{99C7023F-2DA1-48CA-9F30-7A76B890079C}" type="parTrans" cxnId="{461C02CA-0E65-4DA4-A0E9-91D5873A6753}">
      <dgm:prSet/>
      <dgm:spPr/>
      <dgm:t>
        <a:bodyPr/>
        <a:lstStyle/>
        <a:p>
          <a:endParaRPr lang="en-US"/>
        </a:p>
      </dgm:t>
    </dgm:pt>
    <dgm:pt modelId="{C0B83E72-86ED-4C03-95D7-6CDF2F6DA177}" type="sibTrans" cxnId="{461C02CA-0E65-4DA4-A0E9-91D5873A6753}">
      <dgm:prSet/>
      <dgm:spPr>
        <a:solidFill>
          <a:schemeClr val="tx1"/>
        </a:solidFill>
      </dgm:spPr>
      <dgm:t>
        <a:bodyPr/>
        <a:lstStyle/>
        <a:p>
          <a:endParaRPr lang="en-US"/>
        </a:p>
      </dgm:t>
    </dgm:pt>
    <dgm:pt modelId="{6F7854DC-C82B-4D86-86ED-B8FE85697AE4}">
      <dgm:prSet phldrT="[Text]"/>
      <dgm:spPr/>
      <dgm:t>
        <a:bodyPr/>
        <a:lstStyle/>
        <a:p>
          <a:r>
            <a:rPr lang="en-US" b="1" dirty="0" smtClean="0"/>
            <a:t>g</a:t>
          </a:r>
          <a:r>
            <a:rPr lang="en-US" b="1" baseline="30000" dirty="0" smtClean="0"/>
            <a:t>5</a:t>
          </a:r>
          <a:endParaRPr lang="en-US" dirty="0"/>
        </a:p>
      </dgm:t>
    </dgm:pt>
    <dgm:pt modelId="{7719FFE8-C1D1-458D-B5AB-A15CE8DDA87E}" type="parTrans" cxnId="{2B455FCD-1C94-4B27-BCF3-15A6B223ED7B}">
      <dgm:prSet/>
      <dgm:spPr/>
      <dgm:t>
        <a:bodyPr/>
        <a:lstStyle/>
        <a:p>
          <a:endParaRPr lang="en-US"/>
        </a:p>
      </dgm:t>
    </dgm:pt>
    <dgm:pt modelId="{41EBC137-2B41-4F2A-9B52-809F779BFD7B}" type="sibTrans" cxnId="{2B455FCD-1C94-4B27-BCF3-15A6B223ED7B}">
      <dgm:prSet/>
      <dgm:spPr>
        <a:solidFill>
          <a:schemeClr val="tx1"/>
        </a:solidFill>
      </dgm:spPr>
      <dgm:t>
        <a:bodyPr/>
        <a:lstStyle/>
        <a:p>
          <a:endParaRPr lang="en-US"/>
        </a:p>
      </dgm:t>
    </dgm:pt>
    <dgm:pt modelId="{87D13FC0-8BDF-4D9E-80EB-9B8F289DB96B}">
      <dgm:prSet phldrT="[Text]"/>
      <dgm:spPr>
        <a:solidFill>
          <a:schemeClr val="bg1"/>
        </a:solidFill>
      </dgm:spPr>
      <dgm:t>
        <a:bodyPr/>
        <a:lstStyle/>
        <a:p>
          <a:r>
            <a:rPr lang="en-US" b="1" dirty="0" smtClean="0"/>
            <a:t>g</a:t>
          </a:r>
          <a:r>
            <a:rPr lang="en-US" b="1" baseline="30000" dirty="0" smtClean="0"/>
            <a:t>6</a:t>
          </a:r>
          <a:endParaRPr lang="en-US" dirty="0"/>
        </a:p>
      </dgm:t>
    </dgm:pt>
    <dgm:pt modelId="{A8100418-618E-4408-A454-1C5B1E0222E9}" type="parTrans" cxnId="{44098304-6D97-4048-B0F9-6708054D530C}">
      <dgm:prSet/>
      <dgm:spPr/>
      <dgm:t>
        <a:bodyPr/>
        <a:lstStyle/>
        <a:p>
          <a:endParaRPr lang="en-US"/>
        </a:p>
      </dgm:t>
    </dgm:pt>
    <dgm:pt modelId="{954C2FFA-3B87-4E4C-B5FA-8D6119A3B21C}" type="sibTrans" cxnId="{44098304-6D97-4048-B0F9-6708054D530C}">
      <dgm:prSet/>
      <dgm:spPr>
        <a:solidFill>
          <a:schemeClr val="bg1"/>
        </a:solidFill>
      </dgm:spPr>
      <dgm:t>
        <a:bodyPr/>
        <a:lstStyle/>
        <a:p>
          <a:endParaRPr lang="en-US"/>
        </a:p>
      </dgm:t>
    </dgm:pt>
    <dgm:pt modelId="{9C8CEDCB-1DA3-4432-9A49-9664C492F01D}" type="pres">
      <dgm:prSet presAssocID="{3D80D861-F5D6-4A55-B158-26154BA1703F}" presName="cycle" presStyleCnt="0">
        <dgm:presLayoutVars>
          <dgm:dir/>
          <dgm:resizeHandles val="exact"/>
        </dgm:presLayoutVars>
      </dgm:prSet>
      <dgm:spPr/>
      <dgm:t>
        <a:bodyPr/>
        <a:lstStyle/>
        <a:p>
          <a:endParaRPr lang="en-US"/>
        </a:p>
      </dgm:t>
    </dgm:pt>
    <dgm:pt modelId="{39355587-C510-454D-B77F-A74405355768}" type="pres">
      <dgm:prSet presAssocID="{5312F821-4E38-4F31-9A55-557438E1AD5F}" presName="node" presStyleLbl="node1" presStyleIdx="0" presStyleCnt="9">
        <dgm:presLayoutVars>
          <dgm:bulletEnabled val="1"/>
        </dgm:presLayoutVars>
      </dgm:prSet>
      <dgm:spPr/>
      <dgm:t>
        <a:bodyPr/>
        <a:lstStyle/>
        <a:p>
          <a:endParaRPr lang="en-US"/>
        </a:p>
      </dgm:t>
    </dgm:pt>
    <dgm:pt modelId="{39A0B048-D3C4-4EC2-B5C5-73BE48C58629}" type="pres">
      <dgm:prSet presAssocID="{736399C6-5A49-4058-A0B8-D57DF177BB94}" presName="sibTrans" presStyleLbl="sibTrans2D1" presStyleIdx="0" presStyleCnt="9"/>
      <dgm:spPr/>
      <dgm:t>
        <a:bodyPr/>
        <a:lstStyle/>
        <a:p>
          <a:endParaRPr lang="en-US"/>
        </a:p>
      </dgm:t>
    </dgm:pt>
    <dgm:pt modelId="{5395EC39-10CD-49F7-A714-6B20C9706DBC}" type="pres">
      <dgm:prSet presAssocID="{736399C6-5A49-4058-A0B8-D57DF177BB94}" presName="connectorText" presStyleLbl="sibTrans2D1" presStyleIdx="0" presStyleCnt="9"/>
      <dgm:spPr/>
      <dgm:t>
        <a:bodyPr/>
        <a:lstStyle/>
        <a:p>
          <a:endParaRPr lang="en-US"/>
        </a:p>
      </dgm:t>
    </dgm:pt>
    <dgm:pt modelId="{73CDB577-311B-4458-88D8-9D9BD1C136B2}" type="pres">
      <dgm:prSet presAssocID="{82B10C82-79A7-4007-A73C-E405024CEC73}" presName="node" presStyleLbl="node1" presStyleIdx="1" presStyleCnt="9">
        <dgm:presLayoutVars>
          <dgm:bulletEnabled val="1"/>
        </dgm:presLayoutVars>
      </dgm:prSet>
      <dgm:spPr/>
      <dgm:t>
        <a:bodyPr/>
        <a:lstStyle/>
        <a:p>
          <a:endParaRPr lang="en-US"/>
        </a:p>
      </dgm:t>
    </dgm:pt>
    <dgm:pt modelId="{79A4C1BA-6B6C-44AE-8531-50535F3D69B4}" type="pres">
      <dgm:prSet presAssocID="{5E8D315A-7A5E-4C6B-BB57-FF8CF05D6797}" presName="sibTrans" presStyleLbl="sibTrans2D1" presStyleIdx="1" presStyleCnt="9"/>
      <dgm:spPr/>
      <dgm:t>
        <a:bodyPr/>
        <a:lstStyle/>
        <a:p>
          <a:endParaRPr lang="en-US"/>
        </a:p>
      </dgm:t>
    </dgm:pt>
    <dgm:pt modelId="{C5E59C29-7E1D-47CE-8E1F-0EFC1BB3C1FE}" type="pres">
      <dgm:prSet presAssocID="{5E8D315A-7A5E-4C6B-BB57-FF8CF05D6797}" presName="connectorText" presStyleLbl="sibTrans2D1" presStyleIdx="1" presStyleCnt="9"/>
      <dgm:spPr/>
      <dgm:t>
        <a:bodyPr/>
        <a:lstStyle/>
        <a:p>
          <a:endParaRPr lang="en-US"/>
        </a:p>
      </dgm:t>
    </dgm:pt>
    <dgm:pt modelId="{46337A68-93DC-474C-BC1C-0B121508D260}" type="pres">
      <dgm:prSet presAssocID="{043FE9CE-3950-4447-B012-98D66EDB7D07}" presName="node" presStyleLbl="node1" presStyleIdx="2" presStyleCnt="9">
        <dgm:presLayoutVars>
          <dgm:bulletEnabled val="1"/>
        </dgm:presLayoutVars>
      </dgm:prSet>
      <dgm:spPr/>
      <dgm:t>
        <a:bodyPr/>
        <a:lstStyle/>
        <a:p>
          <a:endParaRPr lang="en-US"/>
        </a:p>
      </dgm:t>
    </dgm:pt>
    <dgm:pt modelId="{B2F358B5-9A8C-4D94-99B3-78B146D73BD4}" type="pres">
      <dgm:prSet presAssocID="{25B02631-A6F8-400D-9684-9D373EE66E63}" presName="sibTrans" presStyleLbl="sibTrans2D1" presStyleIdx="2" presStyleCnt="9"/>
      <dgm:spPr/>
      <dgm:t>
        <a:bodyPr/>
        <a:lstStyle/>
        <a:p>
          <a:endParaRPr lang="en-US"/>
        </a:p>
      </dgm:t>
    </dgm:pt>
    <dgm:pt modelId="{24BB444B-567F-4597-A7CD-B51BD2FD117D}" type="pres">
      <dgm:prSet presAssocID="{25B02631-A6F8-400D-9684-9D373EE66E63}" presName="connectorText" presStyleLbl="sibTrans2D1" presStyleIdx="2" presStyleCnt="9"/>
      <dgm:spPr/>
      <dgm:t>
        <a:bodyPr/>
        <a:lstStyle/>
        <a:p>
          <a:endParaRPr lang="en-US"/>
        </a:p>
      </dgm:t>
    </dgm:pt>
    <dgm:pt modelId="{3DAB4215-BC47-4FC9-A2FB-BCDFCA8F469B}" type="pres">
      <dgm:prSet presAssocID="{24E0D6DA-61C8-46A9-A5FC-E05CF142E882}" presName="node" presStyleLbl="node1" presStyleIdx="3" presStyleCnt="9">
        <dgm:presLayoutVars>
          <dgm:bulletEnabled val="1"/>
        </dgm:presLayoutVars>
      </dgm:prSet>
      <dgm:spPr/>
      <dgm:t>
        <a:bodyPr/>
        <a:lstStyle/>
        <a:p>
          <a:endParaRPr lang="en-US"/>
        </a:p>
      </dgm:t>
    </dgm:pt>
    <dgm:pt modelId="{B1823F3D-2174-4363-8A9A-09F5C71F90AD}" type="pres">
      <dgm:prSet presAssocID="{38513C6B-EAF4-4FB0-AA45-DE37FF28FCBF}" presName="sibTrans" presStyleLbl="sibTrans2D1" presStyleIdx="3" presStyleCnt="9"/>
      <dgm:spPr/>
      <dgm:t>
        <a:bodyPr/>
        <a:lstStyle/>
        <a:p>
          <a:endParaRPr lang="en-US"/>
        </a:p>
      </dgm:t>
    </dgm:pt>
    <dgm:pt modelId="{B9ACCF28-46EE-423F-BEF6-FADFD0522FA5}" type="pres">
      <dgm:prSet presAssocID="{38513C6B-EAF4-4FB0-AA45-DE37FF28FCBF}" presName="connectorText" presStyleLbl="sibTrans2D1" presStyleIdx="3" presStyleCnt="9"/>
      <dgm:spPr/>
      <dgm:t>
        <a:bodyPr/>
        <a:lstStyle/>
        <a:p>
          <a:endParaRPr lang="en-US"/>
        </a:p>
      </dgm:t>
    </dgm:pt>
    <dgm:pt modelId="{562D0FEE-35C2-45AD-8D71-7111697422B2}" type="pres">
      <dgm:prSet presAssocID="{F9A16647-5503-4585-BEA4-71FEB4B74E92}" presName="node" presStyleLbl="node1" presStyleIdx="4" presStyleCnt="9">
        <dgm:presLayoutVars>
          <dgm:bulletEnabled val="1"/>
        </dgm:presLayoutVars>
      </dgm:prSet>
      <dgm:spPr/>
      <dgm:t>
        <a:bodyPr/>
        <a:lstStyle/>
        <a:p>
          <a:endParaRPr lang="en-US"/>
        </a:p>
      </dgm:t>
    </dgm:pt>
    <dgm:pt modelId="{C36AB46F-5AAA-4106-AE21-F4175C2ACBCD}" type="pres">
      <dgm:prSet presAssocID="{C0B83E72-86ED-4C03-95D7-6CDF2F6DA177}" presName="sibTrans" presStyleLbl="sibTrans2D1" presStyleIdx="4" presStyleCnt="9"/>
      <dgm:spPr/>
      <dgm:t>
        <a:bodyPr/>
        <a:lstStyle/>
        <a:p>
          <a:endParaRPr lang="en-US"/>
        </a:p>
      </dgm:t>
    </dgm:pt>
    <dgm:pt modelId="{751852BE-6166-4793-8AD7-174219696EFC}" type="pres">
      <dgm:prSet presAssocID="{C0B83E72-86ED-4C03-95D7-6CDF2F6DA177}" presName="connectorText" presStyleLbl="sibTrans2D1" presStyleIdx="4" presStyleCnt="9"/>
      <dgm:spPr/>
      <dgm:t>
        <a:bodyPr/>
        <a:lstStyle/>
        <a:p>
          <a:endParaRPr lang="en-US"/>
        </a:p>
      </dgm:t>
    </dgm:pt>
    <dgm:pt modelId="{7CABF8D5-6753-4F6E-AE4D-A4723DE51825}" type="pres">
      <dgm:prSet presAssocID="{6F7854DC-C82B-4D86-86ED-B8FE85697AE4}" presName="node" presStyleLbl="node1" presStyleIdx="5" presStyleCnt="9">
        <dgm:presLayoutVars>
          <dgm:bulletEnabled val="1"/>
        </dgm:presLayoutVars>
      </dgm:prSet>
      <dgm:spPr/>
      <dgm:t>
        <a:bodyPr/>
        <a:lstStyle/>
        <a:p>
          <a:endParaRPr lang="en-US"/>
        </a:p>
      </dgm:t>
    </dgm:pt>
    <dgm:pt modelId="{3994FA37-6B7A-49DB-92DF-62CA51EAEB41}" type="pres">
      <dgm:prSet presAssocID="{41EBC137-2B41-4F2A-9B52-809F779BFD7B}" presName="sibTrans" presStyleLbl="sibTrans2D1" presStyleIdx="5" presStyleCnt="9"/>
      <dgm:spPr/>
      <dgm:t>
        <a:bodyPr/>
        <a:lstStyle/>
        <a:p>
          <a:endParaRPr lang="en-US"/>
        </a:p>
      </dgm:t>
    </dgm:pt>
    <dgm:pt modelId="{43EAB479-F52C-4A75-8076-523D34FCC8CF}" type="pres">
      <dgm:prSet presAssocID="{41EBC137-2B41-4F2A-9B52-809F779BFD7B}" presName="connectorText" presStyleLbl="sibTrans2D1" presStyleIdx="5" presStyleCnt="9"/>
      <dgm:spPr/>
      <dgm:t>
        <a:bodyPr/>
        <a:lstStyle/>
        <a:p>
          <a:endParaRPr lang="en-US"/>
        </a:p>
      </dgm:t>
    </dgm:pt>
    <dgm:pt modelId="{4175E5F8-C2C4-432D-B8C3-918A9B3F3A25}" type="pres">
      <dgm:prSet presAssocID="{87D13FC0-8BDF-4D9E-80EB-9B8F289DB96B}" presName="node" presStyleLbl="node1" presStyleIdx="6" presStyleCnt="9">
        <dgm:presLayoutVars>
          <dgm:bulletEnabled val="1"/>
        </dgm:presLayoutVars>
      </dgm:prSet>
      <dgm:spPr/>
      <dgm:t>
        <a:bodyPr/>
        <a:lstStyle/>
        <a:p>
          <a:endParaRPr lang="en-US"/>
        </a:p>
      </dgm:t>
    </dgm:pt>
    <dgm:pt modelId="{58D9C933-9605-47CB-91A2-812E5606C608}" type="pres">
      <dgm:prSet presAssocID="{954C2FFA-3B87-4E4C-B5FA-8D6119A3B21C}" presName="sibTrans" presStyleLbl="sibTrans2D1" presStyleIdx="6" presStyleCnt="9"/>
      <dgm:spPr/>
      <dgm:t>
        <a:bodyPr/>
        <a:lstStyle/>
        <a:p>
          <a:endParaRPr lang="en-US"/>
        </a:p>
      </dgm:t>
    </dgm:pt>
    <dgm:pt modelId="{E837C8BF-C597-44DF-82DE-2F0846F9AF76}" type="pres">
      <dgm:prSet presAssocID="{954C2FFA-3B87-4E4C-B5FA-8D6119A3B21C}" presName="connectorText" presStyleLbl="sibTrans2D1" presStyleIdx="6" presStyleCnt="9"/>
      <dgm:spPr/>
      <dgm:t>
        <a:bodyPr/>
        <a:lstStyle/>
        <a:p>
          <a:endParaRPr lang="en-US"/>
        </a:p>
      </dgm:t>
    </dgm:pt>
    <dgm:pt modelId="{95FFB157-7DC2-4BFC-8D82-B0FB9E9D3D4F}" type="pres">
      <dgm:prSet presAssocID="{DBA88B49-5E68-4A7F-913B-888F1E202DB8}" presName="node" presStyleLbl="node1" presStyleIdx="7" presStyleCnt="9">
        <dgm:presLayoutVars>
          <dgm:bulletEnabled val="1"/>
        </dgm:presLayoutVars>
      </dgm:prSet>
      <dgm:spPr/>
      <dgm:t>
        <a:bodyPr/>
        <a:lstStyle/>
        <a:p>
          <a:endParaRPr lang="en-US"/>
        </a:p>
      </dgm:t>
    </dgm:pt>
    <dgm:pt modelId="{607CA0C8-2A61-4AE7-BCB6-1026425C7E11}" type="pres">
      <dgm:prSet presAssocID="{65B1BD42-4404-4580-9374-BB0F3ED12F31}" presName="sibTrans" presStyleLbl="sibTrans2D1" presStyleIdx="7" presStyleCnt="9"/>
      <dgm:spPr/>
      <dgm:t>
        <a:bodyPr/>
        <a:lstStyle/>
        <a:p>
          <a:endParaRPr lang="en-US"/>
        </a:p>
      </dgm:t>
    </dgm:pt>
    <dgm:pt modelId="{6385497E-A49D-4E75-906D-D787DAAC8073}" type="pres">
      <dgm:prSet presAssocID="{65B1BD42-4404-4580-9374-BB0F3ED12F31}" presName="connectorText" presStyleLbl="sibTrans2D1" presStyleIdx="7" presStyleCnt="9"/>
      <dgm:spPr/>
      <dgm:t>
        <a:bodyPr/>
        <a:lstStyle/>
        <a:p>
          <a:endParaRPr lang="en-US"/>
        </a:p>
      </dgm:t>
    </dgm:pt>
    <dgm:pt modelId="{D48D7A7B-2FEB-4F7E-B6E0-EAD93404CE44}" type="pres">
      <dgm:prSet presAssocID="{983D65D3-70B0-49F6-BEE8-303AEED6A51F}" presName="node" presStyleLbl="node1" presStyleIdx="8" presStyleCnt="9">
        <dgm:presLayoutVars>
          <dgm:bulletEnabled val="1"/>
        </dgm:presLayoutVars>
      </dgm:prSet>
      <dgm:spPr/>
      <dgm:t>
        <a:bodyPr/>
        <a:lstStyle/>
        <a:p>
          <a:endParaRPr lang="en-US"/>
        </a:p>
      </dgm:t>
    </dgm:pt>
    <dgm:pt modelId="{36FA2611-B008-434F-9961-2619F9F21B45}" type="pres">
      <dgm:prSet presAssocID="{ADCCBB96-2D6C-4147-8BF2-DCBB36793E47}" presName="sibTrans" presStyleLbl="sibTrans2D1" presStyleIdx="8" presStyleCnt="9"/>
      <dgm:spPr/>
      <dgm:t>
        <a:bodyPr/>
        <a:lstStyle/>
        <a:p>
          <a:endParaRPr lang="en-US"/>
        </a:p>
      </dgm:t>
    </dgm:pt>
    <dgm:pt modelId="{F3CFEA40-06AD-496A-89DC-115B0734D262}" type="pres">
      <dgm:prSet presAssocID="{ADCCBB96-2D6C-4147-8BF2-DCBB36793E47}" presName="connectorText" presStyleLbl="sibTrans2D1" presStyleIdx="8" presStyleCnt="9"/>
      <dgm:spPr/>
      <dgm:t>
        <a:bodyPr/>
        <a:lstStyle/>
        <a:p>
          <a:endParaRPr lang="en-US"/>
        </a:p>
      </dgm:t>
    </dgm:pt>
  </dgm:ptLst>
  <dgm:cxnLst>
    <dgm:cxn modelId="{3E6C48E6-B558-45D1-82E9-371B36FCCE64}" type="presOf" srcId="{87D13FC0-8BDF-4D9E-80EB-9B8F289DB96B}" destId="{4175E5F8-C2C4-432D-B8C3-918A9B3F3A25}" srcOrd="0" destOrd="0" presId="urn:microsoft.com/office/officeart/2005/8/layout/cycle2"/>
    <dgm:cxn modelId="{3DE558A3-1FCF-4F75-A9E2-B925BA46DC00}" srcId="{3D80D861-F5D6-4A55-B158-26154BA1703F}" destId="{24E0D6DA-61C8-46A9-A5FC-E05CF142E882}" srcOrd="3" destOrd="0" parTransId="{798939C6-D6DF-4236-89B6-5618FCB942BA}" sibTransId="{38513C6B-EAF4-4FB0-AA45-DE37FF28FCBF}"/>
    <dgm:cxn modelId="{AA5425E8-8044-4DFE-BD2B-FC53743123B2}" type="presOf" srcId="{65B1BD42-4404-4580-9374-BB0F3ED12F31}" destId="{607CA0C8-2A61-4AE7-BCB6-1026425C7E11}" srcOrd="0" destOrd="0" presId="urn:microsoft.com/office/officeart/2005/8/layout/cycle2"/>
    <dgm:cxn modelId="{4D1D55F9-F112-4BDE-8D3F-F9876387CBDF}" srcId="{3D80D861-F5D6-4A55-B158-26154BA1703F}" destId="{DBA88B49-5E68-4A7F-913B-888F1E202DB8}" srcOrd="7" destOrd="0" parTransId="{954B81CA-7C9A-4521-8405-DBCA570048C7}" sibTransId="{65B1BD42-4404-4580-9374-BB0F3ED12F31}"/>
    <dgm:cxn modelId="{A6D02065-396D-4842-9EAF-162947236F3A}" type="presOf" srcId="{ADCCBB96-2D6C-4147-8BF2-DCBB36793E47}" destId="{F3CFEA40-06AD-496A-89DC-115B0734D262}" srcOrd="1" destOrd="0" presId="urn:microsoft.com/office/officeart/2005/8/layout/cycle2"/>
    <dgm:cxn modelId="{2CB99130-192B-4B4D-8A42-B062FB22CDAC}" type="presOf" srcId="{38513C6B-EAF4-4FB0-AA45-DE37FF28FCBF}" destId="{B9ACCF28-46EE-423F-BEF6-FADFD0522FA5}" srcOrd="1" destOrd="0" presId="urn:microsoft.com/office/officeart/2005/8/layout/cycle2"/>
    <dgm:cxn modelId="{6596FCC7-D293-40D4-9C7E-992334A99B71}" type="presOf" srcId="{5E8D315A-7A5E-4C6B-BB57-FF8CF05D6797}" destId="{79A4C1BA-6B6C-44AE-8531-50535F3D69B4}" srcOrd="0" destOrd="0" presId="urn:microsoft.com/office/officeart/2005/8/layout/cycle2"/>
    <dgm:cxn modelId="{76406500-5BDC-48A9-A044-764331AED73E}" type="presOf" srcId="{ADCCBB96-2D6C-4147-8BF2-DCBB36793E47}" destId="{36FA2611-B008-434F-9961-2619F9F21B45}" srcOrd="0" destOrd="0" presId="urn:microsoft.com/office/officeart/2005/8/layout/cycle2"/>
    <dgm:cxn modelId="{44098304-6D97-4048-B0F9-6708054D530C}" srcId="{3D80D861-F5D6-4A55-B158-26154BA1703F}" destId="{87D13FC0-8BDF-4D9E-80EB-9B8F289DB96B}" srcOrd="6" destOrd="0" parTransId="{A8100418-618E-4408-A454-1C5B1E0222E9}" sibTransId="{954C2FFA-3B87-4E4C-B5FA-8D6119A3B21C}"/>
    <dgm:cxn modelId="{33807372-E65D-4FDF-A99B-39F3639203D2}" type="presOf" srcId="{41EBC137-2B41-4F2A-9B52-809F779BFD7B}" destId="{43EAB479-F52C-4A75-8076-523D34FCC8CF}" srcOrd="1" destOrd="0" presId="urn:microsoft.com/office/officeart/2005/8/layout/cycle2"/>
    <dgm:cxn modelId="{3283C1DC-BCEC-4A04-8673-ED14FBD2CA5F}" srcId="{3D80D861-F5D6-4A55-B158-26154BA1703F}" destId="{5312F821-4E38-4F31-9A55-557438E1AD5F}" srcOrd="0" destOrd="0" parTransId="{270684BF-357D-4BDA-8421-68717DBF77EA}" sibTransId="{736399C6-5A49-4058-A0B8-D57DF177BB94}"/>
    <dgm:cxn modelId="{7C34874F-3612-4FDB-8599-3AB9069D253B}" type="presOf" srcId="{5312F821-4E38-4F31-9A55-557438E1AD5F}" destId="{39355587-C510-454D-B77F-A74405355768}" srcOrd="0" destOrd="0" presId="urn:microsoft.com/office/officeart/2005/8/layout/cycle2"/>
    <dgm:cxn modelId="{E1978C1D-28D9-4385-A53E-9988896B8684}" type="presOf" srcId="{983D65D3-70B0-49F6-BEE8-303AEED6A51F}" destId="{D48D7A7B-2FEB-4F7E-B6E0-EAD93404CE44}" srcOrd="0" destOrd="0" presId="urn:microsoft.com/office/officeart/2005/8/layout/cycle2"/>
    <dgm:cxn modelId="{461C02CA-0E65-4DA4-A0E9-91D5873A6753}" srcId="{3D80D861-F5D6-4A55-B158-26154BA1703F}" destId="{F9A16647-5503-4585-BEA4-71FEB4B74E92}" srcOrd="4" destOrd="0" parTransId="{99C7023F-2DA1-48CA-9F30-7A76B890079C}" sibTransId="{C0B83E72-86ED-4C03-95D7-6CDF2F6DA177}"/>
    <dgm:cxn modelId="{A1F4E8DC-2A34-480E-AE9B-9F7BBE0CB722}" type="presOf" srcId="{C0B83E72-86ED-4C03-95D7-6CDF2F6DA177}" destId="{751852BE-6166-4793-8AD7-174219696EFC}" srcOrd="1" destOrd="0" presId="urn:microsoft.com/office/officeart/2005/8/layout/cycle2"/>
    <dgm:cxn modelId="{F47F4DDD-D168-4331-A9BA-F02CF924CDB4}" srcId="{3D80D861-F5D6-4A55-B158-26154BA1703F}" destId="{043FE9CE-3950-4447-B012-98D66EDB7D07}" srcOrd="2" destOrd="0" parTransId="{DAB2DF82-A48E-4019-B0C7-76F28C222DC6}" sibTransId="{25B02631-A6F8-400D-9684-9D373EE66E63}"/>
    <dgm:cxn modelId="{2B455FCD-1C94-4B27-BCF3-15A6B223ED7B}" srcId="{3D80D861-F5D6-4A55-B158-26154BA1703F}" destId="{6F7854DC-C82B-4D86-86ED-B8FE85697AE4}" srcOrd="5" destOrd="0" parTransId="{7719FFE8-C1D1-458D-B5AB-A15CE8DDA87E}" sibTransId="{41EBC137-2B41-4F2A-9B52-809F779BFD7B}"/>
    <dgm:cxn modelId="{50F68936-EBAE-493F-BD42-41A0600D4DA9}" type="presOf" srcId="{25B02631-A6F8-400D-9684-9D373EE66E63}" destId="{24BB444B-567F-4597-A7CD-B51BD2FD117D}" srcOrd="1" destOrd="0" presId="urn:microsoft.com/office/officeart/2005/8/layout/cycle2"/>
    <dgm:cxn modelId="{09DA8ED1-97D9-4561-BAA4-16407CBCE3F7}" type="presOf" srcId="{82B10C82-79A7-4007-A73C-E405024CEC73}" destId="{73CDB577-311B-4458-88D8-9D9BD1C136B2}" srcOrd="0" destOrd="0" presId="urn:microsoft.com/office/officeart/2005/8/layout/cycle2"/>
    <dgm:cxn modelId="{6742403B-A51D-442C-B4EE-ABE0F1D0B7E7}" type="presOf" srcId="{65B1BD42-4404-4580-9374-BB0F3ED12F31}" destId="{6385497E-A49D-4E75-906D-D787DAAC8073}" srcOrd="1" destOrd="0" presId="urn:microsoft.com/office/officeart/2005/8/layout/cycle2"/>
    <dgm:cxn modelId="{88AC0F07-1679-42BC-BC2E-A9A7820A6C9A}" type="presOf" srcId="{F9A16647-5503-4585-BEA4-71FEB4B74E92}" destId="{562D0FEE-35C2-45AD-8D71-7111697422B2}" srcOrd="0" destOrd="0" presId="urn:microsoft.com/office/officeart/2005/8/layout/cycle2"/>
    <dgm:cxn modelId="{6C0A14C8-8E6B-46AE-8A40-385F1B1FCA37}" type="presOf" srcId="{DBA88B49-5E68-4A7F-913B-888F1E202DB8}" destId="{95FFB157-7DC2-4BFC-8D82-B0FB9E9D3D4F}" srcOrd="0" destOrd="0" presId="urn:microsoft.com/office/officeart/2005/8/layout/cycle2"/>
    <dgm:cxn modelId="{648B7ADE-87E4-49BA-A759-EE003819DB77}" type="presOf" srcId="{C0B83E72-86ED-4C03-95D7-6CDF2F6DA177}" destId="{C36AB46F-5AAA-4106-AE21-F4175C2ACBCD}" srcOrd="0" destOrd="0" presId="urn:microsoft.com/office/officeart/2005/8/layout/cycle2"/>
    <dgm:cxn modelId="{E994D0D6-1CA9-4080-946C-7FB2AAFA4883}" type="presOf" srcId="{043FE9CE-3950-4447-B012-98D66EDB7D07}" destId="{46337A68-93DC-474C-BC1C-0B121508D260}" srcOrd="0" destOrd="0" presId="urn:microsoft.com/office/officeart/2005/8/layout/cycle2"/>
    <dgm:cxn modelId="{1CCFDC35-2E71-4D68-AAC7-79D0B2AC364E}" srcId="{3D80D861-F5D6-4A55-B158-26154BA1703F}" destId="{983D65D3-70B0-49F6-BEE8-303AEED6A51F}" srcOrd="8" destOrd="0" parTransId="{507FDA23-A7DA-4580-8443-31968CDF8D1C}" sibTransId="{ADCCBB96-2D6C-4147-8BF2-DCBB36793E47}"/>
    <dgm:cxn modelId="{C5C5DD25-EDBC-4714-9C81-C91E0F6AC45D}" srcId="{3D80D861-F5D6-4A55-B158-26154BA1703F}" destId="{82B10C82-79A7-4007-A73C-E405024CEC73}" srcOrd="1" destOrd="0" parTransId="{0DB11AD2-CE91-48F1-B2F1-7821E6A2CDE6}" sibTransId="{5E8D315A-7A5E-4C6B-BB57-FF8CF05D6797}"/>
    <dgm:cxn modelId="{04C4AF97-4754-4D5E-A00D-8FDF9E26B586}" type="presOf" srcId="{954C2FFA-3B87-4E4C-B5FA-8D6119A3B21C}" destId="{58D9C933-9605-47CB-91A2-812E5606C608}" srcOrd="0" destOrd="0" presId="urn:microsoft.com/office/officeart/2005/8/layout/cycle2"/>
    <dgm:cxn modelId="{61E51DA0-B261-4020-87CD-18B7FF4B355F}" type="presOf" srcId="{41EBC137-2B41-4F2A-9B52-809F779BFD7B}" destId="{3994FA37-6B7A-49DB-92DF-62CA51EAEB41}" srcOrd="0" destOrd="0" presId="urn:microsoft.com/office/officeart/2005/8/layout/cycle2"/>
    <dgm:cxn modelId="{E28B15B4-03F0-4E20-A08A-AC5E567D0C9E}" type="presOf" srcId="{736399C6-5A49-4058-A0B8-D57DF177BB94}" destId="{39A0B048-D3C4-4EC2-B5C5-73BE48C58629}" srcOrd="0" destOrd="0" presId="urn:microsoft.com/office/officeart/2005/8/layout/cycle2"/>
    <dgm:cxn modelId="{001316BB-815B-401D-B4C6-B7F24B1E0125}" type="presOf" srcId="{954C2FFA-3B87-4E4C-B5FA-8D6119A3B21C}" destId="{E837C8BF-C597-44DF-82DE-2F0846F9AF76}" srcOrd="1" destOrd="0" presId="urn:microsoft.com/office/officeart/2005/8/layout/cycle2"/>
    <dgm:cxn modelId="{E25F2842-9043-41D0-A169-ECE9764E4647}" type="presOf" srcId="{5E8D315A-7A5E-4C6B-BB57-FF8CF05D6797}" destId="{C5E59C29-7E1D-47CE-8E1F-0EFC1BB3C1FE}" srcOrd="1" destOrd="0" presId="urn:microsoft.com/office/officeart/2005/8/layout/cycle2"/>
    <dgm:cxn modelId="{12861AC0-BEDC-4A07-ACFF-0043A1DC3629}" type="presOf" srcId="{38513C6B-EAF4-4FB0-AA45-DE37FF28FCBF}" destId="{B1823F3D-2174-4363-8A9A-09F5C71F90AD}" srcOrd="0" destOrd="0" presId="urn:microsoft.com/office/officeart/2005/8/layout/cycle2"/>
    <dgm:cxn modelId="{0D3842CF-F45E-4EFA-8870-2A1FF53A1390}" type="presOf" srcId="{736399C6-5A49-4058-A0B8-D57DF177BB94}" destId="{5395EC39-10CD-49F7-A714-6B20C9706DBC}" srcOrd="1" destOrd="0" presId="urn:microsoft.com/office/officeart/2005/8/layout/cycle2"/>
    <dgm:cxn modelId="{BBA196B1-B54D-4EAF-8033-AD75D83DE2F1}" type="presOf" srcId="{3D80D861-F5D6-4A55-B158-26154BA1703F}" destId="{9C8CEDCB-1DA3-4432-9A49-9664C492F01D}" srcOrd="0" destOrd="0" presId="urn:microsoft.com/office/officeart/2005/8/layout/cycle2"/>
    <dgm:cxn modelId="{2CA871F3-99BA-4B13-8298-EBA372B63BEE}" type="presOf" srcId="{25B02631-A6F8-400D-9684-9D373EE66E63}" destId="{B2F358B5-9A8C-4D94-99B3-78B146D73BD4}" srcOrd="0" destOrd="0" presId="urn:microsoft.com/office/officeart/2005/8/layout/cycle2"/>
    <dgm:cxn modelId="{07C75C94-A7A2-4F8F-ADC7-777C8E587E55}" type="presOf" srcId="{6F7854DC-C82B-4D86-86ED-B8FE85697AE4}" destId="{7CABF8D5-6753-4F6E-AE4D-A4723DE51825}" srcOrd="0" destOrd="0" presId="urn:microsoft.com/office/officeart/2005/8/layout/cycle2"/>
    <dgm:cxn modelId="{FCE83F0A-74D7-4494-9F12-9BA1013C6363}" type="presOf" srcId="{24E0D6DA-61C8-46A9-A5FC-E05CF142E882}" destId="{3DAB4215-BC47-4FC9-A2FB-BCDFCA8F469B}" srcOrd="0" destOrd="0" presId="urn:microsoft.com/office/officeart/2005/8/layout/cycle2"/>
    <dgm:cxn modelId="{0DBB64C3-17F5-4292-B8A0-193FD8F512EC}" type="presParOf" srcId="{9C8CEDCB-1DA3-4432-9A49-9664C492F01D}" destId="{39355587-C510-454D-B77F-A74405355768}" srcOrd="0" destOrd="0" presId="urn:microsoft.com/office/officeart/2005/8/layout/cycle2"/>
    <dgm:cxn modelId="{FF6D17C8-9355-45AD-B835-9BD3E692FF71}" type="presParOf" srcId="{9C8CEDCB-1DA3-4432-9A49-9664C492F01D}" destId="{39A0B048-D3C4-4EC2-B5C5-73BE48C58629}" srcOrd="1" destOrd="0" presId="urn:microsoft.com/office/officeart/2005/8/layout/cycle2"/>
    <dgm:cxn modelId="{7B3C8BB9-6121-4C08-8702-40E00B73D2DA}" type="presParOf" srcId="{39A0B048-D3C4-4EC2-B5C5-73BE48C58629}" destId="{5395EC39-10CD-49F7-A714-6B20C9706DBC}" srcOrd="0" destOrd="0" presId="urn:microsoft.com/office/officeart/2005/8/layout/cycle2"/>
    <dgm:cxn modelId="{74562CE9-6872-4328-A127-1B3CE120A23F}" type="presParOf" srcId="{9C8CEDCB-1DA3-4432-9A49-9664C492F01D}" destId="{73CDB577-311B-4458-88D8-9D9BD1C136B2}" srcOrd="2" destOrd="0" presId="urn:microsoft.com/office/officeart/2005/8/layout/cycle2"/>
    <dgm:cxn modelId="{D5551E36-95F6-4C52-9E15-450A4B8594A2}" type="presParOf" srcId="{9C8CEDCB-1DA3-4432-9A49-9664C492F01D}" destId="{79A4C1BA-6B6C-44AE-8531-50535F3D69B4}" srcOrd="3" destOrd="0" presId="urn:microsoft.com/office/officeart/2005/8/layout/cycle2"/>
    <dgm:cxn modelId="{3D3CF9F4-09EE-4D99-AEE9-D64AF193653B}" type="presParOf" srcId="{79A4C1BA-6B6C-44AE-8531-50535F3D69B4}" destId="{C5E59C29-7E1D-47CE-8E1F-0EFC1BB3C1FE}" srcOrd="0" destOrd="0" presId="urn:microsoft.com/office/officeart/2005/8/layout/cycle2"/>
    <dgm:cxn modelId="{6AB6CF3B-1084-425A-A367-47DC98A24893}" type="presParOf" srcId="{9C8CEDCB-1DA3-4432-9A49-9664C492F01D}" destId="{46337A68-93DC-474C-BC1C-0B121508D260}" srcOrd="4" destOrd="0" presId="urn:microsoft.com/office/officeart/2005/8/layout/cycle2"/>
    <dgm:cxn modelId="{38DBD92B-7284-42A1-8B0D-ED3E1AE648F4}" type="presParOf" srcId="{9C8CEDCB-1DA3-4432-9A49-9664C492F01D}" destId="{B2F358B5-9A8C-4D94-99B3-78B146D73BD4}" srcOrd="5" destOrd="0" presId="urn:microsoft.com/office/officeart/2005/8/layout/cycle2"/>
    <dgm:cxn modelId="{05A449CB-6186-4C47-A0AC-F875385C74AD}" type="presParOf" srcId="{B2F358B5-9A8C-4D94-99B3-78B146D73BD4}" destId="{24BB444B-567F-4597-A7CD-B51BD2FD117D}" srcOrd="0" destOrd="0" presId="urn:microsoft.com/office/officeart/2005/8/layout/cycle2"/>
    <dgm:cxn modelId="{DCC1004F-6DA5-4AC1-98D6-01891157F50B}" type="presParOf" srcId="{9C8CEDCB-1DA3-4432-9A49-9664C492F01D}" destId="{3DAB4215-BC47-4FC9-A2FB-BCDFCA8F469B}" srcOrd="6" destOrd="0" presId="urn:microsoft.com/office/officeart/2005/8/layout/cycle2"/>
    <dgm:cxn modelId="{B63E1D45-EB6B-4B90-B931-FE0DDB2CCCFC}" type="presParOf" srcId="{9C8CEDCB-1DA3-4432-9A49-9664C492F01D}" destId="{B1823F3D-2174-4363-8A9A-09F5C71F90AD}" srcOrd="7" destOrd="0" presId="urn:microsoft.com/office/officeart/2005/8/layout/cycle2"/>
    <dgm:cxn modelId="{0A494A82-76CF-4AAA-88F8-816BB462FF15}" type="presParOf" srcId="{B1823F3D-2174-4363-8A9A-09F5C71F90AD}" destId="{B9ACCF28-46EE-423F-BEF6-FADFD0522FA5}" srcOrd="0" destOrd="0" presId="urn:microsoft.com/office/officeart/2005/8/layout/cycle2"/>
    <dgm:cxn modelId="{1B89F522-5731-43BB-91DE-60A503E8D909}" type="presParOf" srcId="{9C8CEDCB-1DA3-4432-9A49-9664C492F01D}" destId="{562D0FEE-35C2-45AD-8D71-7111697422B2}" srcOrd="8" destOrd="0" presId="urn:microsoft.com/office/officeart/2005/8/layout/cycle2"/>
    <dgm:cxn modelId="{1C60AD16-84E6-4D3B-B71D-BF4414DF1ACC}" type="presParOf" srcId="{9C8CEDCB-1DA3-4432-9A49-9664C492F01D}" destId="{C36AB46F-5AAA-4106-AE21-F4175C2ACBCD}" srcOrd="9" destOrd="0" presId="urn:microsoft.com/office/officeart/2005/8/layout/cycle2"/>
    <dgm:cxn modelId="{914448C7-2F2C-4B40-9BF6-C8511A5C21AF}" type="presParOf" srcId="{C36AB46F-5AAA-4106-AE21-F4175C2ACBCD}" destId="{751852BE-6166-4793-8AD7-174219696EFC}" srcOrd="0" destOrd="0" presId="urn:microsoft.com/office/officeart/2005/8/layout/cycle2"/>
    <dgm:cxn modelId="{019546BB-035D-412D-A11F-70FAED274BE1}" type="presParOf" srcId="{9C8CEDCB-1DA3-4432-9A49-9664C492F01D}" destId="{7CABF8D5-6753-4F6E-AE4D-A4723DE51825}" srcOrd="10" destOrd="0" presId="urn:microsoft.com/office/officeart/2005/8/layout/cycle2"/>
    <dgm:cxn modelId="{61CCF572-A1B2-4CDC-BD67-033CE30B2C43}" type="presParOf" srcId="{9C8CEDCB-1DA3-4432-9A49-9664C492F01D}" destId="{3994FA37-6B7A-49DB-92DF-62CA51EAEB41}" srcOrd="11" destOrd="0" presId="urn:microsoft.com/office/officeart/2005/8/layout/cycle2"/>
    <dgm:cxn modelId="{E71C891F-A4CE-458D-8B5D-07940133FF14}" type="presParOf" srcId="{3994FA37-6B7A-49DB-92DF-62CA51EAEB41}" destId="{43EAB479-F52C-4A75-8076-523D34FCC8CF}" srcOrd="0" destOrd="0" presId="urn:microsoft.com/office/officeart/2005/8/layout/cycle2"/>
    <dgm:cxn modelId="{80459281-6300-4CCB-B615-338304C65981}" type="presParOf" srcId="{9C8CEDCB-1DA3-4432-9A49-9664C492F01D}" destId="{4175E5F8-C2C4-432D-B8C3-918A9B3F3A25}" srcOrd="12" destOrd="0" presId="urn:microsoft.com/office/officeart/2005/8/layout/cycle2"/>
    <dgm:cxn modelId="{D774926E-8FFA-4BD7-B19A-73EC7BB4F054}" type="presParOf" srcId="{9C8CEDCB-1DA3-4432-9A49-9664C492F01D}" destId="{58D9C933-9605-47CB-91A2-812E5606C608}" srcOrd="13" destOrd="0" presId="urn:microsoft.com/office/officeart/2005/8/layout/cycle2"/>
    <dgm:cxn modelId="{28708CB5-1104-4C24-8FBC-D07FA7E054BC}" type="presParOf" srcId="{58D9C933-9605-47CB-91A2-812E5606C608}" destId="{E837C8BF-C597-44DF-82DE-2F0846F9AF76}" srcOrd="0" destOrd="0" presId="urn:microsoft.com/office/officeart/2005/8/layout/cycle2"/>
    <dgm:cxn modelId="{F5DADB38-674D-4832-AEAE-4255A5E2C68E}" type="presParOf" srcId="{9C8CEDCB-1DA3-4432-9A49-9664C492F01D}" destId="{95FFB157-7DC2-4BFC-8D82-B0FB9E9D3D4F}" srcOrd="14" destOrd="0" presId="urn:microsoft.com/office/officeart/2005/8/layout/cycle2"/>
    <dgm:cxn modelId="{DE498860-E461-45B7-8BB7-102A70B3E7E1}" type="presParOf" srcId="{9C8CEDCB-1DA3-4432-9A49-9664C492F01D}" destId="{607CA0C8-2A61-4AE7-BCB6-1026425C7E11}" srcOrd="15" destOrd="0" presId="urn:microsoft.com/office/officeart/2005/8/layout/cycle2"/>
    <dgm:cxn modelId="{4F395C56-A6F1-4C4A-BBE0-04A603D83F75}" type="presParOf" srcId="{607CA0C8-2A61-4AE7-BCB6-1026425C7E11}" destId="{6385497E-A49D-4E75-906D-D787DAAC8073}" srcOrd="0" destOrd="0" presId="urn:microsoft.com/office/officeart/2005/8/layout/cycle2"/>
    <dgm:cxn modelId="{20428FAB-2F77-4441-977E-C677A3813B60}" type="presParOf" srcId="{9C8CEDCB-1DA3-4432-9A49-9664C492F01D}" destId="{D48D7A7B-2FEB-4F7E-B6E0-EAD93404CE44}" srcOrd="16" destOrd="0" presId="urn:microsoft.com/office/officeart/2005/8/layout/cycle2"/>
    <dgm:cxn modelId="{7783270F-52A1-46C9-B812-C1B81FA4F7CF}" type="presParOf" srcId="{9C8CEDCB-1DA3-4432-9A49-9664C492F01D}" destId="{36FA2611-B008-434F-9961-2619F9F21B45}" srcOrd="17" destOrd="0" presId="urn:microsoft.com/office/officeart/2005/8/layout/cycle2"/>
    <dgm:cxn modelId="{38077883-4EF8-4060-A915-A5935850E649}" type="presParOf" srcId="{36FA2611-B008-434F-9961-2619F9F21B45}" destId="{F3CFEA40-06AD-496A-89DC-115B0734D26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0</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1</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2</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3</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CD4F6E8F-E7A4-4F83-AC93-F54A2399821B}">
      <dgm:prSet/>
      <dgm:spPr/>
      <dgm:t>
        <a:bodyPr/>
        <a:lstStyle/>
        <a:p>
          <a:r>
            <a:rPr lang="en-US" dirty="0" smtClean="0"/>
            <a:t>4</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5</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6</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7DB9DC71-D194-46C5-B4BB-A44D094252B6}">
      <dgm:prSet/>
      <dgm:spPr/>
      <dgm:t>
        <a:bodyPr/>
        <a:lstStyle/>
        <a:p>
          <a:r>
            <a:rPr lang="en-US" dirty="0" smtClean="0"/>
            <a:t>9</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D595874A-4F65-4BFD-96ED-857B4B0E41F2}">
      <dgm:prSet/>
      <dgm:spPr/>
      <dgm:t>
        <a:bodyPr/>
        <a:lstStyle/>
        <a:p>
          <a:r>
            <a:rPr lang="en-US" dirty="0" smtClean="0"/>
            <a:t>7</a:t>
          </a:r>
          <a:endParaRPr lang="en-US" dirty="0"/>
        </a:p>
      </dgm:t>
    </dgm:pt>
    <dgm:pt modelId="{2159E816-5435-4311-A050-4CEAE791880A}" type="sibTrans" cxnId="{D9D5C92B-0E5E-4C0C-929A-540C877EAC4E}">
      <dgm:prSet/>
      <dgm:spPr>
        <a:solidFill>
          <a:schemeClr val="tx1"/>
        </a:solidFill>
      </dgm:spPr>
      <dgm:t>
        <a:bodyPr/>
        <a:lstStyle/>
        <a:p>
          <a:endParaRPr lang="en-US"/>
        </a:p>
      </dgm:t>
    </dgm:pt>
    <dgm:pt modelId="{6F3AA08B-E3AF-4EAB-9A37-48940CF15D80}" type="parTrans" cxnId="{D9D5C92B-0E5E-4C0C-929A-540C877EAC4E}">
      <dgm:prSet/>
      <dgm:spPr/>
      <dgm:t>
        <a:bodyPr/>
        <a:lstStyle/>
        <a:p>
          <a:endParaRPr lang="en-US"/>
        </a:p>
      </dgm:t>
    </dgm:pt>
    <dgm:pt modelId="{0E60E05D-2EF7-46DA-89F2-3B773793A14A}">
      <dgm:prSet/>
      <dgm:spPr/>
      <dgm:t>
        <a:bodyPr/>
        <a:lstStyle/>
        <a:p>
          <a:r>
            <a:rPr lang="en-US" dirty="0" smtClean="0"/>
            <a:t>8</a:t>
          </a:r>
          <a:endParaRPr lang="en-US" dirty="0"/>
        </a:p>
      </dgm:t>
    </dgm:pt>
    <dgm:pt modelId="{92925932-7BDF-4DD9-B93B-778AAA14F7C3}" type="parTrans" cxnId="{8B426B8D-49C9-4293-BAD6-9EA4558C5FB3}">
      <dgm:prSet/>
      <dgm:spPr/>
      <dgm:t>
        <a:bodyPr/>
        <a:lstStyle/>
        <a:p>
          <a:endParaRPr lang="en-US"/>
        </a:p>
      </dgm:t>
    </dgm:pt>
    <dgm:pt modelId="{BABDC26C-7300-4B7E-BA6E-BF3BE7D582D6}" type="sibTrans" cxnId="{8B426B8D-49C9-4293-BAD6-9EA4558C5FB3}">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02A8C892-99F5-416B-9A97-9D038DB2BFE6}" type="pres">
      <dgm:prSet presAssocID="{CD4F6E8F-E7A4-4F83-AC93-F54A2399821B}" presName="node" presStyleLbl="node1" presStyleIdx="4"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4"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4" presStyleCnt="10"/>
      <dgm:spPr/>
      <dgm:t>
        <a:bodyPr/>
        <a:lstStyle/>
        <a:p>
          <a:endParaRPr lang="en-US"/>
        </a:p>
      </dgm:t>
    </dgm:pt>
    <dgm:pt modelId="{41A03034-12FB-45B8-83C1-0A27510B9502}" type="pres">
      <dgm:prSet presAssocID="{6A8F1908-2A3A-4484-8F09-8867A5EB0667}" presName="node" presStyleLbl="node1" presStyleIdx="5"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5"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5" presStyleCnt="10"/>
      <dgm:spPr/>
      <dgm:t>
        <a:bodyPr/>
        <a:lstStyle/>
        <a:p>
          <a:endParaRPr lang="en-US"/>
        </a:p>
      </dgm:t>
    </dgm:pt>
    <dgm:pt modelId="{6932CD04-30E8-4429-A34E-928C6C93BC91}" type="pres">
      <dgm:prSet presAssocID="{05F25B51-2507-4556-ABD6-91F3B1ED7021}" presName="node" presStyleLbl="node1" presStyleIdx="6"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6"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6" presStyleCnt="10"/>
      <dgm:spPr/>
      <dgm:t>
        <a:bodyPr/>
        <a:lstStyle/>
        <a:p>
          <a:endParaRPr lang="en-US"/>
        </a:p>
      </dgm:t>
    </dgm:pt>
    <dgm:pt modelId="{C828B1D5-578C-4A99-A851-97A6807DA6E2}" type="pres">
      <dgm:prSet presAssocID="{D595874A-4F65-4BFD-96ED-857B4B0E41F2}" presName="node" presStyleLbl="node1" presStyleIdx="7"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7"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7" presStyleCnt="10"/>
      <dgm:spPr/>
      <dgm:t>
        <a:bodyPr/>
        <a:lstStyle/>
        <a:p>
          <a:endParaRPr lang="en-US"/>
        </a:p>
      </dgm:t>
    </dgm:pt>
    <dgm:pt modelId="{59FA5193-5DBE-4BE6-B555-AFBA654C39CC}" type="pres">
      <dgm:prSet presAssocID="{0E60E05D-2EF7-46DA-89F2-3B773793A14A}" presName="node" presStyleLbl="node1" presStyleIdx="8" presStyleCnt="10">
        <dgm:presLayoutVars>
          <dgm:bulletEnabled val="1"/>
        </dgm:presLayoutVars>
      </dgm:prSet>
      <dgm:spPr/>
      <dgm:t>
        <a:bodyPr/>
        <a:lstStyle/>
        <a:p>
          <a:endParaRPr lang="en-US"/>
        </a:p>
      </dgm:t>
    </dgm:pt>
    <dgm:pt modelId="{BBFDAAE5-900B-4CE1-8DE4-4D3CE9A415BA}" type="pres">
      <dgm:prSet presAssocID="{BABDC26C-7300-4B7E-BA6E-BF3BE7D582D6}" presName="sibTrans" presStyleLbl="sibTrans2D1" presStyleIdx="8" presStyleCnt="10" custScaleX="165620" custScaleY="50252"/>
      <dgm:spPr/>
      <dgm:t>
        <a:bodyPr/>
        <a:lstStyle/>
        <a:p>
          <a:endParaRPr lang="en-US"/>
        </a:p>
      </dgm:t>
    </dgm:pt>
    <dgm:pt modelId="{58807DE3-C678-45BF-BA5E-4622535E9228}" type="pres">
      <dgm:prSet presAssocID="{BABDC26C-7300-4B7E-BA6E-BF3BE7D582D6}"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EC4EB8F8-1FA3-4D97-9D3B-16E5430F7C8B}" type="presOf" srcId="{E9F6786A-EF03-43DE-A3CE-12AA24BF1A71}" destId="{F70ED628-EFAA-43FA-86D3-A33D2CF46C63}" srcOrd="0" destOrd="0" presId="urn:microsoft.com/office/officeart/2005/8/layout/cycle2"/>
    <dgm:cxn modelId="{9B26A5AC-8CCD-4CFD-8C25-6843047E296C}" type="presOf" srcId="{05F25B51-2507-4556-ABD6-91F3B1ED7021}" destId="{6932CD04-30E8-4429-A34E-928C6C93BC91}" srcOrd="0" destOrd="0" presId="urn:microsoft.com/office/officeart/2005/8/layout/cycle2"/>
    <dgm:cxn modelId="{83CC342F-F5E9-4755-94CF-76E2152BBE36}" type="presOf" srcId="{D595874A-4F65-4BFD-96ED-857B4B0E41F2}" destId="{C828B1D5-578C-4A99-A851-97A6807DA6E2}"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F0CAF3F7-F625-40C0-AAE9-D6CE77AD007C}" type="presOf" srcId="{19275F1F-881A-4E55-986D-7A7614EAD9CE}" destId="{9BEB03A5-D1F2-4F82-BDCA-F6956E1E7308}" srcOrd="1" destOrd="0" presId="urn:microsoft.com/office/officeart/2005/8/layout/cycle2"/>
    <dgm:cxn modelId="{12EF26EF-448B-4D8C-B098-2BFFA56C98AE}" type="presOf" srcId="{A2BDC5FA-97B9-4FAD-97F6-005D6588FBD8}" destId="{B6CDDC98-6BB6-41CB-B134-C3916FD93A90}" srcOrd="0" destOrd="0" presId="urn:microsoft.com/office/officeart/2005/8/layout/cycle2"/>
    <dgm:cxn modelId="{23594B7F-12F4-4A7D-B774-1F381248E0CE}" type="presOf" srcId="{B780CF43-9178-4897-8820-69A451C9A8D0}" destId="{BFE695C8-65B7-452B-B400-2516B2A857EE}" srcOrd="0" destOrd="0" presId="urn:microsoft.com/office/officeart/2005/8/layout/cycle2"/>
    <dgm:cxn modelId="{F396639A-7C80-4B7C-BF71-D2A95BD119B0}" type="presOf" srcId="{93041A9A-A5E8-4F52-8544-22704A711CC3}" destId="{45E8905A-F2FB-42EA-8FDA-5D04B7E54B89}" srcOrd="0" destOrd="0" presId="urn:microsoft.com/office/officeart/2005/8/layout/cycle2"/>
    <dgm:cxn modelId="{84FBBFD4-1BCC-4E0B-9D05-823BF1999496}" type="presOf" srcId="{FAD894DE-FA1C-4B20-BC71-6EFF6F403352}" destId="{910F3E83-A29D-4562-A5F2-CDA43C10C961}"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1E46A553-D95A-4A7B-B728-BB0EC1799D9D}" srcId="{D5B2BFDA-F965-4B68-9558-F7A9633C94D3}" destId="{7DB9DC71-D194-46C5-B4BB-A44D094252B6}" srcOrd="9" destOrd="0" parTransId="{82E4A1C5-5F38-42BE-8D90-EA309818F7DE}" sibTransId="{A2BDC5FA-97B9-4FAD-97F6-005D6588FBD8}"/>
    <dgm:cxn modelId="{AA56A49E-BA6B-4BE9-B62C-6615FFE70333}" type="presOf" srcId="{6A8F1908-2A3A-4484-8F09-8867A5EB0667}" destId="{41A03034-12FB-45B8-83C1-0A27510B9502}" srcOrd="0" destOrd="0" presId="urn:microsoft.com/office/officeart/2005/8/layout/cycle2"/>
    <dgm:cxn modelId="{F31F1180-9087-42D8-A5E0-F73C3B5642CA}" type="presOf" srcId="{FAD894DE-FA1C-4B20-BC71-6EFF6F403352}" destId="{6E489443-0A72-4270-9997-A14B1EB80651}" srcOrd="1" destOrd="0" presId="urn:microsoft.com/office/officeart/2005/8/layout/cycle2"/>
    <dgm:cxn modelId="{1E630BCF-C8F6-4DA1-9432-F459890F33D0}" type="presOf" srcId="{A2BDC5FA-97B9-4FAD-97F6-005D6588FBD8}" destId="{905EA2D9-FE20-4D3E-BD57-E9634A25D3EA}" srcOrd="1" destOrd="0" presId="urn:microsoft.com/office/officeart/2005/8/layout/cycle2"/>
    <dgm:cxn modelId="{4C23D671-40FA-489F-832B-F2EAE2CD16AE}" type="presOf" srcId="{C3FB0FDC-9E5F-4726-9288-EB0043EC482A}" destId="{7FBDCEB2-3724-4A00-B04C-69A7364D59F9}" srcOrd="0" destOrd="0" presId="urn:microsoft.com/office/officeart/2005/8/layout/cycle2"/>
    <dgm:cxn modelId="{17472108-FA1D-45B8-BDBE-85BDC25621B9}" srcId="{D5B2BFDA-F965-4B68-9558-F7A9633C94D3}" destId="{6A8F1908-2A3A-4484-8F09-8867A5EB0667}" srcOrd="5" destOrd="0" parTransId="{0815586B-699E-4E13-A519-137D596EB495}" sibTransId="{B780CF43-9178-4897-8820-69A451C9A8D0}"/>
    <dgm:cxn modelId="{2D03EBAD-58A3-4CA5-806A-1AE105868827}" type="presOf" srcId="{FA0A8B78-55AC-4DF1-ADD0-CFF832887B2F}" destId="{8A239B37-9E96-4770-8B1B-3313270917F6}" srcOrd="0" destOrd="0" presId="urn:microsoft.com/office/officeart/2005/8/layout/cycle2"/>
    <dgm:cxn modelId="{D55EBF88-DF46-4FA1-882D-108AA642C158}" srcId="{D5B2BFDA-F965-4B68-9558-F7A9633C94D3}" destId="{05F25B51-2507-4556-ABD6-91F3B1ED7021}" srcOrd="6" destOrd="0" parTransId="{45EC10E6-8E2F-49B1-91AD-B0D2400BC6DB}" sibTransId="{93041A9A-A5E8-4F52-8544-22704A711CC3}"/>
    <dgm:cxn modelId="{3AE7A39B-08CC-44DB-B28C-E9806F573DF2}" type="presOf" srcId="{CD4F6E8F-E7A4-4F83-AC93-F54A2399821B}" destId="{02A8C892-99F5-416B-9A97-9D038DB2BFE6}" srcOrd="0" destOrd="0" presId="urn:microsoft.com/office/officeart/2005/8/layout/cycle2"/>
    <dgm:cxn modelId="{8B426B8D-49C9-4293-BAD6-9EA4558C5FB3}" srcId="{D5B2BFDA-F965-4B68-9558-F7A9633C94D3}" destId="{0E60E05D-2EF7-46DA-89F2-3B773793A14A}" srcOrd="8" destOrd="0" parTransId="{92925932-7BDF-4DD9-B93B-778AAA14F7C3}" sibTransId="{BABDC26C-7300-4B7E-BA6E-BF3BE7D582D6}"/>
    <dgm:cxn modelId="{66F4BB30-2FC5-4B9D-A134-6306194F6F94}" type="presOf" srcId="{D5B2BFDA-F965-4B68-9558-F7A9633C94D3}" destId="{BB6F640B-508F-494E-B2CC-4DFC2B269793}" srcOrd="0" destOrd="0" presId="urn:microsoft.com/office/officeart/2005/8/layout/cycle2"/>
    <dgm:cxn modelId="{0D7735B3-8C80-48FE-88CE-16952EBE9451}" type="presOf" srcId="{0003E5A2-5626-48D7-AE03-7575D762B1F0}" destId="{60BC9069-6719-4016-B0F6-85F52BBC4B4A}" srcOrd="1" destOrd="0" presId="urn:microsoft.com/office/officeart/2005/8/layout/cycle2"/>
    <dgm:cxn modelId="{9E829B11-CBD1-4845-A4BE-56C676220E42}" type="presOf" srcId="{2159E816-5435-4311-A050-4CEAE791880A}" destId="{47AF57B7-3A96-4C4E-A831-B505C9E539E9}" srcOrd="1" destOrd="0" presId="urn:microsoft.com/office/officeart/2005/8/layout/cycle2"/>
    <dgm:cxn modelId="{9EB08164-C358-4998-8728-9B030FD53C56}" type="presOf" srcId="{0003E5A2-5626-48D7-AE03-7575D762B1F0}" destId="{36D401AC-3085-4ADD-BF05-1C885976C979}" srcOrd="0" destOrd="0" presId="urn:microsoft.com/office/officeart/2005/8/layout/cycle2"/>
    <dgm:cxn modelId="{B3086F02-82FD-45EF-87A5-29072E2DB41B}" type="presOf" srcId="{5E0BE414-9B83-4A79-881E-330C67CC4794}" destId="{756FAFC5-3760-40A9-81C1-F48AA496E6A1}" srcOrd="0" destOrd="0" presId="urn:microsoft.com/office/officeart/2005/8/layout/cycle2"/>
    <dgm:cxn modelId="{81D4B824-2FFE-49CF-ABB2-D569400530C4}" type="presOf" srcId="{0E60E05D-2EF7-46DA-89F2-3B773793A14A}" destId="{59FA5193-5DBE-4BE6-B555-AFBA654C39CC}" srcOrd="0" destOrd="0" presId="urn:microsoft.com/office/officeart/2005/8/layout/cycle2"/>
    <dgm:cxn modelId="{3C615BF6-1D5E-4736-9A4E-573C6653778C}" type="presOf" srcId="{A8761322-63A5-4F2A-9328-B67D228D88BD}" destId="{2CC2DF4B-2390-4229-9977-9B2766604DFA}" srcOrd="0" destOrd="0" presId="urn:microsoft.com/office/officeart/2005/8/layout/cycle2"/>
    <dgm:cxn modelId="{D5BE0DF3-4872-40E7-8A37-DD5709AFBF04}" type="presOf" srcId="{BABDC26C-7300-4B7E-BA6E-BF3BE7D582D6}" destId="{BBFDAAE5-900B-4CE1-8DE4-4D3CE9A415BA}" srcOrd="0" destOrd="0" presId="urn:microsoft.com/office/officeart/2005/8/layout/cycle2"/>
    <dgm:cxn modelId="{8DCBC097-DF62-481C-A9F5-356114B2A8C5}" srcId="{D5B2BFDA-F965-4B68-9558-F7A9633C94D3}" destId="{CD4F6E8F-E7A4-4F83-AC93-F54A2399821B}" srcOrd="4" destOrd="0" parTransId="{630A5262-B28A-42FF-958D-BEE8934EEA37}" sibTransId="{19275F1F-881A-4E55-986D-7A7614EAD9CE}"/>
    <dgm:cxn modelId="{8CAA09C9-0014-4E62-9E72-BC6E40AAD130}" type="presOf" srcId="{ADF6EBD9-8AFA-4AB3-94E5-C35E3FE26754}" destId="{1207202A-8498-4AF5-B1B5-180AEA94F7F9}" srcOrd="0" destOrd="0" presId="urn:microsoft.com/office/officeart/2005/8/layout/cycle2"/>
    <dgm:cxn modelId="{D9D5C92B-0E5E-4C0C-929A-540C877EAC4E}" srcId="{D5B2BFDA-F965-4B68-9558-F7A9633C94D3}" destId="{D595874A-4F65-4BFD-96ED-857B4B0E41F2}" srcOrd="7" destOrd="0" parTransId="{6F3AA08B-E3AF-4EAB-9A37-48940CF15D80}" sibTransId="{2159E816-5435-4311-A050-4CEAE791880A}"/>
    <dgm:cxn modelId="{01F050ED-DD2B-4029-94EC-C90D4CD7B181}" type="presOf" srcId="{19275F1F-881A-4E55-986D-7A7614EAD9CE}" destId="{00ADE51F-D771-4FD1-B22E-61E85434CE4F}" srcOrd="0" destOrd="0" presId="urn:microsoft.com/office/officeart/2005/8/layout/cycle2"/>
    <dgm:cxn modelId="{482B8290-D674-43D5-9559-D560B3208E0B}" type="presOf" srcId="{C3FB0FDC-9E5F-4726-9288-EB0043EC482A}" destId="{E8B89A02-A712-40FF-99E6-25DE29BD1405}" srcOrd="1" destOrd="0" presId="urn:microsoft.com/office/officeart/2005/8/layout/cycle2"/>
    <dgm:cxn modelId="{731FD87E-0B67-437E-8E4F-9B91C1DA83BD}" type="presOf" srcId="{2159E816-5435-4311-A050-4CEAE791880A}" destId="{BCE03FDC-1828-4C76-BFC0-6A6D44DE7AF6}" srcOrd="0" destOrd="0" presId="urn:microsoft.com/office/officeart/2005/8/layout/cycle2"/>
    <dgm:cxn modelId="{8FB3B7FE-1528-4AB5-823E-8CE4CFBFDB89}" type="presOf" srcId="{93041A9A-A5E8-4F52-8544-22704A711CC3}" destId="{A7EDA7AC-B4BA-4FD7-88FF-065CE09BC58C}" srcOrd="1"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318E1133-1916-40A6-872A-F28C8064D570}" type="presOf" srcId="{ADF6EBD9-8AFA-4AB3-94E5-C35E3FE26754}" destId="{64FBC1CA-B9D4-4D10-9C77-03773373FDF5}" srcOrd="1" destOrd="0" presId="urn:microsoft.com/office/officeart/2005/8/layout/cycle2"/>
    <dgm:cxn modelId="{0FD2B082-221D-4AED-89DB-CC4770395694}" type="presOf" srcId="{7DB9DC71-D194-46C5-B4BB-A44D094252B6}" destId="{C8FB5029-79B4-44D7-9DA7-FCC5FB1E4936}"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F15746B3-1305-4768-838A-89DC1E8D0E0E}" type="presOf" srcId="{BABDC26C-7300-4B7E-BA6E-BF3BE7D582D6}" destId="{58807DE3-C678-45BF-BA5E-4622535E9228}" srcOrd="1" destOrd="0" presId="urn:microsoft.com/office/officeart/2005/8/layout/cycle2"/>
    <dgm:cxn modelId="{61800907-461E-4F6F-9303-9D370BDD6291}" type="presOf" srcId="{B780CF43-9178-4897-8820-69A451C9A8D0}" destId="{47311881-D9AE-43E2-A695-C21AA7728E26}" srcOrd="1" destOrd="0" presId="urn:microsoft.com/office/officeart/2005/8/layout/cycle2"/>
    <dgm:cxn modelId="{4F775D2D-C5D1-4F06-AC95-956694558D87}" type="presParOf" srcId="{BB6F640B-508F-494E-B2CC-4DFC2B269793}" destId="{2CC2DF4B-2390-4229-9977-9B2766604DFA}" srcOrd="0" destOrd="0" presId="urn:microsoft.com/office/officeart/2005/8/layout/cycle2"/>
    <dgm:cxn modelId="{13BB78D4-F765-4625-81D2-1011C2691759}" type="presParOf" srcId="{BB6F640B-508F-494E-B2CC-4DFC2B269793}" destId="{1207202A-8498-4AF5-B1B5-180AEA94F7F9}" srcOrd="1" destOrd="0" presId="urn:microsoft.com/office/officeart/2005/8/layout/cycle2"/>
    <dgm:cxn modelId="{2ADAB0D1-9F85-40DD-929A-D6AA31B2B165}" type="presParOf" srcId="{1207202A-8498-4AF5-B1B5-180AEA94F7F9}" destId="{64FBC1CA-B9D4-4D10-9C77-03773373FDF5}" srcOrd="0" destOrd="0" presId="urn:microsoft.com/office/officeart/2005/8/layout/cycle2"/>
    <dgm:cxn modelId="{7AEF00E7-6A41-473B-B4C8-0D83C3FCE984}" type="presParOf" srcId="{BB6F640B-508F-494E-B2CC-4DFC2B269793}" destId="{F70ED628-EFAA-43FA-86D3-A33D2CF46C63}" srcOrd="2" destOrd="0" presId="urn:microsoft.com/office/officeart/2005/8/layout/cycle2"/>
    <dgm:cxn modelId="{BE13ED1A-986F-4E74-BD85-AE35ECDA73E6}" type="presParOf" srcId="{BB6F640B-508F-494E-B2CC-4DFC2B269793}" destId="{7FBDCEB2-3724-4A00-B04C-69A7364D59F9}" srcOrd="3" destOrd="0" presId="urn:microsoft.com/office/officeart/2005/8/layout/cycle2"/>
    <dgm:cxn modelId="{D96DEFF0-C31C-4839-AD49-3FD4745E3936}" type="presParOf" srcId="{7FBDCEB2-3724-4A00-B04C-69A7364D59F9}" destId="{E8B89A02-A712-40FF-99E6-25DE29BD1405}" srcOrd="0" destOrd="0" presId="urn:microsoft.com/office/officeart/2005/8/layout/cycle2"/>
    <dgm:cxn modelId="{7885C44B-43FA-47D1-9092-CF2C412B262C}" type="presParOf" srcId="{BB6F640B-508F-494E-B2CC-4DFC2B269793}" destId="{8A239B37-9E96-4770-8B1B-3313270917F6}" srcOrd="4" destOrd="0" presId="urn:microsoft.com/office/officeart/2005/8/layout/cycle2"/>
    <dgm:cxn modelId="{26C3D0A5-6207-4FBF-AA32-589F6C5A0B57}" type="presParOf" srcId="{BB6F640B-508F-494E-B2CC-4DFC2B269793}" destId="{910F3E83-A29D-4562-A5F2-CDA43C10C961}" srcOrd="5" destOrd="0" presId="urn:microsoft.com/office/officeart/2005/8/layout/cycle2"/>
    <dgm:cxn modelId="{56F4B8F9-274E-4F36-80B4-DC5E256F0A79}" type="presParOf" srcId="{910F3E83-A29D-4562-A5F2-CDA43C10C961}" destId="{6E489443-0A72-4270-9997-A14B1EB80651}" srcOrd="0" destOrd="0" presId="urn:microsoft.com/office/officeart/2005/8/layout/cycle2"/>
    <dgm:cxn modelId="{CE9916FD-2DF1-480D-9190-0D0B25A585BF}" type="presParOf" srcId="{BB6F640B-508F-494E-B2CC-4DFC2B269793}" destId="{756FAFC5-3760-40A9-81C1-F48AA496E6A1}" srcOrd="6" destOrd="0" presId="urn:microsoft.com/office/officeart/2005/8/layout/cycle2"/>
    <dgm:cxn modelId="{C560770E-AB71-412A-8537-9C865FDAC1E2}" type="presParOf" srcId="{BB6F640B-508F-494E-B2CC-4DFC2B269793}" destId="{36D401AC-3085-4ADD-BF05-1C885976C979}" srcOrd="7" destOrd="0" presId="urn:microsoft.com/office/officeart/2005/8/layout/cycle2"/>
    <dgm:cxn modelId="{7786E1CE-7472-4EA4-8548-8BEC1F453695}" type="presParOf" srcId="{36D401AC-3085-4ADD-BF05-1C885976C979}" destId="{60BC9069-6719-4016-B0F6-85F52BBC4B4A}" srcOrd="0" destOrd="0" presId="urn:microsoft.com/office/officeart/2005/8/layout/cycle2"/>
    <dgm:cxn modelId="{964F4BB4-6404-461C-BB07-EADB282E1452}" type="presParOf" srcId="{BB6F640B-508F-494E-B2CC-4DFC2B269793}" destId="{02A8C892-99F5-416B-9A97-9D038DB2BFE6}" srcOrd="8" destOrd="0" presId="urn:microsoft.com/office/officeart/2005/8/layout/cycle2"/>
    <dgm:cxn modelId="{D8A755E8-BE42-4B35-B695-6FD361847064}" type="presParOf" srcId="{BB6F640B-508F-494E-B2CC-4DFC2B269793}" destId="{00ADE51F-D771-4FD1-B22E-61E85434CE4F}" srcOrd="9" destOrd="0" presId="urn:microsoft.com/office/officeart/2005/8/layout/cycle2"/>
    <dgm:cxn modelId="{6918B6ED-BD17-4A4A-B9C4-5E816A319528}" type="presParOf" srcId="{00ADE51F-D771-4FD1-B22E-61E85434CE4F}" destId="{9BEB03A5-D1F2-4F82-BDCA-F6956E1E7308}" srcOrd="0" destOrd="0" presId="urn:microsoft.com/office/officeart/2005/8/layout/cycle2"/>
    <dgm:cxn modelId="{F45954CC-3D33-4FB5-A482-1DBEA7F60A77}" type="presParOf" srcId="{BB6F640B-508F-494E-B2CC-4DFC2B269793}" destId="{41A03034-12FB-45B8-83C1-0A27510B9502}" srcOrd="10" destOrd="0" presId="urn:microsoft.com/office/officeart/2005/8/layout/cycle2"/>
    <dgm:cxn modelId="{36E54CF7-5B0D-41D0-95BF-F7D847107984}" type="presParOf" srcId="{BB6F640B-508F-494E-B2CC-4DFC2B269793}" destId="{BFE695C8-65B7-452B-B400-2516B2A857EE}" srcOrd="11" destOrd="0" presId="urn:microsoft.com/office/officeart/2005/8/layout/cycle2"/>
    <dgm:cxn modelId="{02F6A932-E47C-4895-AA43-A15F0ABA3624}" type="presParOf" srcId="{BFE695C8-65B7-452B-B400-2516B2A857EE}" destId="{47311881-D9AE-43E2-A695-C21AA7728E26}" srcOrd="0" destOrd="0" presId="urn:microsoft.com/office/officeart/2005/8/layout/cycle2"/>
    <dgm:cxn modelId="{7A85C303-6D6B-4CFB-8BF8-6B0E43B1637C}" type="presParOf" srcId="{BB6F640B-508F-494E-B2CC-4DFC2B269793}" destId="{6932CD04-30E8-4429-A34E-928C6C93BC91}" srcOrd="12" destOrd="0" presId="urn:microsoft.com/office/officeart/2005/8/layout/cycle2"/>
    <dgm:cxn modelId="{D4699B6A-19EA-48E1-BCCD-E2BDD34E4D6D}" type="presParOf" srcId="{BB6F640B-508F-494E-B2CC-4DFC2B269793}" destId="{45E8905A-F2FB-42EA-8FDA-5D04B7E54B89}" srcOrd="13" destOrd="0" presId="urn:microsoft.com/office/officeart/2005/8/layout/cycle2"/>
    <dgm:cxn modelId="{4D9A831C-32FC-44E8-85D0-8DB1BA8559B6}" type="presParOf" srcId="{45E8905A-F2FB-42EA-8FDA-5D04B7E54B89}" destId="{A7EDA7AC-B4BA-4FD7-88FF-065CE09BC58C}" srcOrd="0" destOrd="0" presId="urn:microsoft.com/office/officeart/2005/8/layout/cycle2"/>
    <dgm:cxn modelId="{B858A0FC-8E9C-4D44-93AD-C1F88B0CE957}" type="presParOf" srcId="{BB6F640B-508F-494E-B2CC-4DFC2B269793}" destId="{C828B1D5-578C-4A99-A851-97A6807DA6E2}" srcOrd="14" destOrd="0" presId="urn:microsoft.com/office/officeart/2005/8/layout/cycle2"/>
    <dgm:cxn modelId="{E2E06C8B-5AB0-44D6-99A9-3FD634FE28DB}" type="presParOf" srcId="{BB6F640B-508F-494E-B2CC-4DFC2B269793}" destId="{BCE03FDC-1828-4C76-BFC0-6A6D44DE7AF6}" srcOrd="15" destOrd="0" presId="urn:microsoft.com/office/officeart/2005/8/layout/cycle2"/>
    <dgm:cxn modelId="{65D4E3C8-8FAD-4373-8F68-6534CC035AC2}" type="presParOf" srcId="{BCE03FDC-1828-4C76-BFC0-6A6D44DE7AF6}" destId="{47AF57B7-3A96-4C4E-A831-B505C9E539E9}" srcOrd="0" destOrd="0" presId="urn:microsoft.com/office/officeart/2005/8/layout/cycle2"/>
    <dgm:cxn modelId="{4B4A3044-8194-4893-B6BD-0E42AA52223E}" type="presParOf" srcId="{BB6F640B-508F-494E-B2CC-4DFC2B269793}" destId="{59FA5193-5DBE-4BE6-B555-AFBA654C39CC}" srcOrd="16" destOrd="0" presId="urn:microsoft.com/office/officeart/2005/8/layout/cycle2"/>
    <dgm:cxn modelId="{F3FA2B95-AFDA-44A3-B7B2-7A53B5712101}" type="presParOf" srcId="{BB6F640B-508F-494E-B2CC-4DFC2B269793}" destId="{BBFDAAE5-900B-4CE1-8DE4-4D3CE9A415BA}" srcOrd="17" destOrd="0" presId="urn:microsoft.com/office/officeart/2005/8/layout/cycle2"/>
    <dgm:cxn modelId="{00255126-2272-4D73-8C5F-A75EED2B3E59}" type="presParOf" srcId="{BBFDAAE5-900B-4CE1-8DE4-4D3CE9A415BA}" destId="{58807DE3-C678-45BF-BA5E-4622535E9228}" srcOrd="0" destOrd="0" presId="urn:microsoft.com/office/officeart/2005/8/layout/cycle2"/>
    <dgm:cxn modelId="{6C896BAA-49D7-4412-9BB0-778959880DE1}" type="presParOf" srcId="{BB6F640B-508F-494E-B2CC-4DFC2B269793}" destId="{C8FB5029-79B4-44D7-9DA7-FCC5FB1E4936}" srcOrd="18" destOrd="0" presId="urn:microsoft.com/office/officeart/2005/8/layout/cycle2"/>
    <dgm:cxn modelId="{CFB0CE24-5735-4142-B25F-1516BCD793AC}" type="presParOf" srcId="{BB6F640B-508F-494E-B2CC-4DFC2B269793}" destId="{B6CDDC98-6BB6-41CB-B134-C3916FD93A90}" srcOrd="19" destOrd="0" presId="urn:microsoft.com/office/officeart/2005/8/layout/cycle2"/>
    <dgm:cxn modelId="{D41D6C0F-1F1D-4994-9ECB-D8A3D7AF317C}"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0</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3</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6</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9</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CD4F6E8F-E7A4-4F83-AC93-F54A2399821B}">
      <dgm:prSet/>
      <dgm:spPr/>
      <dgm:t>
        <a:bodyPr/>
        <a:lstStyle/>
        <a:p>
          <a:r>
            <a:rPr lang="en-US" dirty="0" smtClean="0"/>
            <a:t>2</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5</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8</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7DB9DC71-D194-46C5-B4BB-A44D094252B6}">
      <dgm:prSet/>
      <dgm:spPr/>
      <dgm:t>
        <a:bodyPr/>
        <a:lstStyle/>
        <a:p>
          <a:r>
            <a:rPr lang="en-US" dirty="0" smtClean="0"/>
            <a:t>7</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D595874A-4F65-4BFD-96ED-857B4B0E41F2}">
      <dgm:prSet/>
      <dgm:spPr/>
      <dgm:t>
        <a:bodyPr/>
        <a:lstStyle/>
        <a:p>
          <a:r>
            <a:rPr lang="en-US" dirty="0" smtClean="0"/>
            <a:t>1</a:t>
          </a:r>
          <a:endParaRPr lang="en-US" dirty="0"/>
        </a:p>
      </dgm:t>
    </dgm:pt>
    <dgm:pt modelId="{2159E816-5435-4311-A050-4CEAE791880A}" type="sibTrans" cxnId="{D9D5C92B-0E5E-4C0C-929A-540C877EAC4E}">
      <dgm:prSet/>
      <dgm:spPr>
        <a:solidFill>
          <a:schemeClr val="tx1"/>
        </a:solidFill>
      </dgm:spPr>
      <dgm:t>
        <a:bodyPr/>
        <a:lstStyle/>
        <a:p>
          <a:endParaRPr lang="en-US"/>
        </a:p>
      </dgm:t>
    </dgm:pt>
    <dgm:pt modelId="{6F3AA08B-E3AF-4EAB-9A37-48940CF15D80}" type="parTrans" cxnId="{D9D5C92B-0E5E-4C0C-929A-540C877EAC4E}">
      <dgm:prSet/>
      <dgm:spPr/>
      <dgm:t>
        <a:bodyPr/>
        <a:lstStyle/>
        <a:p>
          <a:endParaRPr lang="en-US"/>
        </a:p>
      </dgm:t>
    </dgm:pt>
    <dgm:pt modelId="{0E60E05D-2EF7-46DA-89F2-3B773793A14A}">
      <dgm:prSet/>
      <dgm:spPr/>
      <dgm:t>
        <a:bodyPr/>
        <a:lstStyle/>
        <a:p>
          <a:r>
            <a:rPr lang="en-US" dirty="0" smtClean="0"/>
            <a:t>4</a:t>
          </a:r>
          <a:endParaRPr lang="en-US" dirty="0"/>
        </a:p>
      </dgm:t>
    </dgm:pt>
    <dgm:pt modelId="{92925932-7BDF-4DD9-B93B-778AAA14F7C3}" type="parTrans" cxnId="{8B426B8D-49C9-4293-BAD6-9EA4558C5FB3}">
      <dgm:prSet/>
      <dgm:spPr/>
      <dgm:t>
        <a:bodyPr/>
        <a:lstStyle/>
        <a:p>
          <a:endParaRPr lang="en-US"/>
        </a:p>
      </dgm:t>
    </dgm:pt>
    <dgm:pt modelId="{BABDC26C-7300-4B7E-BA6E-BF3BE7D582D6}" type="sibTrans" cxnId="{8B426B8D-49C9-4293-BAD6-9EA4558C5FB3}">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02A8C892-99F5-416B-9A97-9D038DB2BFE6}" type="pres">
      <dgm:prSet presAssocID="{CD4F6E8F-E7A4-4F83-AC93-F54A2399821B}" presName="node" presStyleLbl="node1" presStyleIdx="4"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4"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4" presStyleCnt="10"/>
      <dgm:spPr/>
      <dgm:t>
        <a:bodyPr/>
        <a:lstStyle/>
        <a:p>
          <a:endParaRPr lang="en-US"/>
        </a:p>
      </dgm:t>
    </dgm:pt>
    <dgm:pt modelId="{41A03034-12FB-45B8-83C1-0A27510B9502}" type="pres">
      <dgm:prSet presAssocID="{6A8F1908-2A3A-4484-8F09-8867A5EB0667}" presName="node" presStyleLbl="node1" presStyleIdx="5"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5"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5" presStyleCnt="10"/>
      <dgm:spPr/>
      <dgm:t>
        <a:bodyPr/>
        <a:lstStyle/>
        <a:p>
          <a:endParaRPr lang="en-US"/>
        </a:p>
      </dgm:t>
    </dgm:pt>
    <dgm:pt modelId="{6932CD04-30E8-4429-A34E-928C6C93BC91}" type="pres">
      <dgm:prSet presAssocID="{05F25B51-2507-4556-ABD6-91F3B1ED7021}" presName="node" presStyleLbl="node1" presStyleIdx="6"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6"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6" presStyleCnt="10"/>
      <dgm:spPr/>
      <dgm:t>
        <a:bodyPr/>
        <a:lstStyle/>
        <a:p>
          <a:endParaRPr lang="en-US"/>
        </a:p>
      </dgm:t>
    </dgm:pt>
    <dgm:pt modelId="{C828B1D5-578C-4A99-A851-97A6807DA6E2}" type="pres">
      <dgm:prSet presAssocID="{D595874A-4F65-4BFD-96ED-857B4B0E41F2}" presName="node" presStyleLbl="node1" presStyleIdx="7"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7"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7" presStyleCnt="10"/>
      <dgm:spPr/>
      <dgm:t>
        <a:bodyPr/>
        <a:lstStyle/>
        <a:p>
          <a:endParaRPr lang="en-US"/>
        </a:p>
      </dgm:t>
    </dgm:pt>
    <dgm:pt modelId="{59FA5193-5DBE-4BE6-B555-AFBA654C39CC}" type="pres">
      <dgm:prSet presAssocID="{0E60E05D-2EF7-46DA-89F2-3B773793A14A}" presName="node" presStyleLbl="node1" presStyleIdx="8" presStyleCnt="10">
        <dgm:presLayoutVars>
          <dgm:bulletEnabled val="1"/>
        </dgm:presLayoutVars>
      </dgm:prSet>
      <dgm:spPr/>
      <dgm:t>
        <a:bodyPr/>
        <a:lstStyle/>
        <a:p>
          <a:endParaRPr lang="en-US"/>
        </a:p>
      </dgm:t>
    </dgm:pt>
    <dgm:pt modelId="{BBFDAAE5-900B-4CE1-8DE4-4D3CE9A415BA}" type="pres">
      <dgm:prSet presAssocID="{BABDC26C-7300-4B7E-BA6E-BF3BE7D582D6}" presName="sibTrans" presStyleLbl="sibTrans2D1" presStyleIdx="8" presStyleCnt="10" custScaleX="165620" custScaleY="50252"/>
      <dgm:spPr/>
      <dgm:t>
        <a:bodyPr/>
        <a:lstStyle/>
        <a:p>
          <a:endParaRPr lang="en-US"/>
        </a:p>
      </dgm:t>
    </dgm:pt>
    <dgm:pt modelId="{58807DE3-C678-45BF-BA5E-4622535E9228}" type="pres">
      <dgm:prSet presAssocID="{BABDC26C-7300-4B7E-BA6E-BF3BE7D582D6}"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EF97AE6F-BBE1-473D-8008-5A8BBBA6E5DF}" type="presOf" srcId="{93041A9A-A5E8-4F52-8544-22704A711CC3}" destId="{45E8905A-F2FB-42EA-8FDA-5D04B7E54B89}"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B67A7D5A-6AAB-4990-A961-C9B2BD4C269C}" type="presOf" srcId="{C3FB0FDC-9E5F-4726-9288-EB0043EC482A}" destId="{7FBDCEB2-3724-4A00-B04C-69A7364D59F9}" srcOrd="0" destOrd="0" presId="urn:microsoft.com/office/officeart/2005/8/layout/cycle2"/>
    <dgm:cxn modelId="{DF4D64B3-0D80-43BA-B0FE-D19C91A4A27B}" type="presOf" srcId="{FA0A8B78-55AC-4DF1-ADD0-CFF832887B2F}" destId="{8A239B37-9E96-4770-8B1B-3313270917F6}" srcOrd="0" destOrd="0" presId="urn:microsoft.com/office/officeart/2005/8/layout/cycle2"/>
    <dgm:cxn modelId="{D9D5C92B-0E5E-4C0C-929A-540C877EAC4E}" srcId="{D5B2BFDA-F965-4B68-9558-F7A9633C94D3}" destId="{D595874A-4F65-4BFD-96ED-857B4B0E41F2}" srcOrd="7" destOrd="0" parTransId="{6F3AA08B-E3AF-4EAB-9A37-48940CF15D80}" sibTransId="{2159E816-5435-4311-A050-4CEAE791880A}"/>
    <dgm:cxn modelId="{F43C8C42-3F3F-4064-9AD8-ED7026E14A17}" type="presOf" srcId="{93041A9A-A5E8-4F52-8544-22704A711CC3}" destId="{A7EDA7AC-B4BA-4FD7-88FF-065CE09BC58C}" srcOrd="1" destOrd="0" presId="urn:microsoft.com/office/officeart/2005/8/layout/cycle2"/>
    <dgm:cxn modelId="{05E014FC-8D25-44A9-907A-7FD1D7474D19}" type="presOf" srcId="{BABDC26C-7300-4B7E-BA6E-BF3BE7D582D6}" destId="{BBFDAAE5-900B-4CE1-8DE4-4D3CE9A415BA}" srcOrd="0" destOrd="0" presId="urn:microsoft.com/office/officeart/2005/8/layout/cycle2"/>
    <dgm:cxn modelId="{D527A194-6B91-4C0D-8B52-AE617B494455}" type="presOf" srcId="{BABDC26C-7300-4B7E-BA6E-BF3BE7D582D6}" destId="{58807DE3-C678-45BF-BA5E-4622535E9228}" srcOrd="1" destOrd="0" presId="urn:microsoft.com/office/officeart/2005/8/layout/cycle2"/>
    <dgm:cxn modelId="{A797CC00-2455-43DC-8BBA-79BAF3CE913E}" type="presOf" srcId="{19275F1F-881A-4E55-986D-7A7614EAD9CE}" destId="{00ADE51F-D771-4FD1-B22E-61E85434CE4F}" srcOrd="0" destOrd="0" presId="urn:microsoft.com/office/officeart/2005/8/layout/cycle2"/>
    <dgm:cxn modelId="{F14423F1-1BA1-449C-B889-C2A2EC5086FC}" type="presOf" srcId="{FAD894DE-FA1C-4B20-BC71-6EFF6F403352}" destId="{910F3E83-A29D-4562-A5F2-CDA43C10C961}"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594D2EE2-EF66-4990-85A6-665399E47B6C}" type="presOf" srcId="{0003E5A2-5626-48D7-AE03-7575D762B1F0}" destId="{36D401AC-3085-4ADD-BF05-1C885976C979}" srcOrd="0" destOrd="0" presId="urn:microsoft.com/office/officeart/2005/8/layout/cycle2"/>
    <dgm:cxn modelId="{31FFE659-DAAF-43ED-9CC8-21FDD45BE520}" type="presOf" srcId="{6A8F1908-2A3A-4484-8F09-8867A5EB0667}" destId="{41A03034-12FB-45B8-83C1-0A27510B9502}" srcOrd="0" destOrd="0" presId="urn:microsoft.com/office/officeart/2005/8/layout/cycle2"/>
    <dgm:cxn modelId="{CB63EB2A-0AB6-4B83-AC6B-F37C5A1A446B}" type="presOf" srcId="{ADF6EBD9-8AFA-4AB3-94E5-C35E3FE26754}" destId="{64FBC1CA-B9D4-4D10-9C77-03773373FDF5}" srcOrd="1" destOrd="0" presId="urn:microsoft.com/office/officeart/2005/8/layout/cycle2"/>
    <dgm:cxn modelId="{CA02E088-8C1A-4C9C-991E-9CC8C79069E8}" type="presOf" srcId="{A2BDC5FA-97B9-4FAD-97F6-005D6588FBD8}" destId="{905EA2D9-FE20-4D3E-BD57-E9634A25D3EA}" srcOrd="1" destOrd="0" presId="urn:microsoft.com/office/officeart/2005/8/layout/cycle2"/>
    <dgm:cxn modelId="{F16CE697-7210-4C99-AFBE-92711EE8725A}" type="presOf" srcId="{2159E816-5435-4311-A050-4CEAE791880A}" destId="{BCE03FDC-1828-4C76-BFC0-6A6D44DE7AF6}" srcOrd="0" destOrd="0" presId="urn:microsoft.com/office/officeart/2005/8/layout/cycle2"/>
    <dgm:cxn modelId="{7FB3B358-8857-4303-A3F9-FF9FA4A8C653}" type="presOf" srcId="{19275F1F-881A-4E55-986D-7A7614EAD9CE}" destId="{9BEB03A5-D1F2-4F82-BDCA-F6956E1E7308}" srcOrd="1" destOrd="0" presId="urn:microsoft.com/office/officeart/2005/8/layout/cycle2"/>
    <dgm:cxn modelId="{7EF7F51F-F635-45DA-882C-E689C7F28CBD}" type="presOf" srcId="{0003E5A2-5626-48D7-AE03-7575D762B1F0}" destId="{60BC9069-6719-4016-B0F6-85F52BBC4B4A}" srcOrd="1" destOrd="0" presId="urn:microsoft.com/office/officeart/2005/8/layout/cycle2"/>
    <dgm:cxn modelId="{96D53452-E09E-401C-AD8E-A155E3BF20F6}" type="presOf" srcId="{D5B2BFDA-F965-4B68-9558-F7A9633C94D3}" destId="{BB6F640B-508F-494E-B2CC-4DFC2B269793}" srcOrd="0" destOrd="0" presId="urn:microsoft.com/office/officeart/2005/8/layout/cycle2"/>
    <dgm:cxn modelId="{C92B85B0-A406-4026-9877-7EE16087D335}" type="presOf" srcId="{B780CF43-9178-4897-8820-69A451C9A8D0}" destId="{47311881-D9AE-43E2-A695-C21AA7728E26}" srcOrd="1" destOrd="0" presId="urn:microsoft.com/office/officeart/2005/8/layout/cycle2"/>
    <dgm:cxn modelId="{8DCBC097-DF62-481C-A9F5-356114B2A8C5}" srcId="{D5B2BFDA-F965-4B68-9558-F7A9633C94D3}" destId="{CD4F6E8F-E7A4-4F83-AC93-F54A2399821B}" srcOrd="4" destOrd="0" parTransId="{630A5262-B28A-42FF-958D-BEE8934EEA37}" sibTransId="{19275F1F-881A-4E55-986D-7A7614EAD9CE}"/>
    <dgm:cxn modelId="{59999569-2C88-4857-8702-7244E597890B}" type="presOf" srcId="{D595874A-4F65-4BFD-96ED-857B4B0E41F2}" destId="{C828B1D5-578C-4A99-A851-97A6807DA6E2}" srcOrd="0" destOrd="0" presId="urn:microsoft.com/office/officeart/2005/8/layout/cycle2"/>
    <dgm:cxn modelId="{70DF7A0E-523C-4716-BB8B-82DF8BAB856E}" type="presOf" srcId="{5E0BE414-9B83-4A79-881E-330C67CC4794}" destId="{756FAFC5-3760-40A9-81C1-F48AA496E6A1}" srcOrd="0" destOrd="0" presId="urn:microsoft.com/office/officeart/2005/8/layout/cycle2"/>
    <dgm:cxn modelId="{B9772571-D7B5-4A43-914F-9C06C256401C}" type="presOf" srcId="{E9F6786A-EF03-43DE-A3CE-12AA24BF1A71}" destId="{F70ED628-EFAA-43FA-86D3-A33D2CF46C63}"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2173EF84-B6C5-48AA-8FFD-2BCD197DB394}" type="presOf" srcId="{FAD894DE-FA1C-4B20-BC71-6EFF6F403352}" destId="{6E489443-0A72-4270-9997-A14B1EB80651}" srcOrd="1" destOrd="0" presId="urn:microsoft.com/office/officeart/2005/8/layout/cycle2"/>
    <dgm:cxn modelId="{D55EBF88-DF46-4FA1-882D-108AA642C158}" srcId="{D5B2BFDA-F965-4B68-9558-F7A9633C94D3}" destId="{05F25B51-2507-4556-ABD6-91F3B1ED7021}" srcOrd="6" destOrd="0" parTransId="{45EC10E6-8E2F-49B1-91AD-B0D2400BC6DB}" sibTransId="{93041A9A-A5E8-4F52-8544-22704A711CC3}"/>
    <dgm:cxn modelId="{580E3B92-3352-43C0-B14C-79915D5EB993}" type="presOf" srcId="{7DB9DC71-D194-46C5-B4BB-A44D094252B6}" destId="{C8FB5029-79B4-44D7-9DA7-FCC5FB1E4936}" srcOrd="0" destOrd="0" presId="urn:microsoft.com/office/officeart/2005/8/layout/cycle2"/>
    <dgm:cxn modelId="{91A902D5-C3E4-4CFD-94C3-443E3A070E61}" type="presOf" srcId="{2159E816-5435-4311-A050-4CEAE791880A}" destId="{47AF57B7-3A96-4C4E-A831-B505C9E539E9}" srcOrd="1" destOrd="0" presId="urn:microsoft.com/office/officeart/2005/8/layout/cycle2"/>
    <dgm:cxn modelId="{8B426B8D-49C9-4293-BAD6-9EA4558C5FB3}" srcId="{D5B2BFDA-F965-4B68-9558-F7A9633C94D3}" destId="{0E60E05D-2EF7-46DA-89F2-3B773793A14A}" srcOrd="8" destOrd="0" parTransId="{92925932-7BDF-4DD9-B93B-778AAA14F7C3}" sibTransId="{BABDC26C-7300-4B7E-BA6E-BF3BE7D582D6}"/>
    <dgm:cxn modelId="{9D731EFD-97E1-43BB-A2DE-2922B36C8B04}" type="presOf" srcId="{A2BDC5FA-97B9-4FAD-97F6-005D6588FBD8}" destId="{B6CDDC98-6BB6-41CB-B134-C3916FD93A90}" srcOrd="0" destOrd="0" presId="urn:microsoft.com/office/officeart/2005/8/layout/cycle2"/>
    <dgm:cxn modelId="{DEB3D980-B39D-4FFE-905F-B6E7B97F60F7}" type="presOf" srcId="{0E60E05D-2EF7-46DA-89F2-3B773793A14A}" destId="{59FA5193-5DBE-4BE6-B555-AFBA654C39CC}"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56F2537C-9A59-497B-B8A2-1153B5C3999E}" type="presOf" srcId="{C3FB0FDC-9E5F-4726-9288-EB0043EC482A}" destId="{E8B89A02-A712-40FF-99E6-25DE29BD1405}" srcOrd="1" destOrd="0" presId="urn:microsoft.com/office/officeart/2005/8/layout/cycle2"/>
    <dgm:cxn modelId="{7B0BCD24-6888-4ADD-8C40-7D6F8966295F}" type="presOf" srcId="{ADF6EBD9-8AFA-4AB3-94E5-C35E3FE26754}" destId="{1207202A-8498-4AF5-B1B5-180AEA94F7F9}" srcOrd="0" destOrd="0" presId="urn:microsoft.com/office/officeart/2005/8/layout/cycle2"/>
    <dgm:cxn modelId="{EFB17463-D16C-4520-B657-12BC606AFDB7}" type="presOf" srcId="{B780CF43-9178-4897-8820-69A451C9A8D0}" destId="{BFE695C8-65B7-452B-B400-2516B2A857EE}" srcOrd="0" destOrd="0" presId="urn:microsoft.com/office/officeart/2005/8/layout/cycle2"/>
    <dgm:cxn modelId="{C646DE1D-3D94-48E7-B715-0BDF723A5237}" type="presOf" srcId="{A8761322-63A5-4F2A-9328-B67D228D88BD}" destId="{2CC2DF4B-2390-4229-9977-9B2766604DFA}" srcOrd="0" destOrd="0" presId="urn:microsoft.com/office/officeart/2005/8/layout/cycle2"/>
    <dgm:cxn modelId="{24F5A014-6BFE-4F49-931C-B6AC0C1C8A33}" type="presOf" srcId="{CD4F6E8F-E7A4-4F83-AC93-F54A2399821B}" destId="{02A8C892-99F5-416B-9A97-9D038DB2BFE6}" srcOrd="0" destOrd="0" presId="urn:microsoft.com/office/officeart/2005/8/layout/cycle2"/>
    <dgm:cxn modelId="{B03694E8-8AFD-4030-9465-199718B5EE1A}" type="presOf" srcId="{05F25B51-2507-4556-ABD6-91F3B1ED7021}" destId="{6932CD04-30E8-4429-A34E-928C6C93BC91}"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17472108-FA1D-45B8-BDBE-85BDC25621B9}" srcId="{D5B2BFDA-F965-4B68-9558-F7A9633C94D3}" destId="{6A8F1908-2A3A-4484-8F09-8867A5EB0667}" srcOrd="5" destOrd="0" parTransId="{0815586B-699E-4E13-A519-137D596EB495}" sibTransId="{B780CF43-9178-4897-8820-69A451C9A8D0}"/>
    <dgm:cxn modelId="{721C1284-AE4D-4F47-9959-DCBE6ADF01B1}" type="presParOf" srcId="{BB6F640B-508F-494E-B2CC-4DFC2B269793}" destId="{2CC2DF4B-2390-4229-9977-9B2766604DFA}" srcOrd="0" destOrd="0" presId="urn:microsoft.com/office/officeart/2005/8/layout/cycle2"/>
    <dgm:cxn modelId="{7BFE2D69-F2DB-4309-A54F-D4D9E91B0896}" type="presParOf" srcId="{BB6F640B-508F-494E-B2CC-4DFC2B269793}" destId="{1207202A-8498-4AF5-B1B5-180AEA94F7F9}" srcOrd="1" destOrd="0" presId="urn:microsoft.com/office/officeart/2005/8/layout/cycle2"/>
    <dgm:cxn modelId="{CD812B9B-FB9E-44E8-B0AE-BE1898640CA2}" type="presParOf" srcId="{1207202A-8498-4AF5-B1B5-180AEA94F7F9}" destId="{64FBC1CA-B9D4-4D10-9C77-03773373FDF5}" srcOrd="0" destOrd="0" presId="urn:microsoft.com/office/officeart/2005/8/layout/cycle2"/>
    <dgm:cxn modelId="{FA2A138D-340B-4334-A6F8-97D013DA9CE2}" type="presParOf" srcId="{BB6F640B-508F-494E-B2CC-4DFC2B269793}" destId="{F70ED628-EFAA-43FA-86D3-A33D2CF46C63}" srcOrd="2" destOrd="0" presId="urn:microsoft.com/office/officeart/2005/8/layout/cycle2"/>
    <dgm:cxn modelId="{A53D6146-A7AF-41B6-9989-EF9EF2ECA018}" type="presParOf" srcId="{BB6F640B-508F-494E-B2CC-4DFC2B269793}" destId="{7FBDCEB2-3724-4A00-B04C-69A7364D59F9}" srcOrd="3" destOrd="0" presId="urn:microsoft.com/office/officeart/2005/8/layout/cycle2"/>
    <dgm:cxn modelId="{E9E4F6D7-0A3B-476B-B1AF-AD0293FDB438}" type="presParOf" srcId="{7FBDCEB2-3724-4A00-B04C-69A7364D59F9}" destId="{E8B89A02-A712-40FF-99E6-25DE29BD1405}" srcOrd="0" destOrd="0" presId="urn:microsoft.com/office/officeart/2005/8/layout/cycle2"/>
    <dgm:cxn modelId="{7D1D6359-C6EA-4C67-B206-158C6FB3DE7E}" type="presParOf" srcId="{BB6F640B-508F-494E-B2CC-4DFC2B269793}" destId="{8A239B37-9E96-4770-8B1B-3313270917F6}" srcOrd="4" destOrd="0" presId="urn:microsoft.com/office/officeart/2005/8/layout/cycle2"/>
    <dgm:cxn modelId="{BAB4F383-8006-4DB8-BD1F-27F84F4D06E2}" type="presParOf" srcId="{BB6F640B-508F-494E-B2CC-4DFC2B269793}" destId="{910F3E83-A29D-4562-A5F2-CDA43C10C961}" srcOrd="5" destOrd="0" presId="urn:microsoft.com/office/officeart/2005/8/layout/cycle2"/>
    <dgm:cxn modelId="{1B8F423D-7015-41FB-8E8F-AA4FA9C0F3A6}" type="presParOf" srcId="{910F3E83-A29D-4562-A5F2-CDA43C10C961}" destId="{6E489443-0A72-4270-9997-A14B1EB80651}" srcOrd="0" destOrd="0" presId="urn:microsoft.com/office/officeart/2005/8/layout/cycle2"/>
    <dgm:cxn modelId="{64754DC3-3470-4902-84BF-A319591159B3}" type="presParOf" srcId="{BB6F640B-508F-494E-B2CC-4DFC2B269793}" destId="{756FAFC5-3760-40A9-81C1-F48AA496E6A1}" srcOrd="6" destOrd="0" presId="urn:microsoft.com/office/officeart/2005/8/layout/cycle2"/>
    <dgm:cxn modelId="{F4EF19E9-0B96-4A32-95BD-211225581797}" type="presParOf" srcId="{BB6F640B-508F-494E-B2CC-4DFC2B269793}" destId="{36D401AC-3085-4ADD-BF05-1C885976C979}" srcOrd="7" destOrd="0" presId="urn:microsoft.com/office/officeart/2005/8/layout/cycle2"/>
    <dgm:cxn modelId="{5F10E982-BD3A-4A22-8356-A4BDE9442624}" type="presParOf" srcId="{36D401AC-3085-4ADD-BF05-1C885976C979}" destId="{60BC9069-6719-4016-B0F6-85F52BBC4B4A}" srcOrd="0" destOrd="0" presId="urn:microsoft.com/office/officeart/2005/8/layout/cycle2"/>
    <dgm:cxn modelId="{A9D44D6E-291C-43FD-BCB3-0B6B39C66352}" type="presParOf" srcId="{BB6F640B-508F-494E-B2CC-4DFC2B269793}" destId="{02A8C892-99F5-416B-9A97-9D038DB2BFE6}" srcOrd="8" destOrd="0" presId="urn:microsoft.com/office/officeart/2005/8/layout/cycle2"/>
    <dgm:cxn modelId="{5D5DCBA2-0645-4298-8AE9-D1C7FD5BBDE7}" type="presParOf" srcId="{BB6F640B-508F-494E-B2CC-4DFC2B269793}" destId="{00ADE51F-D771-4FD1-B22E-61E85434CE4F}" srcOrd="9" destOrd="0" presId="urn:microsoft.com/office/officeart/2005/8/layout/cycle2"/>
    <dgm:cxn modelId="{0622D22B-815B-488D-AF80-30AD08A34A12}" type="presParOf" srcId="{00ADE51F-D771-4FD1-B22E-61E85434CE4F}" destId="{9BEB03A5-D1F2-4F82-BDCA-F6956E1E7308}" srcOrd="0" destOrd="0" presId="urn:microsoft.com/office/officeart/2005/8/layout/cycle2"/>
    <dgm:cxn modelId="{04BBEC0C-CBD8-4536-BA02-0FB710E39FC9}" type="presParOf" srcId="{BB6F640B-508F-494E-B2CC-4DFC2B269793}" destId="{41A03034-12FB-45B8-83C1-0A27510B9502}" srcOrd="10" destOrd="0" presId="urn:microsoft.com/office/officeart/2005/8/layout/cycle2"/>
    <dgm:cxn modelId="{1EC08B46-E16E-4F9B-9DE8-B7AE9F1B3BE6}" type="presParOf" srcId="{BB6F640B-508F-494E-B2CC-4DFC2B269793}" destId="{BFE695C8-65B7-452B-B400-2516B2A857EE}" srcOrd="11" destOrd="0" presId="urn:microsoft.com/office/officeart/2005/8/layout/cycle2"/>
    <dgm:cxn modelId="{7535C437-09A5-4D21-A19B-1116C931110A}" type="presParOf" srcId="{BFE695C8-65B7-452B-B400-2516B2A857EE}" destId="{47311881-D9AE-43E2-A695-C21AA7728E26}" srcOrd="0" destOrd="0" presId="urn:microsoft.com/office/officeart/2005/8/layout/cycle2"/>
    <dgm:cxn modelId="{6D3A594F-B484-4604-9D23-35CDCE6FDF7E}" type="presParOf" srcId="{BB6F640B-508F-494E-B2CC-4DFC2B269793}" destId="{6932CD04-30E8-4429-A34E-928C6C93BC91}" srcOrd="12" destOrd="0" presId="urn:microsoft.com/office/officeart/2005/8/layout/cycle2"/>
    <dgm:cxn modelId="{C392DBE4-C437-466C-BC7D-33F4DE9750A1}" type="presParOf" srcId="{BB6F640B-508F-494E-B2CC-4DFC2B269793}" destId="{45E8905A-F2FB-42EA-8FDA-5D04B7E54B89}" srcOrd="13" destOrd="0" presId="urn:microsoft.com/office/officeart/2005/8/layout/cycle2"/>
    <dgm:cxn modelId="{732BD570-5FCD-4E97-8066-592CF312FA94}" type="presParOf" srcId="{45E8905A-F2FB-42EA-8FDA-5D04B7E54B89}" destId="{A7EDA7AC-B4BA-4FD7-88FF-065CE09BC58C}" srcOrd="0" destOrd="0" presId="urn:microsoft.com/office/officeart/2005/8/layout/cycle2"/>
    <dgm:cxn modelId="{54C772D0-46A7-4B2F-BC2F-0FE5CF27BC25}" type="presParOf" srcId="{BB6F640B-508F-494E-B2CC-4DFC2B269793}" destId="{C828B1D5-578C-4A99-A851-97A6807DA6E2}" srcOrd="14" destOrd="0" presId="urn:microsoft.com/office/officeart/2005/8/layout/cycle2"/>
    <dgm:cxn modelId="{A3726F86-A00D-43B9-88D0-EFAE16EC610A}" type="presParOf" srcId="{BB6F640B-508F-494E-B2CC-4DFC2B269793}" destId="{BCE03FDC-1828-4C76-BFC0-6A6D44DE7AF6}" srcOrd="15" destOrd="0" presId="urn:microsoft.com/office/officeart/2005/8/layout/cycle2"/>
    <dgm:cxn modelId="{65FDF13F-3A8F-43C3-8E60-038D59D4A2A8}" type="presParOf" srcId="{BCE03FDC-1828-4C76-BFC0-6A6D44DE7AF6}" destId="{47AF57B7-3A96-4C4E-A831-B505C9E539E9}" srcOrd="0" destOrd="0" presId="urn:microsoft.com/office/officeart/2005/8/layout/cycle2"/>
    <dgm:cxn modelId="{78D3106D-1551-40B2-A28B-64D320CA911D}" type="presParOf" srcId="{BB6F640B-508F-494E-B2CC-4DFC2B269793}" destId="{59FA5193-5DBE-4BE6-B555-AFBA654C39CC}" srcOrd="16" destOrd="0" presId="urn:microsoft.com/office/officeart/2005/8/layout/cycle2"/>
    <dgm:cxn modelId="{FA14889B-2079-4B9F-9CA7-193476153957}" type="presParOf" srcId="{BB6F640B-508F-494E-B2CC-4DFC2B269793}" destId="{BBFDAAE5-900B-4CE1-8DE4-4D3CE9A415BA}" srcOrd="17" destOrd="0" presId="urn:microsoft.com/office/officeart/2005/8/layout/cycle2"/>
    <dgm:cxn modelId="{CBDACD7F-D0CD-4627-A8C4-4E44909CD4CB}" type="presParOf" srcId="{BBFDAAE5-900B-4CE1-8DE4-4D3CE9A415BA}" destId="{58807DE3-C678-45BF-BA5E-4622535E9228}" srcOrd="0" destOrd="0" presId="urn:microsoft.com/office/officeart/2005/8/layout/cycle2"/>
    <dgm:cxn modelId="{2639E67C-6BFD-48E8-B2E2-4CF784C7B724}" type="presParOf" srcId="{BB6F640B-508F-494E-B2CC-4DFC2B269793}" destId="{C8FB5029-79B4-44D7-9DA7-FCC5FB1E4936}" srcOrd="18" destOrd="0" presId="urn:microsoft.com/office/officeart/2005/8/layout/cycle2"/>
    <dgm:cxn modelId="{7F1EAA4D-93D5-41F1-92F0-F95C8D933AF8}" type="presParOf" srcId="{BB6F640B-508F-494E-B2CC-4DFC2B269793}" destId="{B6CDDC98-6BB6-41CB-B134-C3916FD93A90}" srcOrd="19" destOrd="0" presId="urn:microsoft.com/office/officeart/2005/8/layout/cycle2"/>
    <dgm:cxn modelId="{58505BAB-435E-4B03-84CD-B9B62FF1795C}"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0</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4</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6</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CD4F6E8F-E7A4-4F83-AC93-F54A2399821B}">
      <dgm:prSet/>
      <dgm:spPr/>
      <dgm:t>
        <a:bodyPr/>
        <a:lstStyle/>
        <a:p>
          <a:r>
            <a:rPr lang="en-US" dirty="0" smtClean="0"/>
            <a:t>8</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a:solidFill>
          <a:srgbClr val="C00000"/>
        </a:solidFill>
        <a:ln>
          <a:solidFill>
            <a:schemeClr val="tx1"/>
          </a:solidFill>
        </a:ln>
      </dgm:spPr>
      <dgm:t>
        <a:bodyPr/>
        <a:lstStyle/>
        <a:p>
          <a:r>
            <a:rPr lang="en-US" b="1" dirty="0" smtClean="0"/>
            <a:t>0</a:t>
          </a:r>
          <a:endParaRPr lang="en-US" b="1"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2</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7DB9DC71-D194-46C5-B4BB-A44D094252B6}">
      <dgm:prSet/>
      <dgm:spPr/>
      <dgm:t>
        <a:bodyPr/>
        <a:lstStyle/>
        <a:p>
          <a:r>
            <a:rPr lang="en-US" dirty="0" smtClean="0"/>
            <a:t>8</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D595874A-4F65-4BFD-96ED-857B4B0E41F2}">
      <dgm:prSet/>
      <dgm:spPr/>
      <dgm:t>
        <a:bodyPr/>
        <a:lstStyle/>
        <a:p>
          <a:r>
            <a:rPr lang="en-US" dirty="0" smtClean="0"/>
            <a:t>4</a:t>
          </a:r>
          <a:endParaRPr lang="en-US" dirty="0"/>
        </a:p>
      </dgm:t>
    </dgm:pt>
    <dgm:pt modelId="{2159E816-5435-4311-A050-4CEAE791880A}" type="sibTrans" cxnId="{D9D5C92B-0E5E-4C0C-929A-540C877EAC4E}">
      <dgm:prSet/>
      <dgm:spPr>
        <a:solidFill>
          <a:schemeClr val="tx1"/>
        </a:solidFill>
      </dgm:spPr>
      <dgm:t>
        <a:bodyPr/>
        <a:lstStyle/>
        <a:p>
          <a:endParaRPr lang="en-US"/>
        </a:p>
      </dgm:t>
    </dgm:pt>
    <dgm:pt modelId="{6F3AA08B-E3AF-4EAB-9A37-48940CF15D80}" type="parTrans" cxnId="{D9D5C92B-0E5E-4C0C-929A-540C877EAC4E}">
      <dgm:prSet/>
      <dgm:spPr/>
      <dgm:t>
        <a:bodyPr/>
        <a:lstStyle/>
        <a:p>
          <a:endParaRPr lang="en-US"/>
        </a:p>
      </dgm:t>
    </dgm:pt>
    <dgm:pt modelId="{0E60E05D-2EF7-46DA-89F2-3B773793A14A}">
      <dgm:prSet/>
      <dgm:spPr/>
      <dgm:t>
        <a:bodyPr/>
        <a:lstStyle/>
        <a:p>
          <a:r>
            <a:rPr lang="en-US" dirty="0" smtClean="0"/>
            <a:t>6</a:t>
          </a:r>
          <a:endParaRPr lang="en-US" dirty="0"/>
        </a:p>
      </dgm:t>
    </dgm:pt>
    <dgm:pt modelId="{92925932-7BDF-4DD9-B93B-778AAA14F7C3}" type="parTrans" cxnId="{8B426B8D-49C9-4293-BAD6-9EA4558C5FB3}">
      <dgm:prSet/>
      <dgm:spPr/>
      <dgm:t>
        <a:bodyPr/>
        <a:lstStyle/>
        <a:p>
          <a:endParaRPr lang="en-US"/>
        </a:p>
      </dgm:t>
    </dgm:pt>
    <dgm:pt modelId="{BABDC26C-7300-4B7E-BA6E-BF3BE7D582D6}" type="sibTrans" cxnId="{8B426B8D-49C9-4293-BAD6-9EA4558C5FB3}">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02A8C892-99F5-416B-9A97-9D038DB2BFE6}" type="pres">
      <dgm:prSet presAssocID="{CD4F6E8F-E7A4-4F83-AC93-F54A2399821B}" presName="node" presStyleLbl="node1" presStyleIdx="4"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4"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4" presStyleCnt="10"/>
      <dgm:spPr/>
      <dgm:t>
        <a:bodyPr/>
        <a:lstStyle/>
        <a:p>
          <a:endParaRPr lang="en-US"/>
        </a:p>
      </dgm:t>
    </dgm:pt>
    <dgm:pt modelId="{41A03034-12FB-45B8-83C1-0A27510B9502}" type="pres">
      <dgm:prSet presAssocID="{6A8F1908-2A3A-4484-8F09-8867A5EB0667}" presName="node" presStyleLbl="node1" presStyleIdx="5"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5"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5" presStyleCnt="10"/>
      <dgm:spPr/>
      <dgm:t>
        <a:bodyPr/>
        <a:lstStyle/>
        <a:p>
          <a:endParaRPr lang="en-US"/>
        </a:p>
      </dgm:t>
    </dgm:pt>
    <dgm:pt modelId="{6932CD04-30E8-4429-A34E-928C6C93BC91}" type="pres">
      <dgm:prSet presAssocID="{05F25B51-2507-4556-ABD6-91F3B1ED7021}" presName="node" presStyleLbl="node1" presStyleIdx="6"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6"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6" presStyleCnt="10"/>
      <dgm:spPr/>
      <dgm:t>
        <a:bodyPr/>
        <a:lstStyle/>
        <a:p>
          <a:endParaRPr lang="en-US"/>
        </a:p>
      </dgm:t>
    </dgm:pt>
    <dgm:pt modelId="{C828B1D5-578C-4A99-A851-97A6807DA6E2}" type="pres">
      <dgm:prSet presAssocID="{D595874A-4F65-4BFD-96ED-857B4B0E41F2}" presName="node" presStyleLbl="node1" presStyleIdx="7"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7"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7" presStyleCnt="10"/>
      <dgm:spPr/>
      <dgm:t>
        <a:bodyPr/>
        <a:lstStyle/>
        <a:p>
          <a:endParaRPr lang="en-US"/>
        </a:p>
      </dgm:t>
    </dgm:pt>
    <dgm:pt modelId="{59FA5193-5DBE-4BE6-B555-AFBA654C39CC}" type="pres">
      <dgm:prSet presAssocID="{0E60E05D-2EF7-46DA-89F2-3B773793A14A}" presName="node" presStyleLbl="node1" presStyleIdx="8" presStyleCnt="10">
        <dgm:presLayoutVars>
          <dgm:bulletEnabled val="1"/>
        </dgm:presLayoutVars>
      </dgm:prSet>
      <dgm:spPr/>
      <dgm:t>
        <a:bodyPr/>
        <a:lstStyle/>
        <a:p>
          <a:endParaRPr lang="en-US"/>
        </a:p>
      </dgm:t>
    </dgm:pt>
    <dgm:pt modelId="{BBFDAAE5-900B-4CE1-8DE4-4D3CE9A415BA}" type="pres">
      <dgm:prSet presAssocID="{BABDC26C-7300-4B7E-BA6E-BF3BE7D582D6}" presName="sibTrans" presStyleLbl="sibTrans2D1" presStyleIdx="8" presStyleCnt="10" custScaleX="165620" custScaleY="50252"/>
      <dgm:spPr/>
      <dgm:t>
        <a:bodyPr/>
        <a:lstStyle/>
        <a:p>
          <a:endParaRPr lang="en-US"/>
        </a:p>
      </dgm:t>
    </dgm:pt>
    <dgm:pt modelId="{58807DE3-C678-45BF-BA5E-4622535E9228}" type="pres">
      <dgm:prSet presAssocID="{BABDC26C-7300-4B7E-BA6E-BF3BE7D582D6}"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39C2309E-7B04-4927-A480-0B586E98A992}" srcId="{D5B2BFDA-F965-4B68-9558-F7A9633C94D3}" destId="{E9F6786A-EF03-43DE-A3CE-12AA24BF1A71}" srcOrd="1" destOrd="0" parTransId="{767E7941-A2BE-4076-88E5-0B09BE8B1DBE}" sibTransId="{C3FB0FDC-9E5F-4726-9288-EB0043EC482A}"/>
    <dgm:cxn modelId="{E317010E-58BE-4EA1-B914-3B5A01E6C44D}" type="presOf" srcId="{19275F1F-881A-4E55-986D-7A7614EAD9CE}" destId="{00ADE51F-D771-4FD1-B22E-61E85434CE4F}" srcOrd="0" destOrd="0" presId="urn:microsoft.com/office/officeart/2005/8/layout/cycle2"/>
    <dgm:cxn modelId="{D9D5C92B-0E5E-4C0C-929A-540C877EAC4E}" srcId="{D5B2BFDA-F965-4B68-9558-F7A9633C94D3}" destId="{D595874A-4F65-4BFD-96ED-857B4B0E41F2}" srcOrd="7" destOrd="0" parTransId="{6F3AA08B-E3AF-4EAB-9A37-48940CF15D80}" sibTransId="{2159E816-5435-4311-A050-4CEAE791880A}"/>
    <dgm:cxn modelId="{7D315CB8-9FFE-408D-9999-2F7439131302}" type="presOf" srcId="{FAD894DE-FA1C-4B20-BC71-6EFF6F403352}" destId="{6E489443-0A72-4270-9997-A14B1EB80651}" srcOrd="1" destOrd="0" presId="urn:microsoft.com/office/officeart/2005/8/layout/cycle2"/>
    <dgm:cxn modelId="{2F51AC5B-D459-470A-8163-44173C8928A8}" type="presOf" srcId="{B780CF43-9178-4897-8820-69A451C9A8D0}" destId="{BFE695C8-65B7-452B-B400-2516B2A857EE}" srcOrd="0" destOrd="0" presId="urn:microsoft.com/office/officeart/2005/8/layout/cycle2"/>
    <dgm:cxn modelId="{4853707D-DC5E-4F34-9844-5FDB5C19DB6E}" type="presOf" srcId="{0003E5A2-5626-48D7-AE03-7575D762B1F0}" destId="{36D401AC-3085-4ADD-BF05-1C885976C979}"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02098840-5416-4E86-B46D-E8C669D4B05F}" type="presOf" srcId="{D595874A-4F65-4BFD-96ED-857B4B0E41F2}" destId="{C828B1D5-578C-4A99-A851-97A6807DA6E2}" srcOrd="0" destOrd="0" presId="urn:microsoft.com/office/officeart/2005/8/layout/cycle2"/>
    <dgm:cxn modelId="{BCBE6777-5162-4F6E-8D9F-C89C8A52270F}" type="presOf" srcId="{ADF6EBD9-8AFA-4AB3-94E5-C35E3FE26754}" destId="{1207202A-8498-4AF5-B1B5-180AEA94F7F9}" srcOrd="0" destOrd="0" presId="urn:microsoft.com/office/officeart/2005/8/layout/cycle2"/>
    <dgm:cxn modelId="{6D938B97-1BFB-4BDC-B679-DE81C839C3FE}" type="presOf" srcId="{D5B2BFDA-F965-4B68-9558-F7A9633C94D3}" destId="{BB6F640B-508F-494E-B2CC-4DFC2B269793}" srcOrd="0" destOrd="0" presId="urn:microsoft.com/office/officeart/2005/8/layout/cycle2"/>
    <dgm:cxn modelId="{F57C519D-CDB3-41A8-9BBE-886DA36B9A96}" type="presOf" srcId="{BABDC26C-7300-4B7E-BA6E-BF3BE7D582D6}" destId="{58807DE3-C678-45BF-BA5E-4622535E9228}" srcOrd="1" destOrd="0" presId="urn:microsoft.com/office/officeart/2005/8/layout/cycle2"/>
    <dgm:cxn modelId="{DC7E0BF6-C3FE-4642-801A-21696726193E}" type="presOf" srcId="{5E0BE414-9B83-4A79-881E-330C67CC4794}" destId="{756FAFC5-3760-40A9-81C1-F48AA496E6A1}" srcOrd="0" destOrd="0" presId="urn:microsoft.com/office/officeart/2005/8/layout/cycle2"/>
    <dgm:cxn modelId="{069F656A-0F85-4A98-ACFF-5066CFB599EA}" type="presOf" srcId="{0E60E05D-2EF7-46DA-89F2-3B773793A14A}" destId="{59FA5193-5DBE-4BE6-B555-AFBA654C39CC}" srcOrd="0" destOrd="0" presId="urn:microsoft.com/office/officeart/2005/8/layout/cycle2"/>
    <dgm:cxn modelId="{8DCBC097-DF62-481C-A9F5-356114B2A8C5}" srcId="{D5B2BFDA-F965-4B68-9558-F7A9633C94D3}" destId="{CD4F6E8F-E7A4-4F83-AC93-F54A2399821B}" srcOrd="4" destOrd="0" parTransId="{630A5262-B28A-42FF-958D-BEE8934EEA37}" sibTransId="{19275F1F-881A-4E55-986D-7A7614EAD9CE}"/>
    <dgm:cxn modelId="{897B7956-00CF-4ED0-8C32-F0C2A7BE1723}" type="presOf" srcId="{C3FB0FDC-9E5F-4726-9288-EB0043EC482A}" destId="{E8B89A02-A712-40FF-99E6-25DE29BD1405}" srcOrd="1" destOrd="0" presId="urn:microsoft.com/office/officeart/2005/8/layout/cycle2"/>
    <dgm:cxn modelId="{3BD566AD-F43B-4B91-8C27-4DF286FE2DBB}" type="presOf" srcId="{CD4F6E8F-E7A4-4F83-AC93-F54A2399821B}" destId="{02A8C892-99F5-416B-9A97-9D038DB2BFE6}" srcOrd="0" destOrd="0" presId="urn:microsoft.com/office/officeart/2005/8/layout/cycle2"/>
    <dgm:cxn modelId="{86D1A716-3761-46EF-B969-12A75F93E7B8}" type="presOf" srcId="{A8761322-63A5-4F2A-9328-B67D228D88BD}" destId="{2CC2DF4B-2390-4229-9977-9B2766604DFA}"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7457DA0-758A-4D3C-BD25-A40D07BBEC66}" type="presOf" srcId="{6A8F1908-2A3A-4484-8F09-8867A5EB0667}" destId="{41A03034-12FB-45B8-83C1-0A27510B9502}" srcOrd="0" destOrd="0" presId="urn:microsoft.com/office/officeart/2005/8/layout/cycle2"/>
    <dgm:cxn modelId="{D55EBF88-DF46-4FA1-882D-108AA642C158}" srcId="{D5B2BFDA-F965-4B68-9558-F7A9633C94D3}" destId="{05F25B51-2507-4556-ABD6-91F3B1ED7021}" srcOrd="6" destOrd="0" parTransId="{45EC10E6-8E2F-49B1-91AD-B0D2400BC6DB}" sibTransId="{93041A9A-A5E8-4F52-8544-22704A711CC3}"/>
    <dgm:cxn modelId="{8B426B8D-49C9-4293-BAD6-9EA4558C5FB3}" srcId="{D5B2BFDA-F965-4B68-9558-F7A9633C94D3}" destId="{0E60E05D-2EF7-46DA-89F2-3B773793A14A}" srcOrd="8" destOrd="0" parTransId="{92925932-7BDF-4DD9-B93B-778AAA14F7C3}" sibTransId="{BABDC26C-7300-4B7E-BA6E-BF3BE7D582D6}"/>
    <dgm:cxn modelId="{C9FA79CC-C014-4923-88D4-3B551046D44E}" type="presOf" srcId="{E9F6786A-EF03-43DE-A3CE-12AA24BF1A71}" destId="{F70ED628-EFAA-43FA-86D3-A33D2CF46C63}" srcOrd="0" destOrd="0" presId="urn:microsoft.com/office/officeart/2005/8/layout/cycle2"/>
    <dgm:cxn modelId="{E31B028F-77C0-4722-BD8A-CB185676A58B}" type="presOf" srcId="{0003E5A2-5626-48D7-AE03-7575D762B1F0}" destId="{60BC9069-6719-4016-B0F6-85F52BBC4B4A}" srcOrd="1" destOrd="0" presId="urn:microsoft.com/office/officeart/2005/8/layout/cycle2"/>
    <dgm:cxn modelId="{677BB100-5243-442A-889E-442AF43D5B5C}" type="presOf" srcId="{2159E816-5435-4311-A050-4CEAE791880A}" destId="{47AF57B7-3A96-4C4E-A831-B505C9E539E9}" srcOrd="1" destOrd="0" presId="urn:microsoft.com/office/officeart/2005/8/layout/cycle2"/>
    <dgm:cxn modelId="{CCC7F198-7A26-4DF3-8834-99BFFD00313B}" type="presOf" srcId="{05F25B51-2507-4556-ABD6-91F3B1ED7021}" destId="{6932CD04-30E8-4429-A34E-928C6C93BC91}" srcOrd="0" destOrd="0" presId="urn:microsoft.com/office/officeart/2005/8/layout/cycle2"/>
    <dgm:cxn modelId="{338333D3-A0FD-4611-BE3E-E4277DF92B26}" type="presOf" srcId="{BABDC26C-7300-4B7E-BA6E-BF3BE7D582D6}" destId="{BBFDAAE5-900B-4CE1-8DE4-4D3CE9A415BA}" srcOrd="0" destOrd="0" presId="urn:microsoft.com/office/officeart/2005/8/layout/cycle2"/>
    <dgm:cxn modelId="{A8E3C4F7-38C3-420E-8286-C4857B110F40}" type="presOf" srcId="{19275F1F-881A-4E55-986D-7A7614EAD9CE}" destId="{9BEB03A5-D1F2-4F82-BDCA-F6956E1E7308}" srcOrd="1" destOrd="0" presId="urn:microsoft.com/office/officeart/2005/8/layout/cycle2"/>
    <dgm:cxn modelId="{407E772B-B6EB-46F0-8BD5-4FF7073E2D4F}" type="presOf" srcId="{A2BDC5FA-97B9-4FAD-97F6-005D6588FBD8}" destId="{B6CDDC98-6BB6-41CB-B134-C3916FD93A90}"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2D7A73BD-C9C7-488C-A8FD-F5B30367E590}" type="presOf" srcId="{93041A9A-A5E8-4F52-8544-22704A711CC3}" destId="{45E8905A-F2FB-42EA-8FDA-5D04B7E54B89}" srcOrd="0" destOrd="0" presId="urn:microsoft.com/office/officeart/2005/8/layout/cycle2"/>
    <dgm:cxn modelId="{D85BF3F4-D542-49FE-A1A6-FA450294A80A}" type="presOf" srcId="{7DB9DC71-D194-46C5-B4BB-A44D094252B6}" destId="{C8FB5029-79B4-44D7-9DA7-FCC5FB1E4936}" srcOrd="0" destOrd="0" presId="urn:microsoft.com/office/officeart/2005/8/layout/cycle2"/>
    <dgm:cxn modelId="{551F5164-E9A3-406C-81D9-8D0B232FA965}" type="presOf" srcId="{A2BDC5FA-97B9-4FAD-97F6-005D6588FBD8}" destId="{905EA2D9-FE20-4D3E-BD57-E9634A25D3EA}" srcOrd="1" destOrd="0" presId="urn:microsoft.com/office/officeart/2005/8/layout/cycle2"/>
    <dgm:cxn modelId="{F81F8036-649F-48A9-8AF0-8706F66797C1}" type="presOf" srcId="{93041A9A-A5E8-4F52-8544-22704A711CC3}" destId="{A7EDA7AC-B4BA-4FD7-88FF-065CE09BC58C}" srcOrd="1" destOrd="0" presId="urn:microsoft.com/office/officeart/2005/8/layout/cycle2"/>
    <dgm:cxn modelId="{DB4CBF5B-0C1A-4B4C-BD56-EB1892D0AE5D}" type="presOf" srcId="{B780CF43-9178-4897-8820-69A451C9A8D0}" destId="{47311881-D9AE-43E2-A695-C21AA7728E26}" srcOrd="1"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CDD49D66-F415-4F57-ADC3-B77F3EC875AE}" type="presOf" srcId="{FAD894DE-FA1C-4B20-BC71-6EFF6F403352}" destId="{910F3E83-A29D-4562-A5F2-CDA43C10C961}" srcOrd="0" destOrd="0" presId="urn:microsoft.com/office/officeart/2005/8/layout/cycle2"/>
    <dgm:cxn modelId="{2D05307B-7BFF-40C1-8146-ABB2B9C1ED99}" type="presOf" srcId="{FA0A8B78-55AC-4DF1-ADD0-CFF832887B2F}" destId="{8A239B37-9E96-4770-8B1B-3313270917F6}" srcOrd="0" destOrd="0" presId="urn:microsoft.com/office/officeart/2005/8/layout/cycle2"/>
    <dgm:cxn modelId="{17899C49-47EF-45EC-9856-EF03F4DBCA29}" type="presOf" srcId="{ADF6EBD9-8AFA-4AB3-94E5-C35E3FE26754}" destId="{64FBC1CA-B9D4-4D10-9C77-03773373FDF5}" srcOrd="1" destOrd="0" presId="urn:microsoft.com/office/officeart/2005/8/layout/cycle2"/>
    <dgm:cxn modelId="{FD2935EC-2D37-4FAC-82A8-07D1CA84EFE3}" type="presOf" srcId="{2159E816-5435-4311-A050-4CEAE791880A}" destId="{BCE03FDC-1828-4C76-BFC0-6A6D44DE7AF6}" srcOrd="0" destOrd="0" presId="urn:microsoft.com/office/officeart/2005/8/layout/cycle2"/>
    <dgm:cxn modelId="{29CD51B6-D6D4-417A-9068-92170E7C3A28}" type="presOf" srcId="{C3FB0FDC-9E5F-4726-9288-EB0043EC482A}" destId="{7FBDCEB2-3724-4A00-B04C-69A7364D59F9}" srcOrd="0" destOrd="0" presId="urn:microsoft.com/office/officeart/2005/8/layout/cycle2"/>
    <dgm:cxn modelId="{17472108-FA1D-45B8-BDBE-85BDC25621B9}" srcId="{D5B2BFDA-F965-4B68-9558-F7A9633C94D3}" destId="{6A8F1908-2A3A-4484-8F09-8867A5EB0667}" srcOrd="5" destOrd="0" parTransId="{0815586B-699E-4E13-A519-137D596EB495}" sibTransId="{B780CF43-9178-4897-8820-69A451C9A8D0}"/>
    <dgm:cxn modelId="{5862B64E-21F4-4DEA-AE5F-022C785BD05B}" type="presParOf" srcId="{BB6F640B-508F-494E-B2CC-4DFC2B269793}" destId="{2CC2DF4B-2390-4229-9977-9B2766604DFA}" srcOrd="0" destOrd="0" presId="urn:microsoft.com/office/officeart/2005/8/layout/cycle2"/>
    <dgm:cxn modelId="{E0417A2A-8901-402A-A29A-403E4BC11695}" type="presParOf" srcId="{BB6F640B-508F-494E-B2CC-4DFC2B269793}" destId="{1207202A-8498-4AF5-B1B5-180AEA94F7F9}" srcOrd="1" destOrd="0" presId="urn:microsoft.com/office/officeart/2005/8/layout/cycle2"/>
    <dgm:cxn modelId="{FFA83520-45FA-44DD-9F62-BCB2401D93B9}" type="presParOf" srcId="{1207202A-8498-4AF5-B1B5-180AEA94F7F9}" destId="{64FBC1CA-B9D4-4D10-9C77-03773373FDF5}" srcOrd="0" destOrd="0" presId="urn:microsoft.com/office/officeart/2005/8/layout/cycle2"/>
    <dgm:cxn modelId="{833169B9-BE6A-4527-9067-195735A1E9D6}" type="presParOf" srcId="{BB6F640B-508F-494E-B2CC-4DFC2B269793}" destId="{F70ED628-EFAA-43FA-86D3-A33D2CF46C63}" srcOrd="2" destOrd="0" presId="urn:microsoft.com/office/officeart/2005/8/layout/cycle2"/>
    <dgm:cxn modelId="{1A65AE29-CD30-4FF5-9236-9779C49B58BC}" type="presParOf" srcId="{BB6F640B-508F-494E-B2CC-4DFC2B269793}" destId="{7FBDCEB2-3724-4A00-B04C-69A7364D59F9}" srcOrd="3" destOrd="0" presId="urn:microsoft.com/office/officeart/2005/8/layout/cycle2"/>
    <dgm:cxn modelId="{2C92606C-C177-4998-B39F-2492127A4CB3}" type="presParOf" srcId="{7FBDCEB2-3724-4A00-B04C-69A7364D59F9}" destId="{E8B89A02-A712-40FF-99E6-25DE29BD1405}" srcOrd="0" destOrd="0" presId="urn:microsoft.com/office/officeart/2005/8/layout/cycle2"/>
    <dgm:cxn modelId="{DA3686CC-32A3-4D56-8326-E821E9C9857A}" type="presParOf" srcId="{BB6F640B-508F-494E-B2CC-4DFC2B269793}" destId="{8A239B37-9E96-4770-8B1B-3313270917F6}" srcOrd="4" destOrd="0" presId="urn:microsoft.com/office/officeart/2005/8/layout/cycle2"/>
    <dgm:cxn modelId="{D84D2C97-45AB-48D0-B07B-ED565679B734}" type="presParOf" srcId="{BB6F640B-508F-494E-B2CC-4DFC2B269793}" destId="{910F3E83-A29D-4562-A5F2-CDA43C10C961}" srcOrd="5" destOrd="0" presId="urn:microsoft.com/office/officeart/2005/8/layout/cycle2"/>
    <dgm:cxn modelId="{CEB739D0-353E-4505-BE82-9632AB60047A}" type="presParOf" srcId="{910F3E83-A29D-4562-A5F2-CDA43C10C961}" destId="{6E489443-0A72-4270-9997-A14B1EB80651}" srcOrd="0" destOrd="0" presId="urn:microsoft.com/office/officeart/2005/8/layout/cycle2"/>
    <dgm:cxn modelId="{AB97240E-F8CA-4864-B97B-4ACBA9E752F1}" type="presParOf" srcId="{BB6F640B-508F-494E-B2CC-4DFC2B269793}" destId="{756FAFC5-3760-40A9-81C1-F48AA496E6A1}" srcOrd="6" destOrd="0" presId="urn:microsoft.com/office/officeart/2005/8/layout/cycle2"/>
    <dgm:cxn modelId="{976E3FE3-1BC7-4D09-BA05-EF0C2BCCE0D0}" type="presParOf" srcId="{BB6F640B-508F-494E-B2CC-4DFC2B269793}" destId="{36D401AC-3085-4ADD-BF05-1C885976C979}" srcOrd="7" destOrd="0" presId="urn:microsoft.com/office/officeart/2005/8/layout/cycle2"/>
    <dgm:cxn modelId="{B004681A-09E3-4EDF-A0A3-B12524A2C81A}" type="presParOf" srcId="{36D401AC-3085-4ADD-BF05-1C885976C979}" destId="{60BC9069-6719-4016-B0F6-85F52BBC4B4A}" srcOrd="0" destOrd="0" presId="urn:microsoft.com/office/officeart/2005/8/layout/cycle2"/>
    <dgm:cxn modelId="{99F89A28-71C7-46B6-B540-272920BEAC3D}" type="presParOf" srcId="{BB6F640B-508F-494E-B2CC-4DFC2B269793}" destId="{02A8C892-99F5-416B-9A97-9D038DB2BFE6}" srcOrd="8" destOrd="0" presId="urn:microsoft.com/office/officeart/2005/8/layout/cycle2"/>
    <dgm:cxn modelId="{961A277F-A920-422F-AEE5-B782BC117712}" type="presParOf" srcId="{BB6F640B-508F-494E-B2CC-4DFC2B269793}" destId="{00ADE51F-D771-4FD1-B22E-61E85434CE4F}" srcOrd="9" destOrd="0" presId="urn:microsoft.com/office/officeart/2005/8/layout/cycle2"/>
    <dgm:cxn modelId="{3DDEF0BD-2E9A-44D9-B622-157129D155E8}" type="presParOf" srcId="{00ADE51F-D771-4FD1-B22E-61E85434CE4F}" destId="{9BEB03A5-D1F2-4F82-BDCA-F6956E1E7308}" srcOrd="0" destOrd="0" presId="urn:microsoft.com/office/officeart/2005/8/layout/cycle2"/>
    <dgm:cxn modelId="{C4F26BAC-ED61-4CA1-84B5-DC0A3EAC73D8}" type="presParOf" srcId="{BB6F640B-508F-494E-B2CC-4DFC2B269793}" destId="{41A03034-12FB-45B8-83C1-0A27510B9502}" srcOrd="10" destOrd="0" presId="urn:microsoft.com/office/officeart/2005/8/layout/cycle2"/>
    <dgm:cxn modelId="{CD50136F-BCB3-48D8-B07D-BEA7194DC8EE}" type="presParOf" srcId="{BB6F640B-508F-494E-B2CC-4DFC2B269793}" destId="{BFE695C8-65B7-452B-B400-2516B2A857EE}" srcOrd="11" destOrd="0" presId="urn:microsoft.com/office/officeart/2005/8/layout/cycle2"/>
    <dgm:cxn modelId="{64E8366D-2326-4800-B3B1-779FBA4823FF}" type="presParOf" srcId="{BFE695C8-65B7-452B-B400-2516B2A857EE}" destId="{47311881-D9AE-43E2-A695-C21AA7728E26}" srcOrd="0" destOrd="0" presId="urn:microsoft.com/office/officeart/2005/8/layout/cycle2"/>
    <dgm:cxn modelId="{49BD2302-47AF-4378-BF96-6AF3DA374E6F}" type="presParOf" srcId="{BB6F640B-508F-494E-B2CC-4DFC2B269793}" destId="{6932CD04-30E8-4429-A34E-928C6C93BC91}" srcOrd="12" destOrd="0" presId="urn:microsoft.com/office/officeart/2005/8/layout/cycle2"/>
    <dgm:cxn modelId="{0D628188-11D4-445D-A450-7F50942CCEFB}" type="presParOf" srcId="{BB6F640B-508F-494E-B2CC-4DFC2B269793}" destId="{45E8905A-F2FB-42EA-8FDA-5D04B7E54B89}" srcOrd="13" destOrd="0" presId="urn:microsoft.com/office/officeart/2005/8/layout/cycle2"/>
    <dgm:cxn modelId="{0832E399-D1C2-4890-B6E0-AC343D16537C}" type="presParOf" srcId="{45E8905A-F2FB-42EA-8FDA-5D04B7E54B89}" destId="{A7EDA7AC-B4BA-4FD7-88FF-065CE09BC58C}" srcOrd="0" destOrd="0" presId="urn:microsoft.com/office/officeart/2005/8/layout/cycle2"/>
    <dgm:cxn modelId="{6BBCD1C1-CFB8-414C-97B9-0D3EEF5CEA85}" type="presParOf" srcId="{BB6F640B-508F-494E-B2CC-4DFC2B269793}" destId="{C828B1D5-578C-4A99-A851-97A6807DA6E2}" srcOrd="14" destOrd="0" presId="urn:microsoft.com/office/officeart/2005/8/layout/cycle2"/>
    <dgm:cxn modelId="{12E35DCD-1CF2-41C2-828D-E4CEF07E6A6D}" type="presParOf" srcId="{BB6F640B-508F-494E-B2CC-4DFC2B269793}" destId="{BCE03FDC-1828-4C76-BFC0-6A6D44DE7AF6}" srcOrd="15" destOrd="0" presId="urn:microsoft.com/office/officeart/2005/8/layout/cycle2"/>
    <dgm:cxn modelId="{5FBE8F08-1A4B-49A8-8068-EA0EB276EB3A}" type="presParOf" srcId="{BCE03FDC-1828-4C76-BFC0-6A6D44DE7AF6}" destId="{47AF57B7-3A96-4C4E-A831-B505C9E539E9}" srcOrd="0" destOrd="0" presId="urn:microsoft.com/office/officeart/2005/8/layout/cycle2"/>
    <dgm:cxn modelId="{0867BB55-245B-475D-B0E1-D1143B65223D}" type="presParOf" srcId="{BB6F640B-508F-494E-B2CC-4DFC2B269793}" destId="{59FA5193-5DBE-4BE6-B555-AFBA654C39CC}" srcOrd="16" destOrd="0" presId="urn:microsoft.com/office/officeart/2005/8/layout/cycle2"/>
    <dgm:cxn modelId="{4CE89C09-3DCB-4668-AF62-B59F6B006C6D}" type="presParOf" srcId="{BB6F640B-508F-494E-B2CC-4DFC2B269793}" destId="{BBFDAAE5-900B-4CE1-8DE4-4D3CE9A415BA}" srcOrd="17" destOrd="0" presId="urn:microsoft.com/office/officeart/2005/8/layout/cycle2"/>
    <dgm:cxn modelId="{A065A600-35B1-4B65-9B89-915DA2C57B4B}" type="presParOf" srcId="{BBFDAAE5-900B-4CE1-8DE4-4D3CE9A415BA}" destId="{58807DE3-C678-45BF-BA5E-4622535E9228}" srcOrd="0" destOrd="0" presId="urn:microsoft.com/office/officeart/2005/8/layout/cycle2"/>
    <dgm:cxn modelId="{1067F68D-2E43-45DC-B665-62EF38B913B8}" type="presParOf" srcId="{BB6F640B-508F-494E-B2CC-4DFC2B269793}" destId="{C8FB5029-79B4-44D7-9DA7-FCC5FB1E4936}" srcOrd="18" destOrd="0" presId="urn:microsoft.com/office/officeart/2005/8/layout/cycle2"/>
    <dgm:cxn modelId="{9B64667B-C782-4C9A-9D2C-E78E7B9C4662}" type="presParOf" srcId="{BB6F640B-508F-494E-B2CC-4DFC2B269793}" destId="{B6CDDC98-6BB6-41CB-B134-C3916FD93A90}" srcOrd="19" destOrd="0" presId="urn:microsoft.com/office/officeart/2005/8/layout/cycle2"/>
    <dgm:cxn modelId="{C1A48986-4216-4BD7-B636-58D044C921E4}"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6A8F1908-2A3A-4484-8F09-8867A5EB0667}">
      <dgm:prSet/>
      <dgm:spPr/>
      <dgm:t>
        <a:bodyPr/>
        <a:lstStyle/>
        <a:p>
          <a:r>
            <a:rPr lang="it-IT" dirty="0" smtClean="0"/>
            <a:t>3</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it-IT" dirty="0" smtClean="0"/>
            <a:t>4</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it-IT" dirty="0" smtClean="0"/>
            <a:t>5</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0F9A00E1-6E68-4E03-A044-793B3A66A325}">
      <dgm:prSet/>
      <dgm:spPr/>
      <dgm:t>
        <a:bodyPr/>
        <a:lstStyle/>
        <a:p>
          <a:r>
            <a:rPr lang="it-IT" dirty="0" smtClean="0"/>
            <a:t>2</a:t>
          </a:r>
          <a:endParaRPr lang="en-US" dirty="0"/>
        </a:p>
      </dgm:t>
    </dgm:pt>
    <dgm:pt modelId="{D4F947BB-3AE9-4E81-8C35-35A3DCE3760F}" type="parTrans" cxnId="{6B6A14C6-1EF0-4AC1-9AF8-813937E45C7C}">
      <dgm:prSet/>
      <dgm:spPr/>
      <dgm:t>
        <a:bodyPr/>
        <a:lstStyle/>
        <a:p>
          <a:endParaRPr lang="en-US"/>
        </a:p>
      </dgm:t>
    </dgm:pt>
    <dgm:pt modelId="{21693982-B555-459A-8692-912EA670D222}" type="sibTrans" cxnId="{6B6A14C6-1EF0-4AC1-9AF8-813937E45C7C}">
      <dgm:prSet/>
      <dgm:spPr>
        <a:solidFill>
          <a:schemeClr val="tx1"/>
        </a:solidFill>
      </dgm:spPr>
      <dgm:t>
        <a:bodyPr/>
        <a:lstStyle/>
        <a:p>
          <a:endParaRPr lang="en-US"/>
        </a:p>
      </dgm:t>
    </dgm:pt>
    <dgm:pt modelId="{D118CBB0-953E-4C10-9542-33915AF57434}">
      <dgm:prSet/>
      <dgm:spPr/>
      <dgm:t>
        <a:bodyPr/>
        <a:lstStyle/>
        <a:p>
          <a:r>
            <a:rPr lang="it-IT" dirty="0" smtClean="0"/>
            <a:t>6</a:t>
          </a:r>
          <a:endParaRPr lang="en-US" dirty="0"/>
        </a:p>
      </dgm:t>
    </dgm:pt>
    <dgm:pt modelId="{DF63DCF7-0255-4E37-929B-7B90C80E0ECC}" type="parTrans" cxnId="{4F562F60-8E05-4892-AE85-EDFC7D5352AE}">
      <dgm:prSet/>
      <dgm:spPr/>
      <dgm:t>
        <a:bodyPr/>
        <a:lstStyle/>
        <a:p>
          <a:endParaRPr lang="en-US"/>
        </a:p>
      </dgm:t>
    </dgm:pt>
    <dgm:pt modelId="{691637AF-AEF3-4B59-86E6-4F7AD634F122}" type="sibTrans" cxnId="{4F562F60-8E05-4892-AE85-EDFC7D5352AE}">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6" custRadScaleRad="100102" custRadScaleInc="564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6" custScaleX="165686" custScaleY="62944"/>
      <dgm:spPr/>
      <dgm:t>
        <a:bodyPr/>
        <a:lstStyle/>
        <a:p>
          <a:endParaRPr lang="en-US"/>
        </a:p>
      </dgm:t>
    </dgm:pt>
    <dgm:pt modelId="{64FBC1CA-B9D4-4D10-9C77-03773373FDF5}" type="pres">
      <dgm:prSet presAssocID="{ADF6EBD9-8AFA-4AB3-94E5-C35E3FE26754}" presName="connectorText" presStyleLbl="sibTrans2D1" presStyleIdx="0" presStyleCnt="6"/>
      <dgm:spPr/>
      <dgm:t>
        <a:bodyPr/>
        <a:lstStyle/>
        <a:p>
          <a:endParaRPr lang="en-US"/>
        </a:p>
      </dgm:t>
    </dgm:pt>
    <dgm:pt modelId="{41A03034-12FB-45B8-83C1-0A27510B9502}" type="pres">
      <dgm:prSet presAssocID="{6A8F1908-2A3A-4484-8F09-8867A5EB0667}" presName="node" presStyleLbl="node1" presStyleIdx="1" presStyleCnt="6">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1" presStyleCnt="6" custScaleX="165620" custScaleY="50252"/>
      <dgm:spPr/>
      <dgm:t>
        <a:bodyPr/>
        <a:lstStyle/>
        <a:p>
          <a:endParaRPr lang="en-US"/>
        </a:p>
      </dgm:t>
    </dgm:pt>
    <dgm:pt modelId="{47311881-D9AE-43E2-A695-C21AA7728E26}" type="pres">
      <dgm:prSet presAssocID="{B780CF43-9178-4897-8820-69A451C9A8D0}" presName="connectorText" presStyleLbl="sibTrans2D1" presStyleIdx="1" presStyleCnt="6"/>
      <dgm:spPr/>
      <dgm:t>
        <a:bodyPr/>
        <a:lstStyle/>
        <a:p>
          <a:endParaRPr lang="en-US"/>
        </a:p>
      </dgm:t>
    </dgm:pt>
    <dgm:pt modelId="{B6E2CA40-DA13-4CF9-9088-78FD1C24FCE5}" type="pres">
      <dgm:prSet presAssocID="{0F9A00E1-6E68-4E03-A044-793B3A66A325}" presName="node" presStyleLbl="node1" presStyleIdx="2" presStyleCnt="6">
        <dgm:presLayoutVars>
          <dgm:bulletEnabled val="1"/>
        </dgm:presLayoutVars>
      </dgm:prSet>
      <dgm:spPr/>
      <dgm:t>
        <a:bodyPr/>
        <a:lstStyle/>
        <a:p>
          <a:endParaRPr lang="en-US"/>
        </a:p>
      </dgm:t>
    </dgm:pt>
    <dgm:pt modelId="{59529774-4C50-4189-B804-13076FC0EE5D}" type="pres">
      <dgm:prSet presAssocID="{21693982-B555-459A-8692-912EA670D222}" presName="sibTrans" presStyleLbl="sibTrans2D1" presStyleIdx="2" presStyleCnt="6" custScaleX="165620" custScaleY="50252"/>
      <dgm:spPr/>
      <dgm:t>
        <a:bodyPr/>
        <a:lstStyle/>
        <a:p>
          <a:endParaRPr lang="en-US"/>
        </a:p>
      </dgm:t>
    </dgm:pt>
    <dgm:pt modelId="{1EAA1A88-9A83-4299-A466-8B8193DAEE64}" type="pres">
      <dgm:prSet presAssocID="{21693982-B555-459A-8692-912EA670D222}" presName="connectorText" presStyleLbl="sibTrans2D1" presStyleIdx="2" presStyleCnt="6"/>
      <dgm:spPr/>
      <dgm:t>
        <a:bodyPr/>
        <a:lstStyle/>
        <a:p>
          <a:endParaRPr lang="en-US"/>
        </a:p>
      </dgm:t>
    </dgm:pt>
    <dgm:pt modelId="{79A869A1-5CA4-4ADC-8A40-3D0E5BFF9C53}" type="pres">
      <dgm:prSet presAssocID="{D118CBB0-953E-4C10-9542-33915AF57434}" presName="node" presStyleLbl="node1" presStyleIdx="3" presStyleCnt="6">
        <dgm:presLayoutVars>
          <dgm:bulletEnabled val="1"/>
        </dgm:presLayoutVars>
      </dgm:prSet>
      <dgm:spPr/>
      <dgm:t>
        <a:bodyPr/>
        <a:lstStyle/>
        <a:p>
          <a:endParaRPr lang="en-US"/>
        </a:p>
      </dgm:t>
    </dgm:pt>
    <dgm:pt modelId="{3C2098AC-8242-45A9-84BC-19F8B3359D3C}" type="pres">
      <dgm:prSet presAssocID="{691637AF-AEF3-4B59-86E6-4F7AD634F122}" presName="sibTrans" presStyleLbl="sibTrans2D1" presStyleIdx="3" presStyleCnt="6" custScaleX="165620" custScaleY="50252"/>
      <dgm:spPr/>
      <dgm:t>
        <a:bodyPr/>
        <a:lstStyle/>
        <a:p>
          <a:endParaRPr lang="en-US"/>
        </a:p>
      </dgm:t>
    </dgm:pt>
    <dgm:pt modelId="{5A64E19E-6A53-4FA7-A534-E32B5151DFEC}" type="pres">
      <dgm:prSet presAssocID="{691637AF-AEF3-4B59-86E6-4F7AD634F122}" presName="connectorText" presStyleLbl="sibTrans2D1" presStyleIdx="3" presStyleCnt="6"/>
      <dgm:spPr/>
      <dgm:t>
        <a:bodyPr/>
        <a:lstStyle/>
        <a:p>
          <a:endParaRPr lang="en-US"/>
        </a:p>
      </dgm:t>
    </dgm:pt>
    <dgm:pt modelId="{6932CD04-30E8-4429-A34E-928C6C93BC91}" type="pres">
      <dgm:prSet presAssocID="{05F25B51-2507-4556-ABD6-91F3B1ED7021}" presName="node" presStyleLbl="node1" presStyleIdx="4" presStyleCnt="6">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4" presStyleCnt="6" custScaleX="165620" custScaleY="50252"/>
      <dgm:spPr/>
      <dgm:t>
        <a:bodyPr/>
        <a:lstStyle/>
        <a:p>
          <a:endParaRPr lang="en-US"/>
        </a:p>
      </dgm:t>
    </dgm:pt>
    <dgm:pt modelId="{A7EDA7AC-B4BA-4FD7-88FF-065CE09BC58C}" type="pres">
      <dgm:prSet presAssocID="{93041A9A-A5E8-4F52-8544-22704A711CC3}" presName="connectorText" presStyleLbl="sibTrans2D1" presStyleIdx="4" presStyleCnt="6"/>
      <dgm:spPr/>
      <dgm:t>
        <a:bodyPr/>
        <a:lstStyle/>
        <a:p>
          <a:endParaRPr lang="en-US"/>
        </a:p>
      </dgm:t>
    </dgm:pt>
    <dgm:pt modelId="{C828B1D5-578C-4A99-A851-97A6807DA6E2}" type="pres">
      <dgm:prSet presAssocID="{D595874A-4F65-4BFD-96ED-857B4B0E41F2}" presName="node" presStyleLbl="node1" presStyleIdx="5" presStyleCnt="6">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5" presStyleCnt="6" custScaleX="165620" custScaleY="50252"/>
      <dgm:spPr/>
      <dgm:t>
        <a:bodyPr/>
        <a:lstStyle/>
        <a:p>
          <a:endParaRPr lang="en-US"/>
        </a:p>
      </dgm:t>
    </dgm:pt>
    <dgm:pt modelId="{47AF57B7-3A96-4C4E-A831-B505C9E539E9}" type="pres">
      <dgm:prSet presAssocID="{2159E816-5435-4311-A050-4CEAE791880A}" presName="connectorText" presStyleLbl="sibTrans2D1" presStyleIdx="5" presStyleCnt="6"/>
      <dgm:spPr/>
      <dgm:t>
        <a:bodyPr/>
        <a:lstStyle/>
        <a:p>
          <a:endParaRPr lang="en-US"/>
        </a:p>
      </dgm:t>
    </dgm:pt>
  </dgm:ptLst>
  <dgm:cxnLst>
    <dgm:cxn modelId="{0F3AC500-FAF5-48C4-97A4-3BD004AC8886}" type="presOf" srcId="{2159E816-5435-4311-A050-4CEAE791880A}" destId="{BCE03FDC-1828-4C76-BFC0-6A6D44DE7AF6}" srcOrd="0" destOrd="0" presId="urn:microsoft.com/office/officeart/2005/8/layout/cycle2"/>
    <dgm:cxn modelId="{B29BF1E3-337B-485E-8DF4-BFAC0509F16E}" type="presOf" srcId="{93041A9A-A5E8-4F52-8544-22704A711CC3}" destId="{45E8905A-F2FB-42EA-8FDA-5D04B7E54B89}" srcOrd="0" destOrd="0" presId="urn:microsoft.com/office/officeart/2005/8/layout/cycle2"/>
    <dgm:cxn modelId="{5F3224BA-8F41-4402-B179-5D238F68B47A}" type="presOf" srcId="{6A8F1908-2A3A-4484-8F09-8867A5EB0667}" destId="{41A03034-12FB-45B8-83C1-0A27510B9502}" srcOrd="0" destOrd="0" presId="urn:microsoft.com/office/officeart/2005/8/layout/cycle2"/>
    <dgm:cxn modelId="{76593089-F7F5-40B6-959D-587EDD3B231E}" type="presOf" srcId="{D595874A-4F65-4BFD-96ED-857B4B0E41F2}" destId="{C828B1D5-578C-4A99-A851-97A6807DA6E2}" srcOrd="0" destOrd="0" presId="urn:microsoft.com/office/officeart/2005/8/layout/cycle2"/>
    <dgm:cxn modelId="{A9A18F87-2BF2-4B52-B5C9-4E30990936A8}" type="presOf" srcId="{ADF6EBD9-8AFA-4AB3-94E5-C35E3FE26754}" destId="{1207202A-8498-4AF5-B1B5-180AEA94F7F9}" srcOrd="0" destOrd="0" presId="urn:microsoft.com/office/officeart/2005/8/layout/cycle2"/>
    <dgm:cxn modelId="{59C3B8D4-2F54-4EC7-94C7-A8F884E0D278}" type="presOf" srcId="{691637AF-AEF3-4B59-86E6-4F7AD634F122}" destId="{5A64E19E-6A53-4FA7-A534-E32B5151DFEC}" srcOrd="1" destOrd="0" presId="urn:microsoft.com/office/officeart/2005/8/layout/cycle2"/>
    <dgm:cxn modelId="{D89984BA-C26F-410B-9030-957C304DE846}" type="presOf" srcId="{05F25B51-2507-4556-ABD6-91F3B1ED7021}" destId="{6932CD04-30E8-4429-A34E-928C6C93BC91}" srcOrd="0" destOrd="0" presId="urn:microsoft.com/office/officeart/2005/8/layout/cycle2"/>
    <dgm:cxn modelId="{4153D2C0-27E3-4502-A813-852C70F40830}" type="presOf" srcId="{0F9A00E1-6E68-4E03-A044-793B3A66A325}" destId="{B6E2CA40-DA13-4CF9-9088-78FD1C24FCE5}" srcOrd="0" destOrd="0" presId="urn:microsoft.com/office/officeart/2005/8/layout/cycle2"/>
    <dgm:cxn modelId="{D3FF164A-9901-4C48-A5D2-D79D1A80ACDA}" type="presOf" srcId="{ADF6EBD9-8AFA-4AB3-94E5-C35E3FE26754}" destId="{64FBC1CA-B9D4-4D10-9C77-03773373FDF5}" srcOrd="1"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D2BB2108-3064-4302-9E61-C7CB3A1F1CD1}" type="presOf" srcId="{D118CBB0-953E-4C10-9542-33915AF57434}" destId="{79A869A1-5CA4-4ADC-8A40-3D0E5BFF9C53}" srcOrd="0" destOrd="0" presId="urn:microsoft.com/office/officeart/2005/8/layout/cycle2"/>
    <dgm:cxn modelId="{D55EBF88-DF46-4FA1-882D-108AA642C158}" srcId="{D5B2BFDA-F965-4B68-9558-F7A9633C94D3}" destId="{05F25B51-2507-4556-ABD6-91F3B1ED7021}" srcOrd="4" destOrd="0" parTransId="{45EC10E6-8E2F-49B1-91AD-B0D2400BC6DB}" sibTransId="{93041A9A-A5E8-4F52-8544-22704A711CC3}"/>
    <dgm:cxn modelId="{91CF258B-E55E-4F0C-B6CF-9F51A52EC38D}" type="presOf" srcId="{B780CF43-9178-4897-8820-69A451C9A8D0}" destId="{47311881-D9AE-43E2-A695-C21AA7728E26}" srcOrd="1" destOrd="0" presId="urn:microsoft.com/office/officeart/2005/8/layout/cycle2"/>
    <dgm:cxn modelId="{8914F32F-E4FD-47C7-80BD-46D0B0505411}" type="presOf" srcId="{2159E816-5435-4311-A050-4CEAE791880A}" destId="{47AF57B7-3A96-4C4E-A831-B505C9E539E9}" srcOrd="1" destOrd="0" presId="urn:microsoft.com/office/officeart/2005/8/layout/cycle2"/>
    <dgm:cxn modelId="{D9D5C92B-0E5E-4C0C-929A-540C877EAC4E}" srcId="{D5B2BFDA-F965-4B68-9558-F7A9633C94D3}" destId="{D595874A-4F65-4BFD-96ED-857B4B0E41F2}" srcOrd="5" destOrd="0" parTransId="{6F3AA08B-E3AF-4EAB-9A37-48940CF15D80}" sibTransId="{2159E816-5435-4311-A050-4CEAE791880A}"/>
    <dgm:cxn modelId="{6E8FBC3F-A09F-4069-9011-78205B66C67A}" type="presOf" srcId="{93041A9A-A5E8-4F52-8544-22704A711CC3}" destId="{A7EDA7AC-B4BA-4FD7-88FF-065CE09BC58C}" srcOrd="1" destOrd="0" presId="urn:microsoft.com/office/officeart/2005/8/layout/cycle2"/>
    <dgm:cxn modelId="{1CC1EFCE-1644-4C30-9C9D-49F6E08A1601}" type="presOf" srcId="{D5B2BFDA-F965-4B68-9558-F7A9633C94D3}" destId="{BB6F640B-508F-494E-B2CC-4DFC2B269793}" srcOrd="0" destOrd="0" presId="urn:microsoft.com/office/officeart/2005/8/layout/cycle2"/>
    <dgm:cxn modelId="{6B6A14C6-1EF0-4AC1-9AF8-813937E45C7C}" srcId="{D5B2BFDA-F965-4B68-9558-F7A9633C94D3}" destId="{0F9A00E1-6E68-4E03-A044-793B3A66A325}" srcOrd="2" destOrd="0" parTransId="{D4F947BB-3AE9-4E81-8C35-35A3DCE3760F}" sibTransId="{21693982-B555-459A-8692-912EA670D222}"/>
    <dgm:cxn modelId="{E78D210C-AD05-43C0-BA1D-CDA868416490}" type="presOf" srcId="{691637AF-AEF3-4B59-86E6-4F7AD634F122}" destId="{3C2098AC-8242-45A9-84BC-19F8B3359D3C}" srcOrd="0" destOrd="0" presId="urn:microsoft.com/office/officeart/2005/8/layout/cycle2"/>
    <dgm:cxn modelId="{F6B63E74-91ED-482B-98A2-F336F89B3F64}" type="presOf" srcId="{A8761322-63A5-4F2A-9328-B67D228D88BD}" destId="{2CC2DF4B-2390-4229-9977-9B2766604DFA}" srcOrd="0" destOrd="0" presId="urn:microsoft.com/office/officeart/2005/8/layout/cycle2"/>
    <dgm:cxn modelId="{17472108-FA1D-45B8-BDBE-85BDC25621B9}" srcId="{D5B2BFDA-F965-4B68-9558-F7A9633C94D3}" destId="{6A8F1908-2A3A-4484-8F09-8867A5EB0667}" srcOrd="1" destOrd="0" parTransId="{0815586B-699E-4E13-A519-137D596EB495}" sibTransId="{B780CF43-9178-4897-8820-69A451C9A8D0}"/>
    <dgm:cxn modelId="{FF695107-1FB6-4B14-B5F1-777D1AD8417C}" type="presOf" srcId="{21693982-B555-459A-8692-912EA670D222}" destId="{1EAA1A88-9A83-4299-A466-8B8193DAEE64}" srcOrd="1" destOrd="0" presId="urn:microsoft.com/office/officeart/2005/8/layout/cycle2"/>
    <dgm:cxn modelId="{1AC3E6E1-2177-448F-9C58-33101C6E04C3}" type="presOf" srcId="{21693982-B555-459A-8692-912EA670D222}" destId="{59529774-4C50-4189-B804-13076FC0EE5D}" srcOrd="0" destOrd="0" presId="urn:microsoft.com/office/officeart/2005/8/layout/cycle2"/>
    <dgm:cxn modelId="{BDC7A013-7CC2-4EF2-9240-3AC35CB82D4D}" type="presOf" srcId="{B780CF43-9178-4897-8820-69A451C9A8D0}" destId="{BFE695C8-65B7-452B-B400-2516B2A857EE}" srcOrd="0" destOrd="0" presId="urn:microsoft.com/office/officeart/2005/8/layout/cycle2"/>
    <dgm:cxn modelId="{4F562F60-8E05-4892-AE85-EDFC7D5352AE}" srcId="{D5B2BFDA-F965-4B68-9558-F7A9633C94D3}" destId="{D118CBB0-953E-4C10-9542-33915AF57434}" srcOrd="3" destOrd="0" parTransId="{DF63DCF7-0255-4E37-929B-7B90C80E0ECC}" sibTransId="{691637AF-AEF3-4B59-86E6-4F7AD634F122}"/>
    <dgm:cxn modelId="{DD1F9403-1E7F-478B-A5D8-995687433817}" type="presParOf" srcId="{BB6F640B-508F-494E-B2CC-4DFC2B269793}" destId="{2CC2DF4B-2390-4229-9977-9B2766604DFA}" srcOrd="0" destOrd="0" presId="urn:microsoft.com/office/officeart/2005/8/layout/cycle2"/>
    <dgm:cxn modelId="{08AEB8F6-A7B5-4774-9080-558A7E5628A2}" type="presParOf" srcId="{BB6F640B-508F-494E-B2CC-4DFC2B269793}" destId="{1207202A-8498-4AF5-B1B5-180AEA94F7F9}" srcOrd="1" destOrd="0" presId="urn:microsoft.com/office/officeart/2005/8/layout/cycle2"/>
    <dgm:cxn modelId="{27A1141F-594A-47EE-8FA7-14FCDA60E7D1}" type="presParOf" srcId="{1207202A-8498-4AF5-B1B5-180AEA94F7F9}" destId="{64FBC1CA-B9D4-4D10-9C77-03773373FDF5}" srcOrd="0" destOrd="0" presId="urn:microsoft.com/office/officeart/2005/8/layout/cycle2"/>
    <dgm:cxn modelId="{2AF69F86-CDA3-4F57-9DD1-206290E93D03}" type="presParOf" srcId="{BB6F640B-508F-494E-B2CC-4DFC2B269793}" destId="{41A03034-12FB-45B8-83C1-0A27510B9502}" srcOrd="2" destOrd="0" presId="urn:microsoft.com/office/officeart/2005/8/layout/cycle2"/>
    <dgm:cxn modelId="{1F189FC1-9768-478B-AC30-6CE8BB4CE233}" type="presParOf" srcId="{BB6F640B-508F-494E-B2CC-4DFC2B269793}" destId="{BFE695C8-65B7-452B-B400-2516B2A857EE}" srcOrd="3" destOrd="0" presId="urn:microsoft.com/office/officeart/2005/8/layout/cycle2"/>
    <dgm:cxn modelId="{754ACDE8-990D-4849-974E-F181EA68B440}" type="presParOf" srcId="{BFE695C8-65B7-452B-B400-2516B2A857EE}" destId="{47311881-D9AE-43E2-A695-C21AA7728E26}" srcOrd="0" destOrd="0" presId="urn:microsoft.com/office/officeart/2005/8/layout/cycle2"/>
    <dgm:cxn modelId="{816A5583-9440-4B2D-ADC4-5FD328A44AE6}" type="presParOf" srcId="{BB6F640B-508F-494E-B2CC-4DFC2B269793}" destId="{B6E2CA40-DA13-4CF9-9088-78FD1C24FCE5}" srcOrd="4" destOrd="0" presId="urn:microsoft.com/office/officeart/2005/8/layout/cycle2"/>
    <dgm:cxn modelId="{8B24AD86-CB22-478F-BEEC-66E01B4DAAF6}" type="presParOf" srcId="{BB6F640B-508F-494E-B2CC-4DFC2B269793}" destId="{59529774-4C50-4189-B804-13076FC0EE5D}" srcOrd="5" destOrd="0" presId="urn:microsoft.com/office/officeart/2005/8/layout/cycle2"/>
    <dgm:cxn modelId="{B6873877-8F69-4266-B8A5-C7D75E46C806}" type="presParOf" srcId="{59529774-4C50-4189-B804-13076FC0EE5D}" destId="{1EAA1A88-9A83-4299-A466-8B8193DAEE64}" srcOrd="0" destOrd="0" presId="urn:microsoft.com/office/officeart/2005/8/layout/cycle2"/>
    <dgm:cxn modelId="{21379DEB-5C03-491F-96CF-B379089D90B8}" type="presParOf" srcId="{BB6F640B-508F-494E-B2CC-4DFC2B269793}" destId="{79A869A1-5CA4-4ADC-8A40-3D0E5BFF9C53}" srcOrd="6" destOrd="0" presId="urn:microsoft.com/office/officeart/2005/8/layout/cycle2"/>
    <dgm:cxn modelId="{FB624BEE-3DB7-4456-8B8A-75C8CD1A38DB}" type="presParOf" srcId="{BB6F640B-508F-494E-B2CC-4DFC2B269793}" destId="{3C2098AC-8242-45A9-84BC-19F8B3359D3C}" srcOrd="7" destOrd="0" presId="urn:microsoft.com/office/officeart/2005/8/layout/cycle2"/>
    <dgm:cxn modelId="{82ECCCE7-D518-4822-825C-CB892CE55FAE}" type="presParOf" srcId="{3C2098AC-8242-45A9-84BC-19F8B3359D3C}" destId="{5A64E19E-6A53-4FA7-A534-E32B5151DFEC}" srcOrd="0" destOrd="0" presId="urn:microsoft.com/office/officeart/2005/8/layout/cycle2"/>
    <dgm:cxn modelId="{CE36B93E-3380-4477-9052-D6991DA4AD83}" type="presParOf" srcId="{BB6F640B-508F-494E-B2CC-4DFC2B269793}" destId="{6932CD04-30E8-4429-A34E-928C6C93BC91}" srcOrd="8" destOrd="0" presId="urn:microsoft.com/office/officeart/2005/8/layout/cycle2"/>
    <dgm:cxn modelId="{E721B86E-7ECB-4DCB-9A6C-2194D8CD116E}" type="presParOf" srcId="{BB6F640B-508F-494E-B2CC-4DFC2B269793}" destId="{45E8905A-F2FB-42EA-8FDA-5D04B7E54B89}" srcOrd="9" destOrd="0" presId="urn:microsoft.com/office/officeart/2005/8/layout/cycle2"/>
    <dgm:cxn modelId="{3F3939D3-AA4A-4241-A10A-D57549D24B8E}" type="presParOf" srcId="{45E8905A-F2FB-42EA-8FDA-5D04B7E54B89}" destId="{A7EDA7AC-B4BA-4FD7-88FF-065CE09BC58C}" srcOrd="0" destOrd="0" presId="urn:microsoft.com/office/officeart/2005/8/layout/cycle2"/>
    <dgm:cxn modelId="{0FCED220-4AD8-48FE-8226-7F79FBBA4BE6}" type="presParOf" srcId="{BB6F640B-508F-494E-B2CC-4DFC2B269793}" destId="{C828B1D5-578C-4A99-A851-97A6807DA6E2}" srcOrd="10" destOrd="0" presId="urn:microsoft.com/office/officeart/2005/8/layout/cycle2"/>
    <dgm:cxn modelId="{B7B0FC17-E684-4A1D-AEC5-5504CF03A5E4}" type="presParOf" srcId="{BB6F640B-508F-494E-B2CC-4DFC2B269793}" destId="{BCE03FDC-1828-4C76-BFC0-6A6D44DE7AF6}" srcOrd="11" destOrd="0" presId="urn:microsoft.com/office/officeart/2005/8/layout/cycle2"/>
    <dgm:cxn modelId="{24785D92-7716-4BA7-919C-C2E27137B4CD}" type="presParOf" srcId="{BCE03FDC-1828-4C76-BFC0-6A6D44DE7AF6}" destId="{47AF57B7-3A96-4C4E-A831-B505C9E539E9}"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4</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8</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dgm:t>
        <a:bodyPr/>
        <a:lstStyle/>
        <a:p>
          <a:r>
            <a:rPr lang="en-US" dirty="0" smtClean="0"/>
            <a:t>5</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9</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7</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en-US" dirty="0" smtClean="0"/>
            <a:t>3</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6</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8808EA45-D978-4F19-A479-31341DE904A1}" srcId="{D5B2BFDA-F965-4B68-9558-F7A9633C94D3}" destId="{79631E01-9735-48F9-8A37-4A7D1F227667}" srcOrd="4" destOrd="0" parTransId="{BD06BB2E-2429-4CD1-ABD4-1BEF2E6A94FB}" sibTransId="{1B8E04AB-920F-47A8-99EA-8F14B19683A6}"/>
    <dgm:cxn modelId="{B06109E3-206A-4961-8DAC-F06154A8E8A0}" srcId="{D5B2BFDA-F965-4B68-9558-F7A9633C94D3}" destId="{A8761322-63A5-4F2A-9328-B67D228D88BD}" srcOrd="0" destOrd="0" parTransId="{45997535-8724-433B-AF22-58C39DF8C14A}" sibTransId="{ADF6EBD9-8AFA-4AB3-94E5-C35E3FE26754}"/>
    <dgm:cxn modelId="{0FDF5607-6895-4065-A032-15FD4F8EB3A0}" type="presOf" srcId="{FAD894DE-FA1C-4B20-BC71-6EFF6F403352}" destId="{6E489443-0A72-4270-9997-A14B1EB80651}" srcOrd="1" destOrd="0" presId="urn:microsoft.com/office/officeart/2005/8/layout/cycle2"/>
    <dgm:cxn modelId="{9AFB011B-F32C-44BA-A8B8-38A2DBD0FAAE}" type="presOf" srcId="{93041A9A-A5E8-4F52-8544-22704A711CC3}" destId="{A7EDA7AC-B4BA-4FD7-88FF-065CE09BC58C}" srcOrd="1" destOrd="0" presId="urn:microsoft.com/office/officeart/2005/8/layout/cycle2"/>
    <dgm:cxn modelId="{D9DA774A-4405-4A11-A4ED-5D894F6DBCCF}" type="presOf" srcId="{FA0A8B78-55AC-4DF1-ADD0-CFF832887B2F}" destId="{8A239B37-9E96-4770-8B1B-3313270917F6}" srcOrd="0" destOrd="0" presId="urn:microsoft.com/office/officeart/2005/8/layout/cycle2"/>
    <dgm:cxn modelId="{4FFDD44C-4D6B-46C8-8C5C-0997F97ED5A2}" type="presOf" srcId="{ADF6EBD9-8AFA-4AB3-94E5-C35E3FE26754}" destId="{1207202A-8498-4AF5-B1B5-180AEA94F7F9}" srcOrd="0" destOrd="0" presId="urn:microsoft.com/office/officeart/2005/8/layout/cycle2"/>
    <dgm:cxn modelId="{7465053E-7F0B-471B-9E61-C51DAD5CCCA8}" type="presOf" srcId="{0003E5A2-5626-48D7-AE03-7575D762B1F0}" destId="{60BC9069-6719-4016-B0F6-85F52BBC4B4A}" srcOrd="1" destOrd="0" presId="urn:microsoft.com/office/officeart/2005/8/layout/cycle2"/>
    <dgm:cxn modelId="{A4826C8B-B274-4C70-9EBC-A4F1B236081F}" type="presOf" srcId="{19275F1F-881A-4E55-986D-7A7614EAD9CE}" destId="{00ADE51F-D771-4FD1-B22E-61E85434CE4F}" srcOrd="0" destOrd="0" presId="urn:microsoft.com/office/officeart/2005/8/layout/cycle2"/>
    <dgm:cxn modelId="{2101946A-0B90-4739-B687-58A5CC4F4917}" type="presOf" srcId="{B780CF43-9178-4897-8820-69A451C9A8D0}" destId="{BFE695C8-65B7-452B-B400-2516B2A857EE}" srcOrd="0" destOrd="0" presId="urn:microsoft.com/office/officeart/2005/8/layout/cycle2"/>
    <dgm:cxn modelId="{DA814881-0916-4087-BCB9-68F808D32A2D}" type="presOf" srcId="{1B8E04AB-920F-47A8-99EA-8F14B19683A6}" destId="{E1568270-D3EB-44E2-8962-F589D4E9988A}" srcOrd="1"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7694ACF0-8D5E-44AC-944F-D14584D986FC}" type="presOf" srcId="{1B8E04AB-920F-47A8-99EA-8F14B19683A6}" destId="{9C1B7D29-197E-4359-882E-A1F8C7D698FC}" srcOrd="0" destOrd="0" presId="urn:microsoft.com/office/officeart/2005/8/layout/cycle2"/>
    <dgm:cxn modelId="{DACBA34C-B22B-4DE5-B7B2-56CEFA852AB8}" type="presOf" srcId="{E9F6786A-EF03-43DE-A3CE-12AA24BF1A71}" destId="{F70ED628-EFAA-43FA-86D3-A33D2CF46C63}" srcOrd="0" destOrd="0" presId="urn:microsoft.com/office/officeart/2005/8/layout/cycle2"/>
    <dgm:cxn modelId="{BCF8060D-9237-460B-8E84-CBEB3B10992F}" type="presOf" srcId="{6A8F1908-2A3A-4484-8F09-8867A5EB0667}" destId="{41A03034-12FB-45B8-83C1-0A27510B9502}" srcOrd="0" destOrd="0" presId="urn:microsoft.com/office/officeart/2005/8/layout/cycle2"/>
    <dgm:cxn modelId="{43E200A7-6382-4F19-BED0-E5E01772B90B}" type="presOf" srcId="{FAD894DE-FA1C-4B20-BC71-6EFF6F403352}" destId="{910F3E83-A29D-4562-A5F2-CDA43C10C961}" srcOrd="0" destOrd="0" presId="urn:microsoft.com/office/officeart/2005/8/layout/cycle2"/>
    <dgm:cxn modelId="{67111E28-04AA-4DE6-A980-D1969DF5C8F6}" type="presOf" srcId="{7DB9DC71-D194-46C5-B4BB-A44D094252B6}" destId="{C8FB5029-79B4-44D7-9DA7-FCC5FB1E4936}" srcOrd="0" destOrd="0" presId="urn:microsoft.com/office/officeart/2005/8/layout/cycle2"/>
    <dgm:cxn modelId="{D55EBF88-DF46-4FA1-882D-108AA642C158}" srcId="{D5B2BFDA-F965-4B68-9558-F7A9633C94D3}" destId="{05F25B51-2507-4556-ABD6-91F3B1ED7021}" srcOrd="7" destOrd="0" parTransId="{45EC10E6-8E2F-49B1-91AD-B0D2400BC6DB}" sibTransId="{93041A9A-A5E8-4F52-8544-22704A711CC3}"/>
    <dgm:cxn modelId="{8DCBC097-DF62-481C-A9F5-356114B2A8C5}" srcId="{D5B2BFDA-F965-4B68-9558-F7A9633C94D3}" destId="{CD4F6E8F-E7A4-4F83-AC93-F54A2399821B}" srcOrd="5" destOrd="0" parTransId="{630A5262-B28A-42FF-958D-BEE8934EEA37}" sibTransId="{19275F1F-881A-4E55-986D-7A7614EAD9CE}"/>
    <dgm:cxn modelId="{88316240-9413-4257-9866-F52703292848}" type="presOf" srcId="{CD4F6E8F-E7A4-4F83-AC93-F54A2399821B}" destId="{02A8C892-99F5-416B-9A97-9D038DB2BFE6}" srcOrd="0" destOrd="0" presId="urn:microsoft.com/office/officeart/2005/8/layout/cycle2"/>
    <dgm:cxn modelId="{0B7C9651-308D-472A-98B3-9D3D356276D9}" type="presOf" srcId="{A8761322-63A5-4F2A-9328-B67D228D88BD}" destId="{2CC2DF4B-2390-4229-9977-9B2766604DFA}" srcOrd="0" destOrd="0" presId="urn:microsoft.com/office/officeart/2005/8/layout/cycle2"/>
    <dgm:cxn modelId="{6DF83339-80C3-4094-9B35-6003AC4D35B0}" type="presOf" srcId="{B780CF43-9178-4897-8820-69A451C9A8D0}" destId="{47311881-D9AE-43E2-A695-C21AA7728E26}" srcOrd="1" destOrd="0" presId="urn:microsoft.com/office/officeart/2005/8/layout/cycle2"/>
    <dgm:cxn modelId="{6076C130-5071-4291-B65F-EF73D579AEFF}" type="presOf" srcId="{2159E816-5435-4311-A050-4CEAE791880A}" destId="{BCE03FDC-1828-4C76-BFC0-6A6D44DE7AF6}" srcOrd="0" destOrd="0" presId="urn:microsoft.com/office/officeart/2005/8/layout/cycle2"/>
    <dgm:cxn modelId="{FFE7728D-258B-4877-A88D-DF8BE8AD130F}" type="presOf" srcId="{05F25B51-2507-4556-ABD6-91F3B1ED7021}" destId="{6932CD04-30E8-4429-A34E-928C6C93BC91}" srcOrd="0" destOrd="0" presId="urn:microsoft.com/office/officeart/2005/8/layout/cycle2"/>
    <dgm:cxn modelId="{E11BD5DC-8A1C-498D-9775-774B46ECB66C}" type="presOf" srcId="{0003E5A2-5626-48D7-AE03-7575D762B1F0}" destId="{36D401AC-3085-4ADD-BF05-1C885976C979}" srcOrd="0" destOrd="0" presId="urn:microsoft.com/office/officeart/2005/8/layout/cycle2"/>
    <dgm:cxn modelId="{143D53E4-7009-4850-A985-EE088DAC5888}" type="presOf" srcId="{79631E01-9735-48F9-8A37-4A7D1F227667}" destId="{165CF8C7-8A25-4E03-B8ED-B2F3D41AE8DC}" srcOrd="0" destOrd="0" presId="urn:microsoft.com/office/officeart/2005/8/layout/cycle2"/>
    <dgm:cxn modelId="{2EA12C3B-90A1-4A01-9B1E-D7AA304FB461}" type="presOf" srcId="{C3FB0FDC-9E5F-4726-9288-EB0043EC482A}" destId="{7FBDCEB2-3724-4A00-B04C-69A7364D59F9}" srcOrd="0" destOrd="0" presId="urn:microsoft.com/office/officeart/2005/8/layout/cycle2"/>
    <dgm:cxn modelId="{BC400D0D-C05C-4593-B037-74F1C0996043}" type="presOf" srcId="{5E0BE414-9B83-4A79-881E-330C67CC4794}" destId="{756FAFC5-3760-40A9-81C1-F48AA496E6A1}" srcOrd="0" destOrd="0" presId="urn:microsoft.com/office/officeart/2005/8/layout/cycle2"/>
    <dgm:cxn modelId="{8B7D42F7-D264-4521-9A6B-02B4D5B7A39D}" type="presOf" srcId="{A2BDC5FA-97B9-4FAD-97F6-005D6588FBD8}" destId="{905EA2D9-FE20-4D3E-BD57-E9634A25D3EA}" srcOrd="1" destOrd="0" presId="urn:microsoft.com/office/officeart/2005/8/layout/cycle2"/>
    <dgm:cxn modelId="{857B96A9-C24E-4BFE-A16E-2FFCBF5CAA65}" type="presOf" srcId="{19275F1F-881A-4E55-986D-7A7614EAD9CE}" destId="{9BEB03A5-D1F2-4F82-BDCA-F6956E1E7308}" srcOrd="1"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8094E741-D2C3-4B33-B181-DC7E611B81DC}" type="presOf" srcId="{93041A9A-A5E8-4F52-8544-22704A711CC3}" destId="{45E8905A-F2FB-42EA-8FDA-5D04B7E54B89}"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1E5C4AFF-B738-4AD2-A3E4-B75DD0EBE916}" type="presOf" srcId="{2159E816-5435-4311-A050-4CEAE791880A}" destId="{47AF57B7-3A96-4C4E-A831-B505C9E539E9}" srcOrd="1" destOrd="0" presId="urn:microsoft.com/office/officeart/2005/8/layout/cycle2"/>
    <dgm:cxn modelId="{346A1E5C-8AF8-4597-9B40-13A2F8A99778}" type="presOf" srcId="{C3FB0FDC-9E5F-4726-9288-EB0043EC482A}" destId="{E8B89A02-A712-40FF-99E6-25DE29BD1405}" srcOrd="1" destOrd="0" presId="urn:microsoft.com/office/officeart/2005/8/layout/cycle2"/>
    <dgm:cxn modelId="{926AD269-865C-4588-B00A-F36CB0C26C33}" type="presOf" srcId="{D595874A-4F65-4BFD-96ED-857B4B0E41F2}" destId="{C828B1D5-578C-4A99-A851-97A6807DA6E2}" srcOrd="0" destOrd="0" presId="urn:microsoft.com/office/officeart/2005/8/layout/cycle2"/>
    <dgm:cxn modelId="{3074062A-A951-4DC8-B43E-2A9BB3D085EF}" type="presOf" srcId="{A2BDC5FA-97B9-4FAD-97F6-005D6588FBD8}" destId="{B6CDDC98-6BB6-41CB-B134-C3916FD93A90}"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EFC4BB02-D597-407B-B705-8D2C3EAC688C}" type="presOf" srcId="{D5B2BFDA-F965-4B68-9558-F7A9633C94D3}" destId="{BB6F640B-508F-494E-B2CC-4DFC2B269793}" srcOrd="0" destOrd="0" presId="urn:microsoft.com/office/officeart/2005/8/layout/cycle2"/>
    <dgm:cxn modelId="{8A2CDEF4-5DDC-4C72-A3BA-F6C839DDE756}" type="presOf" srcId="{ADF6EBD9-8AFA-4AB3-94E5-C35E3FE26754}" destId="{64FBC1CA-B9D4-4D10-9C77-03773373FDF5}" srcOrd="1"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1C558663-A9B7-480E-B921-D855D9DE796E}" type="presParOf" srcId="{BB6F640B-508F-494E-B2CC-4DFC2B269793}" destId="{2CC2DF4B-2390-4229-9977-9B2766604DFA}" srcOrd="0" destOrd="0" presId="urn:microsoft.com/office/officeart/2005/8/layout/cycle2"/>
    <dgm:cxn modelId="{9EC94E4F-A1E3-4D12-A2F8-357835562764}" type="presParOf" srcId="{BB6F640B-508F-494E-B2CC-4DFC2B269793}" destId="{1207202A-8498-4AF5-B1B5-180AEA94F7F9}" srcOrd="1" destOrd="0" presId="urn:microsoft.com/office/officeart/2005/8/layout/cycle2"/>
    <dgm:cxn modelId="{C3B97BF3-18F5-4E9F-A951-8B6F0D574687}" type="presParOf" srcId="{1207202A-8498-4AF5-B1B5-180AEA94F7F9}" destId="{64FBC1CA-B9D4-4D10-9C77-03773373FDF5}" srcOrd="0" destOrd="0" presId="urn:microsoft.com/office/officeart/2005/8/layout/cycle2"/>
    <dgm:cxn modelId="{2A5A29AF-360A-4892-BAA1-E03438D48604}" type="presParOf" srcId="{BB6F640B-508F-494E-B2CC-4DFC2B269793}" destId="{F70ED628-EFAA-43FA-86D3-A33D2CF46C63}" srcOrd="2" destOrd="0" presId="urn:microsoft.com/office/officeart/2005/8/layout/cycle2"/>
    <dgm:cxn modelId="{229DD3CE-6A07-4372-B92D-62F9F91AFADB}" type="presParOf" srcId="{BB6F640B-508F-494E-B2CC-4DFC2B269793}" destId="{7FBDCEB2-3724-4A00-B04C-69A7364D59F9}" srcOrd="3" destOrd="0" presId="urn:microsoft.com/office/officeart/2005/8/layout/cycle2"/>
    <dgm:cxn modelId="{9E95A7E6-C527-4915-A228-2D6B48A0FF29}" type="presParOf" srcId="{7FBDCEB2-3724-4A00-B04C-69A7364D59F9}" destId="{E8B89A02-A712-40FF-99E6-25DE29BD1405}" srcOrd="0" destOrd="0" presId="urn:microsoft.com/office/officeart/2005/8/layout/cycle2"/>
    <dgm:cxn modelId="{CF6CEDF7-FD06-4377-AE45-F215ECB18FE2}" type="presParOf" srcId="{BB6F640B-508F-494E-B2CC-4DFC2B269793}" destId="{8A239B37-9E96-4770-8B1B-3313270917F6}" srcOrd="4" destOrd="0" presId="urn:microsoft.com/office/officeart/2005/8/layout/cycle2"/>
    <dgm:cxn modelId="{4BF589EC-B1B8-4D4B-92FA-F5BFC43C8613}" type="presParOf" srcId="{BB6F640B-508F-494E-B2CC-4DFC2B269793}" destId="{910F3E83-A29D-4562-A5F2-CDA43C10C961}" srcOrd="5" destOrd="0" presId="urn:microsoft.com/office/officeart/2005/8/layout/cycle2"/>
    <dgm:cxn modelId="{83FDE200-AD5A-4550-BF2C-9397E6CED538}" type="presParOf" srcId="{910F3E83-A29D-4562-A5F2-CDA43C10C961}" destId="{6E489443-0A72-4270-9997-A14B1EB80651}" srcOrd="0" destOrd="0" presId="urn:microsoft.com/office/officeart/2005/8/layout/cycle2"/>
    <dgm:cxn modelId="{02F1F523-FF80-4BE5-9962-B02416B29948}" type="presParOf" srcId="{BB6F640B-508F-494E-B2CC-4DFC2B269793}" destId="{756FAFC5-3760-40A9-81C1-F48AA496E6A1}" srcOrd="6" destOrd="0" presId="urn:microsoft.com/office/officeart/2005/8/layout/cycle2"/>
    <dgm:cxn modelId="{D998C3C0-0D48-447A-B927-7879C5C62DBB}" type="presParOf" srcId="{BB6F640B-508F-494E-B2CC-4DFC2B269793}" destId="{36D401AC-3085-4ADD-BF05-1C885976C979}" srcOrd="7" destOrd="0" presId="urn:microsoft.com/office/officeart/2005/8/layout/cycle2"/>
    <dgm:cxn modelId="{6AE5A8C4-CBAF-4A37-8910-695396DF5CA3}" type="presParOf" srcId="{36D401AC-3085-4ADD-BF05-1C885976C979}" destId="{60BC9069-6719-4016-B0F6-85F52BBC4B4A}" srcOrd="0" destOrd="0" presId="urn:microsoft.com/office/officeart/2005/8/layout/cycle2"/>
    <dgm:cxn modelId="{7B0DE44E-5693-447F-8FEE-9FF94E1A0A13}" type="presParOf" srcId="{BB6F640B-508F-494E-B2CC-4DFC2B269793}" destId="{165CF8C7-8A25-4E03-B8ED-B2F3D41AE8DC}" srcOrd="8" destOrd="0" presId="urn:microsoft.com/office/officeart/2005/8/layout/cycle2"/>
    <dgm:cxn modelId="{48CD0F47-AC04-44DB-97B0-43C7001CD9AE}" type="presParOf" srcId="{BB6F640B-508F-494E-B2CC-4DFC2B269793}" destId="{9C1B7D29-197E-4359-882E-A1F8C7D698FC}" srcOrd="9" destOrd="0" presId="urn:microsoft.com/office/officeart/2005/8/layout/cycle2"/>
    <dgm:cxn modelId="{285E9189-993F-46C3-AC02-F17C9A534F7D}" type="presParOf" srcId="{9C1B7D29-197E-4359-882E-A1F8C7D698FC}" destId="{E1568270-D3EB-44E2-8962-F589D4E9988A}" srcOrd="0" destOrd="0" presId="urn:microsoft.com/office/officeart/2005/8/layout/cycle2"/>
    <dgm:cxn modelId="{C5245807-88C0-4988-BF38-7A4B9CA772B4}" type="presParOf" srcId="{BB6F640B-508F-494E-B2CC-4DFC2B269793}" destId="{02A8C892-99F5-416B-9A97-9D038DB2BFE6}" srcOrd="10" destOrd="0" presId="urn:microsoft.com/office/officeart/2005/8/layout/cycle2"/>
    <dgm:cxn modelId="{9A67F490-2F13-4DDD-AA95-1F92FCF448E5}" type="presParOf" srcId="{BB6F640B-508F-494E-B2CC-4DFC2B269793}" destId="{00ADE51F-D771-4FD1-B22E-61E85434CE4F}" srcOrd="11" destOrd="0" presId="urn:microsoft.com/office/officeart/2005/8/layout/cycle2"/>
    <dgm:cxn modelId="{04A9F720-AC9D-4C38-87E1-5834DDFD9954}" type="presParOf" srcId="{00ADE51F-D771-4FD1-B22E-61E85434CE4F}" destId="{9BEB03A5-D1F2-4F82-BDCA-F6956E1E7308}" srcOrd="0" destOrd="0" presId="urn:microsoft.com/office/officeart/2005/8/layout/cycle2"/>
    <dgm:cxn modelId="{485A64F2-BBF8-4E26-9FD7-6BE91657DF87}" type="presParOf" srcId="{BB6F640B-508F-494E-B2CC-4DFC2B269793}" destId="{41A03034-12FB-45B8-83C1-0A27510B9502}" srcOrd="12" destOrd="0" presId="urn:microsoft.com/office/officeart/2005/8/layout/cycle2"/>
    <dgm:cxn modelId="{60255C44-E798-40FA-AF05-76ED342DB331}" type="presParOf" srcId="{BB6F640B-508F-494E-B2CC-4DFC2B269793}" destId="{BFE695C8-65B7-452B-B400-2516B2A857EE}" srcOrd="13" destOrd="0" presId="urn:microsoft.com/office/officeart/2005/8/layout/cycle2"/>
    <dgm:cxn modelId="{6F43D225-C995-4B3A-9E01-7399461BFB74}" type="presParOf" srcId="{BFE695C8-65B7-452B-B400-2516B2A857EE}" destId="{47311881-D9AE-43E2-A695-C21AA7728E26}" srcOrd="0" destOrd="0" presId="urn:microsoft.com/office/officeart/2005/8/layout/cycle2"/>
    <dgm:cxn modelId="{2110FBF1-84F3-435B-AA9E-E3FEEECF4249}" type="presParOf" srcId="{BB6F640B-508F-494E-B2CC-4DFC2B269793}" destId="{6932CD04-30E8-4429-A34E-928C6C93BC91}" srcOrd="14" destOrd="0" presId="urn:microsoft.com/office/officeart/2005/8/layout/cycle2"/>
    <dgm:cxn modelId="{D26EDD58-8DEB-4E3D-A6E8-75F1B4A44C96}" type="presParOf" srcId="{BB6F640B-508F-494E-B2CC-4DFC2B269793}" destId="{45E8905A-F2FB-42EA-8FDA-5D04B7E54B89}" srcOrd="15" destOrd="0" presId="urn:microsoft.com/office/officeart/2005/8/layout/cycle2"/>
    <dgm:cxn modelId="{BF3530C0-D393-4C08-AEF8-108815B6A3FE}" type="presParOf" srcId="{45E8905A-F2FB-42EA-8FDA-5D04B7E54B89}" destId="{A7EDA7AC-B4BA-4FD7-88FF-065CE09BC58C}" srcOrd="0" destOrd="0" presId="urn:microsoft.com/office/officeart/2005/8/layout/cycle2"/>
    <dgm:cxn modelId="{67AF925E-A330-4E33-ADA7-214FDD06D60A}" type="presParOf" srcId="{BB6F640B-508F-494E-B2CC-4DFC2B269793}" destId="{C828B1D5-578C-4A99-A851-97A6807DA6E2}" srcOrd="16" destOrd="0" presId="urn:microsoft.com/office/officeart/2005/8/layout/cycle2"/>
    <dgm:cxn modelId="{74427167-6E49-4EDB-8C15-13BD09EA9851}" type="presParOf" srcId="{BB6F640B-508F-494E-B2CC-4DFC2B269793}" destId="{BCE03FDC-1828-4C76-BFC0-6A6D44DE7AF6}" srcOrd="17" destOrd="0" presId="urn:microsoft.com/office/officeart/2005/8/layout/cycle2"/>
    <dgm:cxn modelId="{5D8C9C8C-9B80-47F6-B78F-64F754D57AA3}" type="presParOf" srcId="{BCE03FDC-1828-4C76-BFC0-6A6D44DE7AF6}" destId="{47AF57B7-3A96-4C4E-A831-B505C9E539E9}" srcOrd="0" destOrd="0" presId="urn:microsoft.com/office/officeart/2005/8/layout/cycle2"/>
    <dgm:cxn modelId="{1CA2769F-B8D0-42E6-A42D-D6AA554B18A2}" type="presParOf" srcId="{BB6F640B-508F-494E-B2CC-4DFC2B269793}" destId="{C8FB5029-79B4-44D7-9DA7-FCC5FB1E4936}" srcOrd="18" destOrd="0" presId="urn:microsoft.com/office/officeart/2005/8/layout/cycle2"/>
    <dgm:cxn modelId="{064719B9-0E69-48F5-9CED-214C64AC307A}" type="presParOf" srcId="{BB6F640B-508F-494E-B2CC-4DFC2B269793}" destId="{B6CDDC98-6BB6-41CB-B134-C3916FD93A90}" srcOrd="19" destOrd="0" presId="urn:microsoft.com/office/officeart/2005/8/layout/cycle2"/>
    <dgm:cxn modelId="{D8BC5812-2AF0-40AC-B2FA-73D1A59FEDBF}"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4</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8</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dgm:t>
        <a:bodyPr/>
        <a:lstStyle/>
        <a:p>
          <a:r>
            <a:rPr lang="en-US" dirty="0" smtClean="0"/>
            <a:t>5</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9</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7</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en-US" dirty="0" smtClean="0"/>
            <a:t>3</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6</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4DC544CE-FAC6-41AD-855C-48979D2509C8}" type="presOf" srcId="{D595874A-4F65-4BFD-96ED-857B4B0E41F2}" destId="{C828B1D5-578C-4A99-A851-97A6807DA6E2}"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BEAB66C3-5338-43BB-84A4-17EC49E41CC8}" type="presOf" srcId="{A2BDC5FA-97B9-4FAD-97F6-005D6588FBD8}" destId="{905EA2D9-FE20-4D3E-BD57-E9634A25D3EA}" srcOrd="1" destOrd="0" presId="urn:microsoft.com/office/officeart/2005/8/layout/cycle2"/>
    <dgm:cxn modelId="{EDB350F1-6E30-4754-AC85-3EAB59846D38}" type="presOf" srcId="{FAD894DE-FA1C-4B20-BC71-6EFF6F403352}" destId="{6E489443-0A72-4270-9997-A14B1EB80651}" srcOrd="1" destOrd="0" presId="urn:microsoft.com/office/officeart/2005/8/layout/cycle2"/>
    <dgm:cxn modelId="{64C32838-1E45-4D1A-966C-F2803AE66C7D}" type="presOf" srcId="{B780CF43-9178-4897-8820-69A451C9A8D0}" destId="{47311881-D9AE-43E2-A695-C21AA7728E26}" srcOrd="1"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A147CB55-EAF8-4097-9079-90C9852E483B}" type="presOf" srcId="{93041A9A-A5E8-4F52-8544-22704A711CC3}" destId="{A7EDA7AC-B4BA-4FD7-88FF-065CE09BC58C}" srcOrd="1" destOrd="0" presId="urn:microsoft.com/office/officeart/2005/8/layout/cycle2"/>
    <dgm:cxn modelId="{D07F2676-DFC9-4D4C-890C-3DA3DF75CFE8}" type="presOf" srcId="{19275F1F-881A-4E55-986D-7A7614EAD9CE}" destId="{9BEB03A5-D1F2-4F82-BDCA-F6956E1E7308}" srcOrd="1" destOrd="0" presId="urn:microsoft.com/office/officeart/2005/8/layout/cycle2"/>
    <dgm:cxn modelId="{9A40BC71-68D6-4F12-8D62-7E0945B2A16A}" type="presOf" srcId="{A8761322-63A5-4F2A-9328-B67D228D88BD}" destId="{2CC2DF4B-2390-4229-9977-9B2766604DFA}" srcOrd="0" destOrd="0" presId="urn:microsoft.com/office/officeart/2005/8/layout/cycle2"/>
    <dgm:cxn modelId="{0368E398-D3CC-4745-9584-F2ED93CF6758}" type="presOf" srcId="{CD4F6E8F-E7A4-4F83-AC93-F54A2399821B}" destId="{02A8C892-99F5-416B-9A97-9D038DB2BFE6}"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35E63F71-E53F-4764-9F27-9BF5CFCF78C4}" type="presOf" srcId="{7DB9DC71-D194-46C5-B4BB-A44D094252B6}" destId="{C8FB5029-79B4-44D7-9DA7-FCC5FB1E4936}" srcOrd="0" destOrd="0" presId="urn:microsoft.com/office/officeart/2005/8/layout/cycle2"/>
    <dgm:cxn modelId="{3F0A12A6-302E-4E0B-91D4-84CB5DB37CAD}" type="presOf" srcId="{C3FB0FDC-9E5F-4726-9288-EB0043EC482A}" destId="{7FBDCEB2-3724-4A00-B04C-69A7364D59F9}" srcOrd="0" destOrd="0" presId="urn:microsoft.com/office/officeart/2005/8/layout/cycle2"/>
    <dgm:cxn modelId="{9E34688E-50D7-4DC3-9BA5-65FB861C9C0A}" type="presOf" srcId="{D5B2BFDA-F965-4B68-9558-F7A9633C94D3}" destId="{BB6F640B-508F-494E-B2CC-4DFC2B269793}" srcOrd="0" destOrd="0" presId="urn:microsoft.com/office/officeart/2005/8/layout/cycle2"/>
    <dgm:cxn modelId="{59858B40-8403-40C7-B7D0-86FF46FC2F5F}" type="presOf" srcId="{A2BDC5FA-97B9-4FAD-97F6-005D6588FBD8}" destId="{B6CDDC98-6BB6-41CB-B134-C3916FD93A90}" srcOrd="0"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7F4FFFB8-0994-4A55-9F73-75E13106E86F}" type="presOf" srcId="{FAD894DE-FA1C-4B20-BC71-6EFF6F403352}" destId="{910F3E83-A29D-4562-A5F2-CDA43C10C961}" srcOrd="0" destOrd="0" presId="urn:microsoft.com/office/officeart/2005/8/layout/cycle2"/>
    <dgm:cxn modelId="{0E42C4B3-5E9F-4444-9CA6-81AF1F0DCEF7}" type="presOf" srcId="{0003E5A2-5626-48D7-AE03-7575D762B1F0}" destId="{60BC9069-6719-4016-B0F6-85F52BBC4B4A}" srcOrd="1" destOrd="0" presId="urn:microsoft.com/office/officeart/2005/8/layout/cycle2"/>
    <dgm:cxn modelId="{DCB5A299-E41E-4897-A3F2-5D4AD33CDB5F}" type="presOf" srcId="{93041A9A-A5E8-4F52-8544-22704A711CC3}" destId="{45E8905A-F2FB-42EA-8FDA-5D04B7E54B89}"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55EBF88-DF46-4FA1-882D-108AA642C158}" srcId="{D5B2BFDA-F965-4B68-9558-F7A9633C94D3}" destId="{05F25B51-2507-4556-ABD6-91F3B1ED7021}" srcOrd="7" destOrd="0" parTransId="{45EC10E6-8E2F-49B1-91AD-B0D2400BC6DB}" sibTransId="{93041A9A-A5E8-4F52-8544-22704A711CC3}"/>
    <dgm:cxn modelId="{7FA6D0DB-B218-45D4-B859-540D149AFB7A}" type="presOf" srcId="{1B8E04AB-920F-47A8-99EA-8F14B19683A6}" destId="{9C1B7D29-197E-4359-882E-A1F8C7D698FC}" srcOrd="0" destOrd="0" presId="urn:microsoft.com/office/officeart/2005/8/layout/cycle2"/>
    <dgm:cxn modelId="{FA842D6B-3D30-4C26-A77A-16E0E6893408}" type="presOf" srcId="{5E0BE414-9B83-4A79-881E-330C67CC4794}" destId="{756FAFC5-3760-40A9-81C1-F48AA496E6A1}" srcOrd="0" destOrd="0" presId="urn:microsoft.com/office/officeart/2005/8/layout/cycle2"/>
    <dgm:cxn modelId="{E3259C0C-8756-42C5-8FD6-096C30817FDE}" type="presOf" srcId="{C3FB0FDC-9E5F-4726-9288-EB0043EC482A}" destId="{E8B89A02-A712-40FF-99E6-25DE29BD1405}" srcOrd="1" destOrd="0" presId="urn:microsoft.com/office/officeart/2005/8/layout/cycle2"/>
    <dgm:cxn modelId="{109BBABC-FBBD-4434-9DC1-AF269C5150F1}" type="presOf" srcId="{2159E816-5435-4311-A050-4CEAE791880A}" destId="{47AF57B7-3A96-4C4E-A831-B505C9E539E9}" srcOrd="1" destOrd="0" presId="urn:microsoft.com/office/officeart/2005/8/layout/cycle2"/>
    <dgm:cxn modelId="{06DB56D9-2A54-42F9-99CC-688CCE4CB73A}" type="presOf" srcId="{FA0A8B78-55AC-4DF1-ADD0-CFF832887B2F}" destId="{8A239B37-9E96-4770-8B1B-3313270917F6}"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83682841-A15E-439B-B8E8-F3B62BB831B4}" type="presOf" srcId="{0003E5A2-5626-48D7-AE03-7575D762B1F0}" destId="{36D401AC-3085-4ADD-BF05-1C885976C979}" srcOrd="0" destOrd="0" presId="urn:microsoft.com/office/officeart/2005/8/layout/cycle2"/>
    <dgm:cxn modelId="{375EBB03-D100-453E-9B38-E7AC759D1949}" type="presOf" srcId="{19275F1F-881A-4E55-986D-7A7614EAD9CE}" destId="{00ADE51F-D771-4FD1-B22E-61E85434CE4F}" srcOrd="0" destOrd="0" presId="urn:microsoft.com/office/officeart/2005/8/layout/cycle2"/>
    <dgm:cxn modelId="{B48B41B1-B76C-465D-AB93-7166F8EDFEBC}" type="presOf" srcId="{05F25B51-2507-4556-ABD6-91F3B1ED7021}" destId="{6932CD04-30E8-4429-A34E-928C6C93BC91}" srcOrd="0" destOrd="0" presId="urn:microsoft.com/office/officeart/2005/8/layout/cycle2"/>
    <dgm:cxn modelId="{0F6EE36F-2413-433E-9D02-44466CCFD7C3}" type="presOf" srcId="{ADF6EBD9-8AFA-4AB3-94E5-C35E3FE26754}" destId="{64FBC1CA-B9D4-4D10-9C77-03773373FDF5}" srcOrd="1" destOrd="0" presId="urn:microsoft.com/office/officeart/2005/8/layout/cycle2"/>
    <dgm:cxn modelId="{AA15B542-D565-4636-A4F1-F4263B5FE952}" type="presOf" srcId="{B780CF43-9178-4897-8820-69A451C9A8D0}" destId="{BFE695C8-65B7-452B-B400-2516B2A857EE}" srcOrd="0" destOrd="0" presId="urn:microsoft.com/office/officeart/2005/8/layout/cycle2"/>
    <dgm:cxn modelId="{212134BC-65F2-464F-9CE0-EB021FA7F81D}" type="presOf" srcId="{79631E01-9735-48F9-8A37-4A7D1F227667}" destId="{165CF8C7-8A25-4E03-B8ED-B2F3D41AE8DC}" srcOrd="0" destOrd="0" presId="urn:microsoft.com/office/officeart/2005/8/layout/cycle2"/>
    <dgm:cxn modelId="{02010AAD-5C03-4CB9-898F-D7C53ACE0194}" type="presOf" srcId="{1B8E04AB-920F-47A8-99EA-8F14B19683A6}" destId="{E1568270-D3EB-44E2-8962-F589D4E9988A}" srcOrd="1" destOrd="0" presId="urn:microsoft.com/office/officeart/2005/8/layout/cycle2"/>
    <dgm:cxn modelId="{88FA9494-4E11-4ABD-8D65-6D2962B80F65}" type="presOf" srcId="{ADF6EBD9-8AFA-4AB3-94E5-C35E3FE26754}" destId="{1207202A-8498-4AF5-B1B5-180AEA94F7F9}"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115F2873-BA04-4F09-B30F-E3CC5F92989E}" type="presOf" srcId="{2159E816-5435-4311-A050-4CEAE791880A}" destId="{BCE03FDC-1828-4C76-BFC0-6A6D44DE7AF6}" srcOrd="0" destOrd="0" presId="urn:microsoft.com/office/officeart/2005/8/layout/cycle2"/>
    <dgm:cxn modelId="{167BBC93-CAEF-48E1-9389-6E5605131026}" type="presOf" srcId="{6A8F1908-2A3A-4484-8F09-8867A5EB0667}" destId="{41A03034-12FB-45B8-83C1-0A27510B9502}"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030A6299-ED12-42EA-8FDA-74001D5290CE}" type="presOf" srcId="{E9F6786A-EF03-43DE-A3CE-12AA24BF1A71}" destId="{F70ED628-EFAA-43FA-86D3-A33D2CF46C63}" srcOrd="0" destOrd="0" presId="urn:microsoft.com/office/officeart/2005/8/layout/cycle2"/>
    <dgm:cxn modelId="{7447CAC8-27C3-42A1-B5B6-DFF5AA1CA402}" type="presParOf" srcId="{BB6F640B-508F-494E-B2CC-4DFC2B269793}" destId="{2CC2DF4B-2390-4229-9977-9B2766604DFA}" srcOrd="0" destOrd="0" presId="urn:microsoft.com/office/officeart/2005/8/layout/cycle2"/>
    <dgm:cxn modelId="{7E913335-8234-4DE3-A0CC-6E1F1A76C4FD}" type="presParOf" srcId="{BB6F640B-508F-494E-B2CC-4DFC2B269793}" destId="{1207202A-8498-4AF5-B1B5-180AEA94F7F9}" srcOrd="1" destOrd="0" presId="urn:microsoft.com/office/officeart/2005/8/layout/cycle2"/>
    <dgm:cxn modelId="{4208CBDB-8D75-4663-BD70-4E3DA5204397}" type="presParOf" srcId="{1207202A-8498-4AF5-B1B5-180AEA94F7F9}" destId="{64FBC1CA-B9D4-4D10-9C77-03773373FDF5}" srcOrd="0" destOrd="0" presId="urn:microsoft.com/office/officeart/2005/8/layout/cycle2"/>
    <dgm:cxn modelId="{6C4CF0DF-5C28-4B70-839C-8141FF7097AF}" type="presParOf" srcId="{BB6F640B-508F-494E-B2CC-4DFC2B269793}" destId="{F70ED628-EFAA-43FA-86D3-A33D2CF46C63}" srcOrd="2" destOrd="0" presId="urn:microsoft.com/office/officeart/2005/8/layout/cycle2"/>
    <dgm:cxn modelId="{78A8C2F6-2A5D-446A-ACB2-E14E40E5C226}" type="presParOf" srcId="{BB6F640B-508F-494E-B2CC-4DFC2B269793}" destId="{7FBDCEB2-3724-4A00-B04C-69A7364D59F9}" srcOrd="3" destOrd="0" presId="urn:microsoft.com/office/officeart/2005/8/layout/cycle2"/>
    <dgm:cxn modelId="{C2EACC5A-BD2B-4518-A89E-738EEE7B4FD5}" type="presParOf" srcId="{7FBDCEB2-3724-4A00-B04C-69A7364D59F9}" destId="{E8B89A02-A712-40FF-99E6-25DE29BD1405}" srcOrd="0" destOrd="0" presId="urn:microsoft.com/office/officeart/2005/8/layout/cycle2"/>
    <dgm:cxn modelId="{F27B2BD8-0043-429E-996C-BDCF01F635C8}" type="presParOf" srcId="{BB6F640B-508F-494E-B2CC-4DFC2B269793}" destId="{8A239B37-9E96-4770-8B1B-3313270917F6}" srcOrd="4" destOrd="0" presId="urn:microsoft.com/office/officeart/2005/8/layout/cycle2"/>
    <dgm:cxn modelId="{EDFFC941-993A-41D2-9B64-8A9CE67F89D4}" type="presParOf" srcId="{BB6F640B-508F-494E-B2CC-4DFC2B269793}" destId="{910F3E83-A29D-4562-A5F2-CDA43C10C961}" srcOrd="5" destOrd="0" presId="urn:microsoft.com/office/officeart/2005/8/layout/cycle2"/>
    <dgm:cxn modelId="{EAABF1B0-B7CD-4CB4-96B0-67685C78CA80}" type="presParOf" srcId="{910F3E83-A29D-4562-A5F2-CDA43C10C961}" destId="{6E489443-0A72-4270-9997-A14B1EB80651}" srcOrd="0" destOrd="0" presId="urn:microsoft.com/office/officeart/2005/8/layout/cycle2"/>
    <dgm:cxn modelId="{4A33B572-33F6-4619-9A39-6BB45F515319}" type="presParOf" srcId="{BB6F640B-508F-494E-B2CC-4DFC2B269793}" destId="{756FAFC5-3760-40A9-81C1-F48AA496E6A1}" srcOrd="6" destOrd="0" presId="urn:microsoft.com/office/officeart/2005/8/layout/cycle2"/>
    <dgm:cxn modelId="{DF217275-D0C1-43BC-8300-4996180468CD}" type="presParOf" srcId="{BB6F640B-508F-494E-B2CC-4DFC2B269793}" destId="{36D401AC-3085-4ADD-BF05-1C885976C979}" srcOrd="7" destOrd="0" presId="urn:microsoft.com/office/officeart/2005/8/layout/cycle2"/>
    <dgm:cxn modelId="{32CDBE25-3DF9-4ABE-B491-4687678C6E3D}" type="presParOf" srcId="{36D401AC-3085-4ADD-BF05-1C885976C979}" destId="{60BC9069-6719-4016-B0F6-85F52BBC4B4A}" srcOrd="0" destOrd="0" presId="urn:microsoft.com/office/officeart/2005/8/layout/cycle2"/>
    <dgm:cxn modelId="{06664177-32BF-456D-AE18-93CCA860F105}" type="presParOf" srcId="{BB6F640B-508F-494E-B2CC-4DFC2B269793}" destId="{165CF8C7-8A25-4E03-B8ED-B2F3D41AE8DC}" srcOrd="8" destOrd="0" presId="urn:microsoft.com/office/officeart/2005/8/layout/cycle2"/>
    <dgm:cxn modelId="{D330ED6E-AC6D-420E-B1FE-8861E1A7E821}" type="presParOf" srcId="{BB6F640B-508F-494E-B2CC-4DFC2B269793}" destId="{9C1B7D29-197E-4359-882E-A1F8C7D698FC}" srcOrd="9" destOrd="0" presId="urn:microsoft.com/office/officeart/2005/8/layout/cycle2"/>
    <dgm:cxn modelId="{2725DAD6-3DC4-41E4-98D0-A95562BB7F2C}" type="presParOf" srcId="{9C1B7D29-197E-4359-882E-A1F8C7D698FC}" destId="{E1568270-D3EB-44E2-8962-F589D4E9988A}" srcOrd="0" destOrd="0" presId="urn:microsoft.com/office/officeart/2005/8/layout/cycle2"/>
    <dgm:cxn modelId="{C3355A66-59CD-4344-B010-E3F78B7BF4A1}" type="presParOf" srcId="{BB6F640B-508F-494E-B2CC-4DFC2B269793}" destId="{02A8C892-99F5-416B-9A97-9D038DB2BFE6}" srcOrd="10" destOrd="0" presId="urn:microsoft.com/office/officeart/2005/8/layout/cycle2"/>
    <dgm:cxn modelId="{048DF4B7-CF61-4910-A778-3AD1F58F2EB7}" type="presParOf" srcId="{BB6F640B-508F-494E-B2CC-4DFC2B269793}" destId="{00ADE51F-D771-4FD1-B22E-61E85434CE4F}" srcOrd="11" destOrd="0" presId="urn:microsoft.com/office/officeart/2005/8/layout/cycle2"/>
    <dgm:cxn modelId="{BC9595C2-D6C4-40E0-82FC-A3F37B0D151B}" type="presParOf" srcId="{00ADE51F-D771-4FD1-B22E-61E85434CE4F}" destId="{9BEB03A5-D1F2-4F82-BDCA-F6956E1E7308}" srcOrd="0" destOrd="0" presId="urn:microsoft.com/office/officeart/2005/8/layout/cycle2"/>
    <dgm:cxn modelId="{7DE6C90C-F5F2-43D8-B41E-60E996B520E3}" type="presParOf" srcId="{BB6F640B-508F-494E-B2CC-4DFC2B269793}" destId="{41A03034-12FB-45B8-83C1-0A27510B9502}" srcOrd="12" destOrd="0" presId="urn:microsoft.com/office/officeart/2005/8/layout/cycle2"/>
    <dgm:cxn modelId="{753571A1-7DA0-4C52-B991-89216909C0A1}" type="presParOf" srcId="{BB6F640B-508F-494E-B2CC-4DFC2B269793}" destId="{BFE695C8-65B7-452B-B400-2516B2A857EE}" srcOrd="13" destOrd="0" presId="urn:microsoft.com/office/officeart/2005/8/layout/cycle2"/>
    <dgm:cxn modelId="{BAF96A84-587A-48F7-8C68-E64B7175849C}" type="presParOf" srcId="{BFE695C8-65B7-452B-B400-2516B2A857EE}" destId="{47311881-D9AE-43E2-A695-C21AA7728E26}" srcOrd="0" destOrd="0" presId="urn:microsoft.com/office/officeart/2005/8/layout/cycle2"/>
    <dgm:cxn modelId="{837382A5-4B82-4B9F-B0AB-ECEB6990BA18}" type="presParOf" srcId="{BB6F640B-508F-494E-B2CC-4DFC2B269793}" destId="{6932CD04-30E8-4429-A34E-928C6C93BC91}" srcOrd="14" destOrd="0" presId="urn:microsoft.com/office/officeart/2005/8/layout/cycle2"/>
    <dgm:cxn modelId="{EB7A085D-7362-4627-94F1-9A86F132D418}" type="presParOf" srcId="{BB6F640B-508F-494E-B2CC-4DFC2B269793}" destId="{45E8905A-F2FB-42EA-8FDA-5D04B7E54B89}" srcOrd="15" destOrd="0" presId="urn:microsoft.com/office/officeart/2005/8/layout/cycle2"/>
    <dgm:cxn modelId="{ABA08F9A-6B1C-4715-A12C-356355051B63}" type="presParOf" srcId="{45E8905A-F2FB-42EA-8FDA-5D04B7E54B89}" destId="{A7EDA7AC-B4BA-4FD7-88FF-065CE09BC58C}" srcOrd="0" destOrd="0" presId="urn:microsoft.com/office/officeart/2005/8/layout/cycle2"/>
    <dgm:cxn modelId="{21B57B15-2E19-45B4-BD57-45D74AAF36D1}" type="presParOf" srcId="{BB6F640B-508F-494E-B2CC-4DFC2B269793}" destId="{C828B1D5-578C-4A99-A851-97A6807DA6E2}" srcOrd="16" destOrd="0" presId="urn:microsoft.com/office/officeart/2005/8/layout/cycle2"/>
    <dgm:cxn modelId="{356E3D6C-C5D0-462A-B051-310F73DBF52A}" type="presParOf" srcId="{BB6F640B-508F-494E-B2CC-4DFC2B269793}" destId="{BCE03FDC-1828-4C76-BFC0-6A6D44DE7AF6}" srcOrd="17" destOrd="0" presId="urn:microsoft.com/office/officeart/2005/8/layout/cycle2"/>
    <dgm:cxn modelId="{87A4ED1F-D172-43C0-945A-E9AE4A483E62}" type="presParOf" srcId="{BCE03FDC-1828-4C76-BFC0-6A6D44DE7AF6}" destId="{47AF57B7-3A96-4C4E-A831-B505C9E539E9}" srcOrd="0" destOrd="0" presId="urn:microsoft.com/office/officeart/2005/8/layout/cycle2"/>
    <dgm:cxn modelId="{4C8F84F1-948A-4165-A208-29C12BC53AF2}" type="presParOf" srcId="{BB6F640B-508F-494E-B2CC-4DFC2B269793}" destId="{C8FB5029-79B4-44D7-9DA7-FCC5FB1E4936}" srcOrd="18" destOrd="0" presId="urn:microsoft.com/office/officeart/2005/8/layout/cycle2"/>
    <dgm:cxn modelId="{CCA32CAA-FDE0-4B50-A7B4-D19A36DB4787}" type="presParOf" srcId="{BB6F640B-508F-494E-B2CC-4DFC2B269793}" destId="{B6CDDC98-6BB6-41CB-B134-C3916FD93A90}" srcOrd="19" destOrd="0" presId="urn:microsoft.com/office/officeart/2005/8/layout/cycle2"/>
    <dgm:cxn modelId="{4649A9BA-3F93-40B9-BC4E-4990025F081F}"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bg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bg1"/>
        </a:solidFill>
      </dgm:spPr>
      <dgm:t>
        <a:bodyPr/>
        <a:lstStyle/>
        <a:p>
          <a:endParaRPr lang="en-US"/>
        </a:p>
      </dgm:t>
    </dgm:pt>
    <dgm:pt modelId="{FA0A8B78-55AC-4DF1-ADD0-CFF832887B2F}">
      <dgm:prSet phldrT="[Text]"/>
      <dgm:spPr/>
      <dgm:t>
        <a:bodyPr/>
        <a:lstStyle/>
        <a:p>
          <a:r>
            <a:rPr lang="en-US" dirty="0" smtClean="0"/>
            <a:t>3</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bg1"/>
        </a:solidFill>
      </dgm:spPr>
      <dgm:t>
        <a:bodyPr/>
        <a:lstStyle/>
        <a:p>
          <a:endParaRPr lang="en-US"/>
        </a:p>
      </dgm:t>
    </dgm:pt>
    <dgm:pt modelId="{5E0BE414-9B83-4A79-881E-330C67CC4794}">
      <dgm:prSet phldrT="[Text]"/>
      <dgm:spPr/>
      <dgm:t>
        <a:bodyPr/>
        <a:lstStyle/>
        <a:p>
          <a:r>
            <a:rPr lang="en-US" dirty="0" smtClean="0"/>
            <a:t>4</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bg1"/>
        </a:solidFill>
      </dgm:spPr>
      <dgm:t>
        <a:bodyPr/>
        <a:lstStyle/>
        <a:p>
          <a:endParaRPr lang="en-US"/>
        </a:p>
      </dgm:t>
    </dgm:pt>
    <dgm:pt modelId="{79631E01-9735-48F9-8A37-4A7D1F227667}">
      <dgm:prSet phldrT="[Text]"/>
      <dgm:spPr/>
      <dgm:t>
        <a:bodyPr/>
        <a:lstStyle/>
        <a:p>
          <a:r>
            <a:rPr lang="en-US" dirty="0" smtClean="0"/>
            <a:t>5</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bg1"/>
        </a:solidFill>
      </dgm:spPr>
      <dgm:t>
        <a:bodyPr/>
        <a:lstStyle/>
        <a:p>
          <a:endParaRPr lang="en-US"/>
        </a:p>
      </dgm:t>
    </dgm:pt>
    <dgm:pt modelId="{CD4F6E8F-E7A4-4F83-AC93-F54A2399821B}">
      <dgm:prSet/>
      <dgm:spPr/>
      <dgm:t>
        <a:bodyPr/>
        <a:lstStyle/>
        <a:p>
          <a:r>
            <a:rPr lang="en-US" dirty="0" smtClean="0"/>
            <a:t>6</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bg1"/>
        </a:solidFill>
      </dgm:spPr>
      <dgm:t>
        <a:bodyPr/>
        <a:lstStyle/>
        <a:p>
          <a:endParaRPr lang="en-US"/>
        </a:p>
      </dgm:t>
    </dgm:pt>
    <dgm:pt modelId="{6A8F1908-2A3A-4484-8F09-8867A5EB0667}">
      <dgm:prSet/>
      <dgm:spPr/>
      <dgm:t>
        <a:bodyPr/>
        <a:lstStyle/>
        <a:p>
          <a:r>
            <a:rPr lang="en-US" dirty="0" smtClean="0"/>
            <a:t>7</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bg1"/>
        </a:solidFill>
      </dgm:spPr>
      <dgm:t>
        <a:bodyPr/>
        <a:lstStyle/>
        <a:p>
          <a:endParaRPr lang="en-US"/>
        </a:p>
      </dgm:t>
    </dgm:pt>
    <dgm:pt modelId="{05F25B51-2507-4556-ABD6-91F3B1ED7021}">
      <dgm:prSet/>
      <dgm:spPr/>
      <dgm:t>
        <a:bodyPr/>
        <a:lstStyle/>
        <a:p>
          <a:r>
            <a:rPr lang="en-US" dirty="0" smtClean="0"/>
            <a:t>8</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bg1"/>
        </a:solidFill>
      </dgm:spPr>
      <dgm:t>
        <a:bodyPr/>
        <a:lstStyle/>
        <a:p>
          <a:endParaRPr lang="en-US"/>
        </a:p>
      </dgm:t>
    </dgm:pt>
    <dgm:pt modelId="{D595874A-4F65-4BFD-96ED-857B4B0E41F2}">
      <dgm:prSet/>
      <dgm:spPr/>
      <dgm:t>
        <a:bodyPr/>
        <a:lstStyle/>
        <a:p>
          <a:r>
            <a:rPr lang="en-US" dirty="0" smtClean="0"/>
            <a:t>9</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bg1"/>
        </a:solidFill>
      </dgm:spPr>
      <dgm:t>
        <a:bodyPr/>
        <a:lstStyle/>
        <a:p>
          <a:endParaRPr lang="en-US"/>
        </a:p>
      </dgm:t>
    </dgm:pt>
    <dgm:pt modelId="{7DB9DC71-D194-46C5-B4BB-A44D094252B6}">
      <dgm:prSet/>
      <dgm:spPr/>
      <dgm:t>
        <a:bodyPr/>
        <a:lstStyle/>
        <a:p>
          <a:r>
            <a:rPr lang="en-US" dirty="0" smtClean="0"/>
            <a:t>10</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bg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16523531" custFlipVert="0" custFlipHor="1" custScaleX="172735" custScaleY="37747"/>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ADA3207B-0053-4F70-958C-0B501283C48C}" type="presOf" srcId="{7DB9DC71-D194-46C5-B4BB-A44D094252B6}" destId="{C8FB5029-79B4-44D7-9DA7-FCC5FB1E4936}" srcOrd="0" destOrd="0" presId="urn:microsoft.com/office/officeart/2005/8/layout/cycle2"/>
    <dgm:cxn modelId="{A319C24F-E81D-4060-A887-08CBBCE2FB44}" type="presOf" srcId="{0003E5A2-5626-48D7-AE03-7575D762B1F0}" destId="{60BC9069-6719-4016-B0F6-85F52BBC4B4A}" srcOrd="1" destOrd="0" presId="urn:microsoft.com/office/officeart/2005/8/layout/cycle2"/>
    <dgm:cxn modelId="{1335B319-89D1-4906-8C44-DFECFF87D1DA}" type="presOf" srcId="{CD4F6E8F-E7A4-4F83-AC93-F54A2399821B}" destId="{02A8C892-99F5-416B-9A97-9D038DB2BFE6}" srcOrd="0" destOrd="0" presId="urn:microsoft.com/office/officeart/2005/8/layout/cycle2"/>
    <dgm:cxn modelId="{F4EAF343-DDDD-43F2-A61E-AB0F12A877B8}" type="presOf" srcId="{19275F1F-881A-4E55-986D-7A7614EAD9CE}" destId="{00ADE51F-D771-4FD1-B22E-61E85434CE4F}" srcOrd="0" destOrd="0" presId="urn:microsoft.com/office/officeart/2005/8/layout/cycle2"/>
    <dgm:cxn modelId="{C79719DD-3575-49AD-9442-08A52433D992}" type="presOf" srcId="{2159E816-5435-4311-A050-4CEAE791880A}" destId="{BCE03FDC-1828-4C76-BFC0-6A6D44DE7AF6}" srcOrd="0" destOrd="0" presId="urn:microsoft.com/office/officeart/2005/8/layout/cycle2"/>
    <dgm:cxn modelId="{77B29B58-E433-413F-83A0-78C0926CE29B}" type="presOf" srcId="{D595874A-4F65-4BFD-96ED-857B4B0E41F2}" destId="{C828B1D5-578C-4A99-A851-97A6807DA6E2}" srcOrd="0" destOrd="0" presId="urn:microsoft.com/office/officeart/2005/8/layout/cycle2"/>
    <dgm:cxn modelId="{B11370E4-79EF-4BFF-8BF9-F5717F4F777D}" type="presOf" srcId="{79631E01-9735-48F9-8A37-4A7D1F227667}" destId="{165CF8C7-8A25-4E03-B8ED-B2F3D41AE8DC}" srcOrd="0" destOrd="0" presId="urn:microsoft.com/office/officeart/2005/8/layout/cycle2"/>
    <dgm:cxn modelId="{A0D88FED-888A-44BC-B5F4-FB814C234E55}" type="presOf" srcId="{B780CF43-9178-4897-8820-69A451C9A8D0}" destId="{47311881-D9AE-43E2-A695-C21AA7728E26}" srcOrd="1"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6E22F3D9-591A-448D-BC0E-361D315A3737}" type="presOf" srcId="{FAD894DE-FA1C-4B20-BC71-6EFF6F403352}" destId="{6E489443-0A72-4270-9997-A14B1EB80651}" srcOrd="1" destOrd="0" presId="urn:microsoft.com/office/officeart/2005/8/layout/cycle2"/>
    <dgm:cxn modelId="{56A584C3-135B-4CD0-A568-114A14190199}" type="presOf" srcId="{C3FB0FDC-9E5F-4726-9288-EB0043EC482A}" destId="{E8B89A02-A712-40FF-99E6-25DE29BD1405}" srcOrd="1" destOrd="0" presId="urn:microsoft.com/office/officeart/2005/8/layout/cycle2"/>
    <dgm:cxn modelId="{8D6B4224-E332-4312-93C3-0F048CC5AABC}" type="presOf" srcId="{ADF6EBD9-8AFA-4AB3-94E5-C35E3FE26754}" destId="{1207202A-8498-4AF5-B1B5-180AEA94F7F9}" srcOrd="0" destOrd="0" presId="urn:microsoft.com/office/officeart/2005/8/layout/cycle2"/>
    <dgm:cxn modelId="{CBD79AC3-BA41-4772-871E-B67D48905DE9}" type="presOf" srcId="{A2BDC5FA-97B9-4FAD-97F6-005D6588FBD8}" destId="{B6CDDC98-6BB6-41CB-B134-C3916FD93A90}"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DA45F8C2-F501-4ABC-8788-3B6590A87706}" type="presOf" srcId="{FA0A8B78-55AC-4DF1-ADD0-CFF832887B2F}" destId="{8A239B37-9E96-4770-8B1B-3313270917F6}" srcOrd="0" destOrd="0" presId="urn:microsoft.com/office/officeart/2005/8/layout/cycle2"/>
    <dgm:cxn modelId="{A3A8DC21-8E8F-4B13-BF9D-5CCDC4E937AA}" type="presOf" srcId="{E9F6786A-EF03-43DE-A3CE-12AA24BF1A71}" destId="{F70ED628-EFAA-43FA-86D3-A33D2CF46C63}" srcOrd="0" destOrd="0" presId="urn:microsoft.com/office/officeart/2005/8/layout/cycle2"/>
    <dgm:cxn modelId="{6CFE9A08-E2C2-4C10-909C-5B5F5647BCC1}" type="presOf" srcId="{19275F1F-881A-4E55-986D-7A7614EAD9CE}" destId="{9BEB03A5-D1F2-4F82-BDCA-F6956E1E7308}" srcOrd="1"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F8E718BD-64CB-4B67-986E-08192016AAA1}" type="presOf" srcId="{93041A9A-A5E8-4F52-8544-22704A711CC3}" destId="{A7EDA7AC-B4BA-4FD7-88FF-065CE09BC58C}" srcOrd="1" destOrd="0" presId="urn:microsoft.com/office/officeart/2005/8/layout/cycle2"/>
    <dgm:cxn modelId="{BDE55A76-5E92-4874-AB25-D2745C20348D}" type="presOf" srcId="{93041A9A-A5E8-4F52-8544-22704A711CC3}" destId="{45E8905A-F2FB-42EA-8FDA-5D04B7E54B89}" srcOrd="0" destOrd="0" presId="urn:microsoft.com/office/officeart/2005/8/layout/cycle2"/>
    <dgm:cxn modelId="{FECD1363-22C9-403D-B5E3-67EC2A0FB53C}" type="presOf" srcId="{1B8E04AB-920F-47A8-99EA-8F14B19683A6}" destId="{9C1B7D29-197E-4359-882E-A1F8C7D698FC}"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55EBF88-DF46-4FA1-882D-108AA642C158}" srcId="{D5B2BFDA-F965-4B68-9558-F7A9633C94D3}" destId="{05F25B51-2507-4556-ABD6-91F3B1ED7021}" srcOrd="7" destOrd="0" parTransId="{45EC10E6-8E2F-49B1-91AD-B0D2400BC6DB}" sibTransId="{93041A9A-A5E8-4F52-8544-22704A711CC3}"/>
    <dgm:cxn modelId="{F1D03E09-99CD-4F4D-8473-C249AE6AED48}" type="presOf" srcId="{FAD894DE-FA1C-4B20-BC71-6EFF6F403352}" destId="{910F3E83-A29D-4562-A5F2-CDA43C10C961}" srcOrd="0" destOrd="0" presId="urn:microsoft.com/office/officeart/2005/8/layout/cycle2"/>
    <dgm:cxn modelId="{8A5507C4-E4F7-46F8-8991-2BA6A16D978F}" type="presOf" srcId="{A2BDC5FA-97B9-4FAD-97F6-005D6588FBD8}" destId="{905EA2D9-FE20-4D3E-BD57-E9634A25D3EA}" srcOrd="1" destOrd="0" presId="urn:microsoft.com/office/officeart/2005/8/layout/cycle2"/>
    <dgm:cxn modelId="{57A54C5E-3D45-45E6-90F8-5F9994AE7099}" type="presOf" srcId="{B780CF43-9178-4897-8820-69A451C9A8D0}" destId="{BFE695C8-65B7-452B-B400-2516B2A857EE}" srcOrd="0" destOrd="0" presId="urn:microsoft.com/office/officeart/2005/8/layout/cycle2"/>
    <dgm:cxn modelId="{37A2178C-4558-458C-91DB-856550C86B3D}" type="presOf" srcId="{6A8F1908-2A3A-4484-8F09-8867A5EB0667}" destId="{41A03034-12FB-45B8-83C1-0A27510B9502}"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CF6828FA-CE88-4F59-BF57-20752ED3FE3F}" type="presOf" srcId="{5E0BE414-9B83-4A79-881E-330C67CC4794}" destId="{756FAFC5-3760-40A9-81C1-F48AA496E6A1}" srcOrd="0" destOrd="0" presId="urn:microsoft.com/office/officeart/2005/8/layout/cycle2"/>
    <dgm:cxn modelId="{EC6DF38D-5518-4AB8-BCAA-3A744FAA29F8}" type="presOf" srcId="{C3FB0FDC-9E5F-4726-9288-EB0043EC482A}" destId="{7FBDCEB2-3724-4A00-B04C-69A7364D59F9}" srcOrd="0" destOrd="0" presId="urn:microsoft.com/office/officeart/2005/8/layout/cycle2"/>
    <dgm:cxn modelId="{4158345D-365D-4FEA-A20C-0ADB5E888EEE}" type="presOf" srcId="{1B8E04AB-920F-47A8-99EA-8F14B19683A6}" destId="{E1568270-D3EB-44E2-8962-F589D4E9988A}" srcOrd="1" destOrd="0" presId="urn:microsoft.com/office/officeart/2005/8/layout/cycle2"/>
    <dgm:cxn modelId="{70DAC88C-DC94-49E2-82D8-C554E9031271}" type="presOf" srcId="{05F25B51-2507-4556-ABD6-91F3B1ED7021}" destId="{6932CD04-30E8-4429-A34E-928C6C93BC91}" srcOrd="0" destOrd="0" presId="urn:microsoft.com/office/officeart/2005/8/layout/cycle2"/>
    <dgm:cxn modelId="{FAB4B248-C0A3-4501-B3BE-14EA8D45F0E7}" type="presOf" srcId="{A8761322-63A5-4F2A-9328-B67D228D88BD}" destId="{2CC2DF4B-2390-4229-9977-9B2766604DFA}"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7C8EB05E-7D1C-4133-ADD1-35AB66ED9D91}" type="presOf" srcId="{ADF6EBD9-8AFA-4AB3-94E5-C35E3FE26754}" destId="{64FBC1CA-B9D4-4D10-9C77-03773373FDF5}" srcOrd="1" destOrd="0" presId="urn:microsoft.com/office/officeart/2005/8/layout/cycle2"/>
    <dgm:cxn modelId="{A7D398DF-5002-4C27-8922-9170C05BA234}" type="presOf" srcId="{2159E816-5435-4311-A050-4CEAE791880A}" destId="{47AF57B7-3A96-4C4E-A831-B505C9E539E9}" srcOrd="1" destOrd="0" presId="urn:microsoft.com/office/officeart/2005/8/layout/cycle2"/>
    <dgm:cxn modelId="{44BCA98D-30D3-4F67-A1F9-60DC7C441EB8}" type="presOf" srcId="{0003E5A2-5626-48D7-AE03-7575D762B1F0}" destId="{36D401AC-3085-4ADD-BF05-1C885976C979}" srcOrd="0" destOrd="0" presId="urn:microsoft.com/office/officeart/2005/8/layout/cycle2"/>
    <dgm:cxn modelId="{04CE2C67-12A7-4307-8F05-D5963B8E7084}" type="presOf" srcId="{D5B2BFDA-F965-4B68-9558-F7A9633C94D3}" destId="{BB6F640B-508F-494E-B2CC-4DFC2B269793}"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3828CC4F-9141-4D5C-A2C7-C907EF7E9243}" type="presParOf" srcId="{BB6F640B-508F-494E-B2CC-4DFC2B269793}" destId="{2CC2DF4B-2390-4229-9977-9B2766604DFA}" srcOrd="0" destOrd="0" presId="urn:microsoft.com/office/officeart/2005/8/layout/cycle2"/>
    <dgm:cxn modelId="{343E25C5-2243-4EEF-BFFA-0C943EEE6254}" type="presParOf" srcId="{BB6F640B-508F-494E-B2CC-4DFC2B269793}" destId="{1207202A-8498-4AF5-B1B5-180AEA94F7F9}" srcOrd="1" destOrd="0" presId="urn:microsoft.com/office/officeart/2005/8/layout/cycle2"/>
    <dgm:cxn modelId="{F49305A1-5650-4A37-9ECC-828F0594D11F}" type="presParOf" srcId="{1207202A-8498-4AF5-B1B5-180AEA94F7F9}" destId="{64FBC1CA-B9D4-4D10-9C77-03773373FDF5}" srcOrd="0" destOrd="0" presId="urn:microsoft.com/office/officeart/2005/8/layout/cycle2"/>
    <dgm:cxn modelId="{D7C2652E-5B12-4E3E-AB78-1BE6F2BFE20F}" type="presParOf" srcId="{BB6F640B-508F-494E-B2CC-4DFC2B269793}" destId="{F70ED628-EFAA-43FA-86D3-A33D2CF46C63}" srcOrd="2" destOrd="0" presId="urn:microsoft.com/office/officeart/2005/8/layout/cycle2"/>
    <dgm:cxn modelId="{BF03799C-67FD-4E7F-9247-2867AAD3C62A}" type="presParOf" srcId="{BB6F640B-508F-494E-B2CC-4DFC2B269793}" destId="{7FBDCEB2-3724-4A00-B04C-69A7364D59F9}" srcOrd="3" destOrd="0" presId="urn:microsoft.com/office/officeart/2005/8/layout/cycle2"/>
    <dgm:cxn modelId="{74E83959-90B8-423A-9EE1-1ED0DDF874FD}" type="presParOf" srcId="{7FBDCEB2-3724-4A00-B04C-69A7364D59F9}" destId="{E8B89A02-A712-40FF-99E6-25DE29BD1405}" srcOrd="0" destOrd="0" presId="urn:microsoft.com/office/officeart/2005/8/layout/cycle2"/>
    <dgm:cxn modelId="{101985DE-CF85-4F9E-8D85-F9BFED02F847}" type="presParOf" srcId="{BB6F640B-508F-494E-B2CC-4DFC2B269793}" destId="{8A239B37-9E96-4770-8B1B-3313270917F6}" srcOrd="4" destOrd="0" presId="urn:microsoft.com/office/officeart/2005/8/layout/cycle2"/>
    <dgm:cxn modelId="{A40F1B8A-B5C8-452A-AAC1-3E25D1B17860}" type="presParOf" srcId="{BB6F640B-508F-494E-B2CC-4DFC2B269793}" destId="{910F3E83-A29D-4562-A5F2-CDA43C10C961}" srcOrd="5" destOrd="0" presId="urn:microsoft.com/office/officeart/2005/8/layout/cycle2"/>
    <dgm:cxn modelId="{C3F69BFD-FD8E-4B99-86FF-F4CD20FE6B52}" type="presParOf" srcId="{910F3E83-A29D-4562-A5F2-CDA43C10C961}" destId="{6E489443-0A72-4270-9997-A14B1EB80651}" srcOrd="0" destOrd="0" presId="urn:microsoft.com/office/officeart/2005/8/layout/cycle2"/>
    <dgm:cxn modelId="{75E78DCB-AF3D-460E-9A24-EF9437427402}" type="presParOf" srcId="{BB6F640B-508F-494E-B2CC-4DFC2B269793}" destId="{756FAFC5-3760-40A9-81C1-F48AA496E6A1}" srcOrd="6" destOrd="0" presId="urn:microsoft.com/office/officeart/2005/8/layout/cycle2"/>
    <dgm:cxn modelId="{DD6D6D35-6442-4E23-8E4C-2316944BD1B6}" type="presParOf" srcId="{BB6F640B-508F-494E-B2CC-4DFC2B269793}" destId="{36D401AC-3085-4ADD-BF05-1C885976C979}" srcOrd="7" destOrd="0" presId="urn:microsoft.com/office/officeart/2005/8/layout/cycle2"/>
    <dgm:cxn modelId="{E8986441-15FD-49E3-B5EE-6583F1B76D68}" type="presParOf" srcId="{36D401AC-3085-4ADD-BF05-1C885976C979}" destId="{60BC9069-6719-4016-B0F6-85F52BBC4B4A}" srcOrd="0" destOrd="0" presId="urn:microsoft.com/office/officeart/2005/8/layout/cycle2"/>
    <dgm:cxn modelId="{1EBF5365-E617-4A95-883B-CDB02C1B0FD2}" type="presParOf" srcId="{BB6F640B-508F-494E-B2CC-4DFC2B269793}" destId="{165CF8C7-8A25-4E03-B8ED-B2F3D41AE8DC}" srcOrd="8" destOrd="0" presId="urn:microsoft.com/office/officeart/2005/8/layout/cycle2"/>
    <dgm:cxn modelId="{435E9DD2-2BF2-461A-9420-3EE26194ED9A}" type="presParOf" srcId="{BB6F640B-508F-494E-B2CC-4DFC2B269793}" destId="{9C1B7D29-197E-4359-882E-A1F8C7D698FC}" srcOrd="9" destOrd="0" presId="urn:microsoft.com/office/officeart/2005/8/layout/cycle2"/>
    <dgm:cxn modelId="{358CF6DB-FBF6-404D-9A95-789BBB25804C}" type="presParOf" srcId="{9C1B7D29-197E-4359-882E-A1F8C7D698FC}" destId="{E1568270-D3EB-44E2-8962-F589D4E9988A}" srcOrd="0" destOrd="0" presId="urn:microsoft.com/office/officeart/2005/8/layout/cycle2"/>
    <dgm:cxn modelId="{E0A28117-17A9-40D7-AEB9-8A90D3133307}" type="presParOf" srcId="{BB6F640B-508F-494E-B2CC-4DFC2B269793}" destId="{02A8C892-99F5-416B-9A97-9D038DB2BFE6}" srcOrd="10" destOrd="0" presId="urn:microsoft.com/office/officeart/2005/8/layout/cycle2"/>
    <dgm:cxn modelId="{69226255-CD94-44C3-B7DA-7D467104CE4B}" type="presParOf" srcId="{BB6F640B-508F-494E-B2CC-4DFC2B269793}" destId="{00ADE51F-D771-4FD1-B22E-61E85434CE4F}" srcOrd="11" destOrd="0" presId="urn:microsoft.com/office/officeart/2005/8/layout/cycle2"/>
    <dgm:cxn modelId="{4F7C28DA-B13D-467B-BB89-3FD867F5C991}" type="presParOf" srcId="{00ADE51F-D771-4FD1-B22E-61E85434CE4F}" destId="{9BEB03A5-D1F2-4F82-BDCA-F6956E1E7308}" srcOrd="0" destOrd="0" presId="urn:microsoft.com/office/officeart/2005/8/layout/cycle2"/>
    <dgm:cxn modelId="{811CA274-7B3D-43EF-BA83-7D07D2CA9C41}" type="presParOf" srcId="{BB6F640B-508F-494E-B2CC-4DFC2B269793}" destId="{41A03034-12FB-45B8-83C1-0A27510B9502}" srcOrd="12" destOrd="0" presId="urn:microsoft.com/office/officeart/2005/8/layout/cycle2"/>
    <dgm:cxn modelId="{9390B231-54D6-4D36-90B9-327BC53A94EA}" type="presParOf" srcId="{BB6F640B-508F-494E-B2CC-4DFC2B269793}" destId="{BFE695C8-65B7-452B-B400-2516B2A857EE}" srcOrd="13" destOrd="0" presId="urn:microsoft.com/office/officeart/2005/8/layout/cycle2"/>
    <dgm:cxn modelId="{A2B4BDD2-5775-44DC-9E3F-5DEBA79B81C7}" type="presParOf" srcId="{BFE695C8-65B7-452B-B400-2516B2A857EE}" destId="{47311881-D9AE-43E2-A695-C21AA7728E26}" srcOrd="0" destOrd="0" presId="urn:microsoft.com/office/officeart/2005/8/layout/cycle2"/>
    <dgm:cxn modelId="{ACBCC8F3-0EC1-4E55-9D1F-1ED1C1BA7143}" type="presParOf" srcId="{BB6F640B-508F-494E-B2CC-4DFC2B269793}" destId="{6932CD04-30E8-4429-A34E-928C6C93BC91}" srcOrd="14" destOrd="0" presId="urn:microsoft.com/office/officeart/2005/8/layout/cycle2"/>
    <dgm:cxn modelId="{FDD8D587-20E3-431C-93BB-51D48ED0E78D}" type="presParOf" srcId="{BB6F640B-508F-494E-B2CC-4DFC2B269793}" destId="{45E8905A-F2FB-42EA-8FDA-5D04B7E54B89}" srcOrd="15" destOrd="0" presId="urn:microsoft.com/office/officeart/2005/8/layout/cycle2"/>
    <dgm:cxn modelId="{BC9F62F2-DFE9-468C-9DF9-D4501DFF24BE}" type="presParOf" srcId="{45E8905A-F2FB-42EA-8FDA-5D04B7E54B89}" destId="{A7EDA7AC-B4BA-4FD7-88FF-065CE09BC58C}" srcOrd="0" destOrd="0" presId="urn:microsoft.com/office/officeart/2005/8/layout/cycle2"/>
    <dgm:cxn modelId="{3C0BDFE5-AE57-454C-AB3C-C19FA079B25E}" type="presParOf" srcId="{BB6F640B-508F-494E-B2CC-4DFC2B269793}" destId="{C828B1D5-578C-4A99-A851-97A6807DA6E2}" srcOrd="16" destOrd="0" presId="urn:microsoft.com/office/officeart/2005/8/layout/cycle2"/>
    <dgm:cxn modelId="{CFE028C3-BE0A-4941-BD52-0EC523080AC1}" type="presParOf" srcId="{BB6F640B-508F-494E-B2CC-4DFC2B269793}" destId="{BCE03FDC-1828-4C76-BFC0-6A6D44DE7AF6}" srcOrd="17" destOrd="0" presId="urn:microsoft.com/office/officeart/2005/8/layout/cycle2"/>
    <dgm:cxn modelId="{ABEB8907-AC84-492E-88D0-AA144EFF2766}" type="presParOf" srcId="{BCE03FDC-1828-4C76-BFC0-6A6D44DE7AF6}" destId="{47AF57B7-3A96-4C4E-A831-B505C9E539E9}" srcOrd="0" destOrd="0" presId="urn:microsoft.com/office/officeart/2005/8/layout/cycle2"/>
    <dgm:cxn modelId="{7AF4A271-C948-44FB-A142-96D006F29A67}" type="presParOf" srcId="{BB6F640B-508F-494E-B2CC-4DFC2B269793}" destId="{C8FB5029-79B4-44D7-9DA7-FCC5FB1E4936}" srcOrd="18" destOrd="0" presId="urn:microsoft.com/office/officeart/2005/8/layout/cycle2"/>
    <dgm:cxn modelId="{22322879-C8BD-411B-B9EC-EBC0AE6650DC}" type="presParOf" srcId="{BB6F640B-508F-494E-B2CC-4DFC2B269793}" destId="{B6CDDC98-6BB6-41CB-B134-C3916FD93A90}" srcOrd="19" destOrd="0" presId="urn:microsoft.com/office/officeart/2005/8/layout/cycle2"/>
    <dgm:cxn modelId="{01E1C39C-E938-449E-BE18-FAE6A4F856D2}"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0</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1</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2</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3</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CD4F6E8F-E7A4-4F83-AC93-F54A2399821B}">
      <dgm:prSet/>
      <dgm:spPr/>
      <dgm:t>
        <a:bodyPr/>
        <a:lstStyle/>
        <a:p>
          <a:r>
            <a:rPr lang="en-US" dirty="0" smtClean="0"/>
            <a:t>4</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5</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6</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7DB9DC71-D194-46C5-B4BB-A44D094252B6}">
      <dgm:prSet/>
      <dgm:spPr/>
      <dgm:t>
        <a:bodyPr/>
        <a:lstStyle/>
        <a:p>
          <a:r>
            <a:rPr lang="en-US" dirty="0" smtClean="0"/>
            <a:t>9</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D595874A-4F65-4BFD-96ED-857B4B0E41F2}">
      <dgm:prSet/>
      <dgm:spPr/>
      <dgm:t>
        <a:bodyPr/>
        <a:lstStyle/>
        <a:p>
          <a:r>
            <a:rPr lang="en-US" dirty="0" smtClean="0"/>
            <a:t>7</a:t>
          </a:r>
          <a:endParaRPr lang="en-US" dirty="0"/>
        </a:p>
      </dgm:t>
    </dgm:pt>
    <dgm:pt modelId="{2159E816-5435-4311-A050-4CEAE791880A}" type="sibTrans" cxnId="{D9D5C92B-0E5E-4C0C-929A-540C877EAC4E}">
      <dgm:prSet/>
      <dgm:spPr>
        <a:solidFill>
          <a:schemeClr val="tx1"/>
        </a:solidFill>
      </dgm:spPr>
      <dgm:t>
        <a:bodyPr/>
        <a:lstStyle/>
        <a:p>
          <a:endParaRPr lang="en-US"/>
        </a:p>
      </dgm:t>
    </dgm:pt>
    <dgm:pt modelId="{6F3AA08B-E3AF-4EAB-9A37-48940CF15D80}" type="parTrans" cxnId="{D9D5C92B-0E5E-4C0C-929A-540C877EAC4E}">
      <dgm:prSet/>
      <dgm:spPr/>
      <dgm:t>
        <a:bodyPr/>
        <a:lstStyle/>
        <a:p>
          <a:endParaRPr lang="en-US"/>
        </a:p>
      </dgm:t>
    </dgm:pt>
    <dgm:pt modelId="{0E60E05D-2EF7-46DA-89F2-3B773793A14A}">
      <dgm:prSet/>
      <dgm:spPr/>
      <dgm:t>
        <a:bodyPr/>
        <a:lstStyle/>
        <a:p>
          <a:r>
            <a:rPr lang="en-US" dirty="0" smtClean="0"/>
            <a:t>8</a:t>
          </a:r>
          <a:endParaRPr lang="en-US" dirty="0"/>
        </a:p>
      </dgm:t>
    </dgm:pt>
    <dgm:pt modelId="{92925932-7BDF-4DD9-B93B-778AAA14F7C3}" type="parTrans" cxnId="{8B426B8D-49C9-4293-BAD6-9EA4558C5FB3}">
      <dgm:prSet/>
      <dgm:spPr/>
      <dgm:t>
        <a:bodyPr/>
        <a:lstStyle/>
        <a:p>
          <a:endParaRPr lang="en-US"/>
        </a:p>
      </dgm:t>
    </dgm:pt>
    <dgm:pt modelId="{BABDC26C-7300-4B7E-BA6E-BF3BE7D582D6}" type="sibTrans" cxnId="{8B426B8D-49C9-4293-BAD6-9EA4558C5FB3}">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02A8C892-99F5-416B-9A97-9D038DB2BFE6}" type="pres">
      <dgm:prSet presAssocID="{CD4F6E8F-E7A4-4F83-AC93-F54A2399821B}" presName="node" presStyleLbl="node1" presStyleIdx="4"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4"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4" presStyleCnt="10"/>
      <dgm:spPr/>
      <dgm:t>
        <a:bodyPr/>
        <a:lstStyle/>
        <a:p>
          <a:endParaRPr lang="en-US"/>
        </a:p>
      </dgm:t>
    </dgm:pt>
    <dgm:pt modelId="{41A03034-12FB-45B8-83C1-0A27510B9502}" type="pres">
      <dgm:prSet presAssocID="{6A8F1908-2A3A-4484-8F09-8867A5EB0667}" presName="node" presStyleLbl="node1" presStyleIdx="5"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5"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5" presStyleCnt="10"/>
      <dgm:spPr/>
      <dgm:t>
        <a:bodyPr/>
        <a:lstStyle/>
        <a:p>
          <a:endParaRPr lang="en-US"/>
        </a:p>
      </dgm:t>
    </dgm:pt>
    <dgm:pt modelId="{6932CD04-30E8-4429-A34E-928C6C93BC91}" type="pres">
      <dgm:prSet presAssocID="{05F25B51-2507-4556-ABD6-91F3B1ED7021}" presName="node" presStyleLbl="node1" presStyleIdx="6"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6"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6" presStyleCnt="10"/>
      <dgm:spPr/>
      <dgm:t>
        <a:bodyPr/>
        <a:lstStyle/>
        <a:p>
          <a:endParaRPr lang="en-US"/>
        </a:p>
      </dgm:t>
    </dgm:pt>
    <dgm:pt modelId="{C828B1D5-578C-4A99-A851-97A6807DA6E2}" type="pres">
      <dgm:prSet presAssocID="{D595874A-4F65-4BFD-96ED-857B4B0E41F2}" presName="node" presStyleLbl="node1" presStyleIdx="7"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7"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7" presStyleCnt="10"/>
      <dgm:spPr/>
      <dgm:t>
        <a:bodyPr/>
        <a:lstStyle/>
        <a:p>
          <a:endParaRPr lang="en-US"/>
        </a:p>
      </dgm:t>
    </dgm:pt>
    <dgm:pt modelId="{59FA5193-5DBE-4BE6-B555-AFBA654C39CC}" type="pres">
      <dgm:prSet presAssocID="{0E60E05D-2EF7-46DA-89F2-3B773793A14A}" presName="node" presStyleLbl="node1" presStyleIdx="8" presStyleCnt="10">
        <dgm:presLayoutVars>
          <dgm:bulletEnabled val="1"/>
        </dgm:presLayoutVars>
      </dgm:prSet>
      <dgm:spPr/>
      <dgm:t>
        <a:bodyPr/>
        <a:lstStyle/>
        <a:p>
          <a:endParaRPr lang="en-US"/>
        </a:p>
      </dgm:t>
    </dgm:pt>
    <dgm:pt modelId="{BBFDAAE5-900B-4CE1-8DE4-4D3CE9A415BA}" type="pres">
      <dgm:prSet presAssocID="{BABDC26C-7300-4B7E-BA6E-BF3BE7D582D6}" presName="sibTrans" presStyleLbl="sibTrans2D1" presStyleIdx="8" presStyleCnt="10" custScaleX="165620" custScaleY="50252"/>
      <dgm:spPr/>
      <dgm:t>
        <a:bodyPr/>
        <a:lstStyle/>
        <a:p>
          <a:endParaRPr lang="en-US"/>
        </a:p>
      </dgm:t>
    </dgm:pt>
    <dgm:pt modelId="{58807DE3-C678-45BF-BA5E-4622535E9228}" type="pres">
      <dgm:prSet presAssocID="{BABDC26C-7300-4B7E-BA6E-BF3BE7D582D6}"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018E4CBB-D1BB-4743-B7CA-F7ACC604CF1F}" type="presOf" srcId="{BABDC26C-7300-4B7E-BA6E-BF3BE7D582D6}" destId="{BBFDAAE5-900B-4CE1-8DE4-4D3CE9A415BA}" srcOrd="0" destOrd="0" presId="urn:microsoft.com/office/officeart/2005/8/layout/cycle2"/>
    <dgm:cxn modelId="{EF62CD44-06DA-4AD9-99B2-09587EFCC254}" type="presOf" srcId="{6A8F1908-2A3A-4484-8F09-8867A5EB0667}" destId="{41A03034-12FB-45B8-83C1-0A27510B9502}" srcOrd="0" destOrd="0" presId="urn:microsoft.com/office/officeart/2005/8/layout/cycle2"/>
    <dgm:cxn modelId="{9B0D16F8-89B5-4F60-9D1B-5D74B4B37D0C}" type="presOf" srcId="{A2BDC5FA-97B9-4FAD-97F6-005D6588FBD8}" destId="{B6CDDC98-6BB6-41CB-B134-C3916FD93A90}"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A1F1D6B7-DB5C-4108-8FC1-F0B972D4144B}" type="presOf" srcId="{0E60E05D-2EF7-46DA-89F2-3B773793A14A}" destId="{59FA5193-5DBE-4BE6-B555-AFBA654C39CC}" srcOrd="0" destOrd="0" presId="urn:microsoft.com/office/officeart/2005/8/layout/cycle2"/>
    <dgm:cxn modelId="{D9D5C92B-0E5E-4C0C-929A-540C877EAC4E}" srcId="{D5B2BFDA-F965-4B68-9558-F7A9633C94D3}" destId="{D595874A-4F65-4BFD-96ED-857B4B0E41F2}" srcOrd="7" destOrd="0" parTransId="{6F3AA08B-E3AF-4EAB-9A37-48940CF15D80}" sibTransId="{2159E816-5435-4311-A050-4CEAE791880A}"/>
    <dgm:cxn modelId="{5190FA43-880F-4BC2-86EB-966348D3ACA3}" type="presOf" srcId="{ADF6EBD9-8AFA-4AB3-94E5-C35E3FE26754}" destId="{1207202A-8498-4AF5-B1B5-180AEA94F7F9}" srcOrd="0" destOrd="0" presId="urn:microsoft.com/office/officeart/2005/8/layout/cycle2"/>
    <dgm:cxn modelId="{B64CE8F5-022D-4346-B496-54CD639BF61A}" type="presOf" srcId="{D5B2BFDA-F965-4B68-9558-F7A9633C94D3}" destId="{BB6F640B-508F-494E-B2CC-4DFC2B269793}" srcOrd="0" destOrd="0" presId="urn:microsoft.com/office/officeart/2005/8/layout/cycle2"/>
    <dgm:cxn modelId="{1A6A6E53-232A-4587-9057-B9D120945C02}" type="presOf" srcId="{FA0A8B78-55AC-4DF1-ADD0-CFF832887B2F}" destId="{8A239B37-9E96-4770-8B1B-3313270917F6}" srcOrd="0" destOrd="0" presId="urn:microsoft.com/office/officeart/2005/8/layout/cycle2"/>
    <dgm:cxn modelId="{94F3B7FE-55CA-4D10-A843-BA9EDDA76610}" type="presOf" srcId="{19275F1F-881A-4E55-986D-7A7614EAD9CE}" destId="{00ADE51F-D771-4FD1-B22E-61E85434CE4F}"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959C4C1C-DC5C-407C-B8B7-2BF24D751A24}" type="presOf" srcId="{FAD894DE-FA1C-4B20-BC71-6EFF6F403352}" destId="{910F3E83-A29D-4562-A5F2-CDA43C10C961}" srcOrd="0" destOrd="0" presId="urn:microsoft.com/office/officeart/2005/8/layout/cycle2"/>
    <dgm:cxn modelId="{CCF1F495-AABB-47E4-8F78-757ED65B911A}" type="presOf" srcId="{7DB9DC71-D194-46C5-B4BB-A44D094252B6}" destId="{C8FB5029-79B4-44D7-9DA7-FCC5FB1E4936}" srcOrd="0" destOrd="0" presId="urn:microsoft.com/office/officeart/2005/8/layout/cycle2"/>
    <dgm:cxn modelId="{87488964-70DD-43B3-B8DD-BB1FA39A48A2}" type="presOf" srcId="{05F25B51-2507-4556-ABD6-91F3B1ED7021}" destId="{6932CD04-30E8-4429-A34E-928C6C93BC91}" srcOrd="0" destOrd="0" presId="urn:microsoft.com/office/officeart/2005/8/layout/cycle2"/>
    <dgm:cxn modelId="{E83E411D-EFCE-416D-B17B-36CD807B518C}" type="presOf" srcId="{C3FB0FDC-9E5F-4726-9288-EB0043EC482A}" destId="{E8B89A02-A712-40FF-99E6-25DE29BD1405}" srcOrd="1" destOrd="0" presId="urn:microsoft.com/office/officeart/2005/8/layout/cycle2"/>
    <dgm:cxn modelId="{F191D28E-83E3-48B8-8A53-A89D33B136C7}" type="presOf" srcId="{CD4F6E8F-E7A4-4F83-AC93-F54A2399821B}" destId="{02A8C892-99F5-416B-9A97-9D038DB2BFE6}" srcOrd="0" destOrd="0" presId="urn:microsoft.com/office/officeart/2005/8/layout/cycle2"/>
    <dgm:cxn modelId="{8DCBC097-DF62-481C-A9F5-356114B2A8C5}" srcId="{D5B2BFDA-F965-4B68-9558-F7A9633C94D3}" destId="{CD4F6E8F-E7A4-4F83-AC93-F54A2399821B}" srcOrd="4" destOrd="0" parTransId="{630A5262-B28A-42FF-958D-BEE8934EEA37}" sibTransId="{19275F1F-881A-4E55-986D-7A7614EAD9CE}"/>
    <dgm:cxn modelId="{8E39178E-3134-4AB3-B518-0847691C09B9}" type="presOf" srcId="{2159E816-5435-4311-A050-4CEAE791880A}" destId="{47AF57B7-3A96-4C4E-A831-B505C9E539E9}" srcOrd="1" destOrd="0" presId="urn:microsoft.com/office/officeart/2005/8/layout/cycle2"/>
    <dgm:cxn modelId="{7444D21F-589F-4893-B4F7-913D6E939072}" type="presOf" srcId="{C3FB0FDC-9E5F-4726-9288-EB0043EC482A}" destId="{7FBDCEB2-3724-4A00-B04C-69A7364D59F9}" srcOrd="0" destOrd="0" presId="urn:microsoft.com/office/officeart/2005/8/layout/cycle2"/>
    <dgm:cxn modelId="{156876D6-E61E-4DE0-A520-D03B7EED4F97}" type="presOf" srcId="{B780CF43-9178-4897-8820-69A451C9A8D0}" destId="{47311881-D9AE-43E2-A695-C21AA7728E26}" srcOrd="1"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55EBF88-DF46-4FA1-882D-108AA642C158}" srcId="{D5B2BFDA-F965-4B68-9558-F7A9633C94D3}" destId="{05F25B51-2507-4556-ABD6-91F3B1ED7021}" srcOrd="6" destOrd="0" parTransId="{45EC10E6-8E2F-49B1-91AD-B0D2400BC6DB}" sibTransId="{93041A9A-A5E8-4F52-8544-22704A711CC3}"/>
    <dgm:cxn modelId="{8B426B8D-49C9-4293-BAD6-9EA4558C5FB3}" srcId="{D5B2BFDA-F965-4B68-9558-F7A9633C94D3}" destId="{0E60E05D-2EF7-46DA-89F2-3B773793A14A}" srcOrd="8" destOrd="0" parTransId="{92925932-7BDF-4DD9-B93B-778AAA14F7C3}" sibTransId="{BABDC26C-7300-4B7E-BA6E-BF3BE7D582D6}"/>
    <dgm:cxn modelId="{DC335136-0FC4-4E1B-8674-9EB85F087353}" type="presOf" srcId="{B780CF43-9178-4897-8820-69A451C9A8D0}" destId="{BFE695C8-65B7-452B-B400-2516B2A857EE}" srcOrd="0" destOrd="0" presId="urn:microsoft.com/office/officeart/2005/8/layout/cycle2"/>
    <dgm:cxn modelId="{6AE97709-BFD7-4E2C-9875-D921303ED8B8}" type="presOf" srcId="{0003E5A2-5626-48D7-AE03-7575D762B1F0}" destId="{36D401AC-3085-4ADD-BF05-1C885976C979}" srcOrd="0" destOrd="0" presId="urn:microsoft.com/office/officeart/2005/8/layout/cycle2"/>
    <dgm:cxn modelId="{84885E2A-169B-4094-B614-4353B9BB2E52}" type="presOf" srcId="{2159E816-5435-4311-A050-4CEAE791880A}" destId="{BCE03FDC-1828-4C76-BFC0-6A6D44DE7AF6}" srcOrd="0" destOrd="0" presId="urn:microsoft.com/office/officeart/2005/8/layout/cycle2"/>
    <dgm:cxn modelId="{A79794A2-D253-4D8F-A562-45FFBF71AE28}" type="presOf" srcId="{5E0BE414-9B83-4A79-881E-330C67CC4794}" destId="{756FAFC5-3760-40A9-81C1-F48AA496E6A1}" srcOrd="0" destOrd="0" presId="urn:microsoft.com/office/officeart/2005/8/layout/cycle2"/>
    <dgm:cxn modelId="{2DD11591-746E-443E-8F9A-5583858D1754}" type="presOf" srcId="{A2BDC5FA-97B9-4FAD-97F6-005D6588FBD8}" destId="{905EA2D9-FE20-4D3E-BD57-E9634A25D3EA}" srcOrd="1"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AC29AB63-B480-4D23-AB0E-1A4AD028D086}" type="presOf" srcId="{A8761322-63A5-4F2A-9328-B67D228D88BD}" destId="{2CC2DF4B-2390-4229-9977-9B2766604DFA}" srcOrd="0" destOrd="0" presId="urn:microsoft.com/office/officeart/2005/8/layout/cycle2"/>
    <dgm:cxn modelId="{42DD6250-F335-4188-B67F-7350C5F63D3D}" type="presOf" srcId="{19275F1F-881A-4E55-986D-7A7614EAD9CE}" destId="{9BEB03A5-D1F2-4F82-BDCA-F6956E1E7308}" srcOrd="1" destOrd="0" presId="urn:microsoft.com/office/officeart/2005/8/layout/cycle2"/>
    <dgm:cxn modelId="{AF26CA72-E111-4BEF-99FF-7015216CA45E}" type="presOf" srcId="{D595874A-4F65-4BFD-96ED-857B4B0E41F2}" destId="{C828B1D5-578C-4A99-A851-97A6807DA6E2}" srcOrd="0" destOrd="0" presId="urn:microsoft.com/office/officeart/2005/8/layout/cycle2"/>
    <dgm:cxn modelId="{8567169C-1B3A-4EBA-B421-7B80E01D96E3}" type="presOf" srcId="{0003E5A2-5626-48D7-AE03-7575D762B1F0}" destId="{60BC9069-6719-4016-B0F6-85F52BBC4B4A}" srcOrd="1" destOrd="0" presId="urn:microsoft.com/office/officeart/2005/8/layout/cycle2"/>
    <dgm:cxn modelId="{C282FD3F-EED5-4BA3-BF14-D2FA8CA02007}" type="presOf" srcId="{BABDC26C-7300-4B7E-BA6E-BF3BE7D582D6}" destId="{58807DE3-C678-45BF-BA5E-4622535E9228}" srcOrd="1" destOrd="0" presId="urn:microsoft.com/office/officeart/2005/8/layout/cycle2"/>
    <dgm:cxn modelId="{625CD94A-A573-4056-AAF4-F1F4AB6030D6}" type="presOf" srcId="{E9F6786A-EF03-43DE-A3CE-12AA24BF1A71}" destId="{F70ED628-EFAA-43FA-86D3-A33D2CF46C63}"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008B2CDF-DCFB-4C1E-9EEA-FD733E190F94}" type="presOf" srcId="{FAD894DE-FA1C-4B20-BC71-6EFF6F403352}" destId="{6E489443-0A72-4270-9997-A14B1EB80651}" srcOrd="1" destOrd="0" presId="urn:microsoft.com/office/officeart/2005/8/layout/cycle2"/>
    <dgm:cxn modelId="{3CE1F2D1-ADC0-43B3-BF61-839542FBCD42}" type="presOf" srcId="{93041A9A-A5E8-4F52-8544-22704A711CC3}" destId="{45E8905A-F2FB-42EA-8FDA-5D04B7E54B89}" srcOrd="0" destOrd="0" presId="urn:microsoft.com/office/officeart/2005/8/layout/cycle2"/>
    <dgm:cxn modelId="{5794730E-5D28-4B11-9931-BAAFE2B6C3B1}" type="presOf" srcId="{ADF6EBD9-8AFA-4AB3-94E5-C35E3FE26754}" destId="{64FBC1CA-B9D4-4D10-9C77-03773373FDF5}" srcOrd="1" destOrd="0" presId="urn:microsoft.com/office/officeart/2005/8/layout/cycle2"/>
    <dgm:cxn modelId="{5D027E22-2B61-418E-A1AE-8AE1315933F8}" type="presOf" srcId="{93041A9A-A5E8-4F52-8544-22704A711CC3}" destId="{A7EDA7AC-B4BA-4FD7-88FF-065CE09BC58C}" srcOrd="1" destOrd="0" presId="urn:microsoft.com/office/officeart/2005/8/layout/cycle2"/>
    <dgm:cxn modelId="{17472108-FA1D-45B8-BDBE-85BDC25621B9}" srcId="{D5B2BFDA-F965-4B68-9558-F7A9633C94D3}" destId="{6A8F1908-2A3A-4484-8F09-8867A5EB0667}" srcOrd="5" destOrd="0" parTransId="{0815586B-699E-4E13-A519-137D596EB495}" sibTransId="{B780CF43-9178-4897-8820-69A451C9A8D0}"/>
    <dgm:cxn modelId="{D4B80355-FE8C-49E6-84DC-7EE2022501AF}" type="presParOf" srcId="{BB6F640B-508F-494E-B2CC-4DFC2B269793}" destId="{2CC2DF4B-2390-4229-9977-9B2766604DFA}" srcOrd="0" destOrd="0" presId="urn:microsoft.com/office/officeart/2005/8/layout/cycle2"/>
    <dgm:cxn modelId="{1F663B0A-EBB8-441F-8CF2-232E219B8287}" type="presParOf" srcId="{BB6F640B-508F-494E-B2CC-4DFC2B269793}" destId="{1207202A-8498-4AF5-B1B5-180AEA94F7F9}" srcOrd="1" destOrd="0" presId="urn:microsoft.com/office/officeart/2005/8/layout/cycle2"/>
    <dgm:cxn modelId="{08A35AF4-56EB-45E9-8456-826D718788C1}" type="presParOf" srcId="{1207202A-8498-4AF5-B1B5-180AEA94F7F9}" destId="{64FBC1CA-B9D4-4D10-9C77-03773373FDF5}" srcOrd="0" destOrd="0" presId="urn:microsoft.com/office/officeart/2005/8/layout/cycle2"/>
    <dgm:cxn modelId="{7EE03637-D6CA-4FD2-A8FD-B463BF443158}" type="presParOf" srcId="{BB6F640B-508F-494E-B2CC-4DFC2B269793}" destId="{F70ED628-EFAA-43FA-86D3-A33D2CF46C63}" srcOrd="2" destOrd="0" presId="urn:microsoft.com/office/officeart/2005/8/layout/cycle2"/>
    <dgm:cxn modelId="{78BCC0FA-E91E-4161-8A95-CFA1DE0186B5}" type="presParOf" srcId="{BB6F640B-508F-494E-B2CC-4DFC2B269793}" destId="{7FBDCEB2-3724-4A00-B04C-69A7364D59F9}" srcOrd="3" destOrd="0" presId="urn:microsoft.com/office/officeart/2005/8/layout/cycle2"/>
    <dgm:cxn modelId="{01F4E7C9-9DD8-45E8-BB3A-50630D1F6DD7}" type="presParOf" srcId="{7FBDCEB2-3724-4A00-B04C-69A7364D59F9}" destId="{E8B89A02-A712-40FF-99E6-25DE29BD1405}" srcOrd="0" destOrd="0" presId="urn:microsoft.com/office/officeart/2005/8/layout/cycle2"/>
    <dgm:cxn modelId="{55CE4FCE-A722-4F21-8CAD-1B609D318C51}" type="presParOf" srcId="{BB6F640B-508F-494E-B2CC-4DFC2B269793}" destId="{8A239B37-9E96-4770-8B1B-3313270917F6}" srcOrd="4" destOrd="0" presId="urn:microsoft.com/office/officeart/2005/8/layout/cycle2"/>
    <dgm:cxn modelId="{DD1CEB9B-2A8C-4F90-A2EE-929AB1061B83}" type="presParOf" srcId="{BB6F640B-508F-494E-B2CC-4DFC2B269793}" destId="{910F3E83-A29D-4562-A5F2-CDA43C10C961}" srcOrd="5" destOrd="0" presId="urn:microsoft.com/office/officeart/2005/8/layout/cycle2"/>
    <dgm:cxn modelId="{67B7D568-53F4-4136-8EA7-31A23D823C75}" type="presParOf" srcId="{910F3E83-A29D-4562-A5F2-CDA43C10C961}" destId="{6E489443-0A72-4270-9997-A14B1EB80651}" srcOrd="0" destOrd="0" presId="urn:microsoft.com/office/officeart/2005/8/layout/cycle2"/>
    <dgm:cxn modelId="{3EAB5A4E-FB19-4D2C-9237-543C6EC918EB}" type="presParOf" srcId="{BB6F640B-508F-494E-B2CC-4DFC2B269793}" destId="{756FAFC5-3760-40A9-81C1-F48AA496E6A1}" srcOrd="6" destOrd="0" presId="urn:microsoft.com/office/officeart/2005/8/layout/cycle2"/>
    <dgm:cxn modelId="{7B6A63D9-6584-4350-92A8-B43D57D1EF15}" type="presParOf" srcId="{BB6F640B-508F-494E-B2CC-4DFC2B269793}" destId="{36D401AC-3085-4ADD-BF05-1C885976C979}" srcOrd="7" destOrd="0" presId="urn:microsoft.com/office/officeart/2005/8/layout/cycle2"/>
    <dgm:cxn modelId="{91333C84-2AC3-480C-A6A8-E7B0271D7D2E}" type="presParOf" srcId="{36D401AC-3085-4ADD-BF05-1C885976C979}" destId="{60BC9069-6719-4016-B0F6-85F52BBC4B4A}" srcOrd="0" destOrd="0" presId="urn:microsoft.com/office/officeart/2005/8/layout/cycle2"/>
    <dgm:cxn modelId="{0EAA5BAD-B9CA-4514-941F-B92FF2E6C7EB}" type="presParOf" srcId="{BB6F640B-508F-494E-B2CC-4DFC2B269793}" destId="{02A8C892-99F5-416B-9A97-9D038DB2BFE6}" srcOrd="8" destOrd="0" presId="urn:microsoft.com/office/officeart/2005/8/layout/cycle2"/>
    <dgm:cxn modelId="{3AE3AFE5-4D4B-423D-89AB-B9FF0546388F}" type="presParOf" srcId="{BB6F640B-508F-494E-B2CC-4DFC2B269793}" destId="{00ADE51F-D771-4FD1-B22E-61E85434CE4F}" srcOrd="9" destOrd="0" presId="urn:microsoft.com/office/officeart/2005/8/layout/cycle2"/>
    <dgm:cxn modelId="{0547C87E-E68F-4FBC-AB57-05FE09EDCE35}" type="presParOf" srcId="{00ADE51F-D771-4FD1-B22E-61E85434CE4F}" destId="{9BEB03A5-D1F2-4F82-BDCA-F6956E1E7308}" srcOrd="0" destOrd="0" presId="urn:microsoft.com/office/officeart/2005/8/layout/cycle2"/>
    <dgm:cxn modelId="{B9C499CF-5F0B-4AC7-97C9-627AF9859C85}" type="presParOf" srcId="{BB6F640B-508F-494E-B2CC-4DFC2B269793}" destId="{41A03034-12FB-45B8-83C1-0A27510B9502}" srcOrd="10" destOrd="0" presId="urn:microsoft.com/office/officeart/2005/8/layout/cycle2"/>
    <dgm:cxn modelId="{6E0AB03A-4C86-4B6A-8354-351AF883E663}" type="presParOf" srcId="{BB6F640B-508F-494E-B2CC-4DFC2B269793}" destId="{BFE695C8-65B7-452B-B400-2516B2A857EE}" srcOrd="11" destOrd="0" presId="urn:microsoft.com/office/officeart/2005/8/layout/cycle2"/>
    <dgm:cxn modelId="{693EF6E2-79C5-4A5E-BAE9-341858883DD7}" type="presParOf" srcId="{BFE695C8-65B7-452B-B400-2516B2A857EE}" destId="{47311881-D9AE-43E2-A695-C21AA7728E26}" srcOrd="0" destOrd="0" presId="urn:microsoft.com/office/officeart/2005/8/layout/cycle2"/>
    <dgm:cxn modelId="{79C5640D-527F-4671-B994-61EB91423E8C}" type="presParOf" srcId="{BB6F640B-508F-494E-B2CC-4DFC2B269793}" destId="{6932CD04-30E8-4429-A34E-928C6C93BC91}" srcOrd="12" destOrd="0" presId="urn:microsoft.com/office/officeart/2005/8/layout/cycle2"/>
    <dgm:cxn modelId="{C2307110-43DB-4549-8A6F-5C27A672B0D9}" type="presParOf" srcId="{BB6F640B-508F-494E-B2CC-4DFC2B269793}" destId="{45E8905A-F2FB-42EA-8FDA-5D04B7E54B89}" srcOrd="13" destOrd="0" presId="urn:microsoft.com/office/officeart/2005/8/layout/cycle2"/>
    <dgm:cxn modelId="{9F15353A-B4C2-4E4C-BDB2-DFAFAC311379}" type="presParOf" srcId="{45E8905A-F2FB-42EA-8FDA-5D04B7E54B89}" destId="{A7EDA7AC-B4BA-4FD7-88FF-065CE09BC58C}" srcOrd="0" destOrd="0" presId="urn:microsoft.com/office/officeart/2005/8/layout/cycle2"/>
    <dgm:cxn modelId="{6B75CF43-C49B-4BB3-AEA5-49469BD78F85}" type="presParOf" srcId="{BB6F640B-508F-494E-B2CC-4DFC2B269793}" destId="{C828B1D5-578C-4A99-A851-97A6807DA6E2}" srcOrd="14" destOrd="0" presId="urn:microsoft.com/office/officeart/2005/8/layout/cycle2"/>
    <dgm:cxn modelId="{17145F15-4514-45C1-A2CB-635906EFFA32}" type="presParOf" srcId="{BB6F640B-508F-494E-B2CC-4DFC2B269793}" destId="{BCE03FDC-1828-4C76-BFC0-6A6D44DE7AF6}" srcOrd="15" destOrd="0" presId="urn:microsoft.com/office/officeart/2005/8/layout/cycle2"/>
    <dgm:cxn modelId="{E0658D4C-66D9-41D6-A3D6-055DDE8013AA}" type="presParOf" srcId="{BCE03FDC-1828-4C76-BFC0-6A6D44DE7AF6}" destId="{47AF57B7-3A96-4C4E-A831-B505C9E539E9}" srcOrd="0" destOrd="0" presId="urn:microsoft.com/office/officeart/2005/8/layout/cycle2"/>
    <dgm:cxn modelId="{96B094FA-B566-490F-962A-0BBB7777D5AB}" type="presParOf" srcId="{BB6F640B-508F-494E-B2CC-4DFC2B269793}" destId="{59FA5193-5DBE-4BE6-B555-AFBA654C39CC}" srcOrd="16" destOrd="0" presId="urn:microsoft.com/office/officeart/2005/8/layout/cycle2"/>
    <dgm:cxn modelId="{CD887891-B61E-4559-BCEA-A03FBFAF6D2C}" type="presParOf" srcId="{BB6F640B-508F-494E-B2CC-4DFC2B269793}" destId="{BBFDAAE5-900B-4CE1-8DE4-4D3CE9A415BA}" srcOrd="17" destOrd="0" presId="urn:microsoft.com/office/officeart/2005/8/layout/cycle2"/>
    <dgm:cxn modelId="{091E4A96-0E2C-485C-A480-6F95C640D59E}" type="presParOf" srcId="{BBFDAAE5-900B-4CE1-8DE4-4D3CE9A415BA}" destId="{58807DE3-C678-45BF-BA5E-4622535E9228}" srcOrd="0" destOrd="0" presId="urn:microsoft.com/office/officeart/2005/8/layout/cycle2"/>
    <dgm:cxn modelId="{F2893DCC-B2B4-401C-B90E-4E93878F9314}" type="presParOf" srcId="{BB6F640B-508F-494E-B2CC-4DFC2B269793}" destId="{C8FB5029-79B4-44D7-9DA7-FCC5FB1E4936}" srcOrd="18" destOrd="0" presId="urn:microsoft.com/office/officeart/2005/8/layout/cycle2"/>
    <dgm:cxn modelId="{00E8F108-07FB-45A2-9E2D-1D0F1E5BDEAD}" type="presParOf" srcId="{BB6F640B-508F-494E-B2CC-4DFC2B269793}" destId="{B6CDDC98-6BB6-41CB-B134-C3916FD93A90}" srcOrd="19" destOrd="0" presId="urn:microsoft.com/office/officeart/2005/8/layout/cycle2"/>
    <dgm:cxn modelId="{D78BB339-64D2-4A1E-A2E6-F5674DCC223F}"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D80D861-F5D6-4A55-B158-26154BA1703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312F821-4E38-4F31-9A55-557438E1AD5F}">
      <dgm:prSet phldrT="[Text]"/>
      <dgm:spPr>
        <a:solidFill>
          <a:srgbClr val="C00000"/>
        </a:solidFill>
        <a:ln>
          <a:solidFill>
            <a:schemeClr val="tx1"/>
          </a:solidFill>
        </a:ln>
      </dgm:spPr>
      <dgm:t>
        <a:bodyPr/>
        <a:lstStyle/>
        <a:p>
          <a:r>
            <a:rPr lang="en-US" b="1" dirty="0" smtClean="0"/>
            <a:t>g</a:t>
          </a:r>
          <a:r>
            <a:rPr lang="en-US" b="1" baseline="30000" dirty="0" smtClean="0"/>
            <a:t>0</a:t>
          </a:r>
          <a:endParaRPr lang="en-US" b="1" baseline="30000" dirty="0"/>
        </a:p>
      </dgm:t>
    </dgm:pt>
    <dgm:pt modelId="{270684BF-357D-4BDA-8421-68717DBF77EA}" type="parTrans" cxnId="{3283C1DC-BCEC-4A04-8673-ED14FBD2CA5F}">
      <dgm:prSet/>
      <dgm:spPr/>
      <dgm:t>
        <a:bodyPr/>
        <a:lstStyle/>
        <a:p>
          <a:endParaRPr lang="en-US"/>
        </a:p>
      </dgm:t>
    </dgm:pt>
    <dgm:pt modelId="{736399C6-5A49-4058-A0B8-D57DF177BB94}" type="sibTrans" cxnId="{3283C1DC-BCEC-4A04-8673-ED14FBD2CA5F}">
      <dgm:prSet/>
      <dgm:spPr>
        <a:solidFill>
          <a:schemeClr val="tx1"/>
        </a:solidFill>
      </dgm:spPr>
      <dgm:t>
        <a:bodyPr/>
        <a:lstStyle/>
        <a:p>
          <a:endParaRPr lang="en-US"/>
        </a:p>
      </dgm:t>
    </dgm:pt>
    <dgm:pt modelId="{DBA88B49-5E68-4A7F-913B-888F1E202DB8}">
      <dgm:prSet phldrT="[Text]" phldr="1"/>
      <dgm:spPr>
        <a:solidFill>
          <a:schemeClr val="bg1"/>
        </a:solidFill>
      </dgm:spPr>
      <dgm:t>
        <a:bodyPr/>
        <a:lstStyle/>
        <a:p>
          <a:endParaRPr lang="en-US" dirty="0"/>
        </a:p>
      </dgm:t>
    </dgm:pt>
    <dgm:pt modelId="{954B81CA-7C9A-4521-8405-DBCA570048C7}" type="parTrans" cxnId="{4D1D55F9-F112-4BDE-8D3F-F9876387CBDF}">
      <dgm:prSet/>
      <dgm:spPr/>
      <dgm:t>
        <a:bodyPr/>
        <a:lstStyle/>
        <a:p>
          <a:endParaRPr lang="en-US"/>
        </a:p>
      </dgm:t>
    </dgm:pt>
    <dgm:pt modelId="{65B1BD42-4404-4580-9374-BB0F3ED12F31}" type="sibTrans" cxnId="{4D1D55F9-F112-4BDE-8D3F-F9876387CBDF}">
      <dgm:prSet/>
      <dgm:spPr>
        <a:solidFill>
          <a:schemeClr val="tx1"/>
        </a:solidFill>
      </dgm:spPr>
      <dgm:t>
        <a:bodyPr/>
        <a:lstStyle/>
        <a:p>
          <a:endParaRPr lang="en-US"/>
        </a:p>
      </dgm:t>
    </dgm:pt>
    <dgm:pt modelId="{983D65D3-70B0-49F6-BEE8-303AEED6A51F}">
      <dgm:prSet phldrT="[Text]"/>
      <dgm:spPr/>
      <dgm:t>
        <a:bodyPr/>
        <a:lstStyle/>
        <a:p>
          <a:r>
            <a:rPr lang="en-US" b="1" dirty="0" smtClean="0"/>
            <a:t>g</a:t>
          </a:r>
          <a:r>
            <a:rPr lang="en-US" b="1" baseline="30000" dirty="0" smtClean="0"/>
            <a:t>i-1</a:t>
          </a:r>
          <a:endParaRPr lang="en-US" dirty="0"/>
        </a:p>
      </dgm:t>
    </dgm:pt>
    <dgm:pt modelId="{507FDA23-A7DA-4580-8443-31968CDF8D1C}" type="parTrans" cxnId="{1CCFDC35-2E71-4D68-AAC7-79D0B2AC364E}">
      <dgm:prSet/>
      <dgm:spPr/>
      <dgm:t>
        <a:bodyPr/>
        <a:lstStyle/>
        <a:p>
          <a:endParaRPr lang="en-US"/>
        </a:p>
      </dgm:t>
    </dgm:pt>
    <dgm:pt modelId="{ADCCBB96-2D6C-4147-8BF2-DCBB36793E47}" type="sibTrans" cxnId="{1CCFDC35-2E71-4D68-AAC7-79D0B2AC364E}">
      <dgm:prSet/>
      <dgm:spPr>
        <a:solidFill>
          <a:schemeClr val="tx1"/>
        </a:solidFill>
      </dgm:spPr>
      <dgm:t>
        <a:bodyPr/>
        <a:lstStyle/>
        <a:p>
          <a:endParaRPr lang="en-US"/>
        </a:p>
      </dgm:t>
    </dgm:pt>
    <dgm:pt modelId="{82B10C82-79A7-4007-A73C-E405024CEC73}">
      <dgm:prSet phldrT="[Text]"/>
      <dgm:spPr/>
      <dgm:t>
        <a:bodyPr/>
        <a:lstStyle/>
        <a:p>
          <a:r>
            <a:rPr lang="en-US" b="1" dirty="0" smtClean="0"/>
            <a:t>g</a:t>
          </a:r>
          <a:r>
            <a:rPr lang="en-US" b="1" baseline="30000" dirty="0" smtClean="0"/>
            <a:t>1</a:t>
          </a:r>
          <a:endParaRPr lang="en-US" dirty="0"/>
        </a:p>
      </dgm:t>
    </dgm:pt>
    <dgm:pt modelId="{0DB11AD2-CE91-48F1-B2F1-7821E6A2CDE6}" type="parTrans" cxnId="{C5C5DD25-EDBC-4714-9C81-C91E0F6AC45D}">
      <dgm:prSet/>
      <dgm:spPr/>
      <dgm:t>
        <a:bodyPr/>
        <a:lstStyle/>
        <a:p>
          <a:endParaRPr lang="en-US"/>
        </a:p>
      </dgm:t>
    </dgm:pt>
    <dgm:pt modelId="{5E8D315A-7A5E-4C6B-BB57-FF8CF05D6797}" type="sibTrans" cxnId="{C5C5DD25-EDBC-4714-9C81-C91E0F6AC45D}">
      <dgm:prSet/>
      <dgm:spPr>
        <a:solidFill>
          <a:schemeClr val="tx1"/>
        </a:solidFill>
      </dgm:spPr>
      <dgm:t>
        <a:bodyPr/>
        <a:lstStyle/>
        <a:p>
          <a:endParaRPr lang="en-US"/>
        </a:p>
      </dgm:t>
    </dgm:pt>
    <dgm:pt modelId="{043FE9CE-3950-4447-B012-98D66EDB7D07}">
      <dgm:prSet phldrT="[Text]"/>
      <dgm:spPr/>
      <dgm:t>
        <a:bodyPr/>
        <a:lstStyle/>
        <a:p>
          <a:r>
            <a:rPr lang="en-US" b="1" dirty="0" smtClean="0"/>
            <a:t>g</a:t>
          </a:r>
          <a:r>
            <a:rPr lang="en-US" b="1" baseline="30000" dirty="0" smtClean="0"/>
            <a:t>2</a:t>
          </a:r>
          <a:endParaRPr lang="en-US" dirty="0"/>
        </a:p>
      </dgm:t>
    </dgm:pt>
    <dgm:pt modelId="{DAB2DF82-A48E-4019-B0C7-76F28C222DC6}" type="parTrans" cxnId="{F47F4DDD-D168-4331-A9BA-F02CF924CDB4}">
      <dgm:prSet/>
      <dgm:spPr/>
      <dgm:t>
        <a:bodyPr/>
        <a:lstStyle/>
        <a:p>
          <a:endParaRPr lang="en-US"/>
        </a:p>
      </dgm:t>
    </dgm:pt>
    <dgm:pt modelId="{25B02631-A6F8-400D-9684-9D373EE66E63}" type="sibTrans" cxnId="{F47F4DDD-D168-4331-A9BA-F02CF924CDB4}">
      <dgm:prSet/>
      <dgm:spPr>
        <a:solidFill>
          <a:schemeClr val="tx1"/>
        </a:solidFill>
      </dgm:spPr>
      <dgm:t>
        <a:bodyPr/>
        <a:lstStyle/>
        <a:p>
          <a:endParaRPr lang="en-US"/>
        </a:p>
      </dgm:t>
    </dgm:pt>
    <dgm:pt modelId="{24E0D6DA-61C8-46A9-A5FC-E05CF142E882}">
      <dgm:prSet phldrT="[Text]"/>
      <dgm:spPr/>
      <dgm:t>
        <a:bodyPr/>
        <a:lstStyle/>
        <a:p>
          <a:r>
            <a:rPr lang="en-US" b="1" dirty="0" smtClean="0"/>
            <a:t>g</a:t>
          </a:r>
          <a:r>
            <a:rPr lang="en-US" b="1" baseline="30000" dirty="0" smtClean="0"/>
            <a:t>3</a:t>
          </a:r>
          <a:endParaRPr lang="en-US" dirty="0"/>
        </a:p>
      </dgm:t>
    </dgm:pt>
    <dgm:pt modelId="{798939C6-D6DF-4236-89B6-5618FCB942BA}" type="parTrans" cxnId="{3DE558A3-1FCF-4F75-A9E2-B925BA46DC00}">
      <dgm:prSet/>
      <dgm:spPr/>
      <dgm:t>
        <a:bodyPr/>
        <a:lstStyle/>
        <a:p>
          <a:endParaRPr lang="en-US"/>
        </a:p>
      </dgm:t>
    </dgm:pt>
    <dgm:pt modelId="{38513C6B-EAF4-4FB0-AA45-DE37FF28FCBF}" type="sibTrans" cxnId="{3DE558A3-1FCF-4F75-A9E2-B925BA46DC00}">
      <dgm:prSet/>
      <dgm:spPr>
        <a:solidFill>
          <a:schemeClr val="tx1"/>
        </a:solidFill>
      </dgm:spPr>
      <dgm:t>
        <a:bodyPr/>
        <a:lstStyle/>
        <a:p>
          <a:endParaRPr lang="en-US"/>
        </a:p>
      </dgm:t>
    </dgm:pt>
    <dgm:pt modelId="{F9A16647-5503-4585-BEA4-71FEB4B74E92}">
      <dgm:prSet phldrT="[Text]"/>
      <dgm:spPr/>
      <dgm:t>
        <a:bodyPr/>
        <a:lstStyle/>
        <a:p>
          <a:r>
            <a:rPr lang="en-US" b="1" dirty="0" smtClean="0"/>
            <a:t>g</a:t>
          </a:r>
          <a:r>
            <a:rPr lang="en-US" b="1" baseline="30000" dirty="0" smtClean="0"/>
            <a:t>4</a:t>
          </a:r>
          <a:endParaRPr lang="en-US" dirty="0"/>
        </a:p>
      </dgm:t>
    </dgm:pt>
    <dgm:pt modelId="{99C7023F-2DA1-48CA-9F30-7A76B890079C}" type="parTrans" cxnId="{461C02CA-0E65-4DA4-A0E9-91D5873A6753}">
      <dgm:prSet/>
      <dgm:spPr/>
      <dgm:t>
        <a:bodyPr/>
        <a:lstStyle/>
        <a:p>
          <a:endParaRPr lang="en-US"/>
        </a:p>
      </dgm:t>
    </dgm:pt>
    <dgm:pt modelId="{C0B83E72-86ED-4C03-95D7-6CDF2F6DA177}" type="sibTrans" cxnId="{461C02CA-0E65-4DA4-A0E9-91D5873A6753}">
      <dgm:prSet/>
      <dgm:spPr>
        <a:solidFill>
          <a:schemeClr val="tx1"/>
        </a:solidFill>
      </dgm:spPr>
      <dgm:t>
        <a:bodyPr/>
        <a:lstStyle/>
        <a:p>
          <a:endParaRPr lang="en-US"/>
        </a:p>
      </dgm:t>
    </dgm:pt>
    <dgm:pt modelId="{6F7854DC-C82B-4D86-86ED-B8FE85697AE4}">
      <dgm:prSet phldrT="[Text]"/>
      <dgm:spPr/>
      <dgm:t>
        <a:bodyPr/>
        <a:lstStyle/>
        <a:p>
          <a:r>
            <a:rPr lang="en-US" b="1" dirty="0" smtClean="0"/>
            <a:t>g</a:t>
          </a:r>
          <a:r>
            <a:rPr lang="en-US" b="1" baseline="30000" dirty="0" smtClean="0"/>
            <a:t>5</a:t>
          </a:r>
          <a:endParaRPr lang="en-US" dirty="0"/>
        </a:p>
      </dgm:t>
    </dgm:pt>
    <dgm:pt modelId="{7719FFE8-C1D1-458D-B5AB-A15CE8DDA87E}" type="parTrans" cxnId="{2B455FCD-1C94-4B27-BCF3-15A6B223ED7B}">
      <dgm:prSet/>
      <dgm:spPr/>
      <dgm:t>
        <a:bodyPr/>
        <a:lstStyle/>
        <a:p>
          <a:endParaRPr lang="en-US"/>
        </a:p>
      </dgm:t>
    </dgm:pt>
    <dgm:pt modelId="{41EBC137-2B41-4F2A-9B52-809F779BFD7B}" type="sibTrans" cxnId="{2B455FCD-1C94-4B27-BCF3-15A6B223ED7B}">
      <dgm:prSet/>
      <dgm:spPr>
        <a:solidFill>
          <a:schemeClr val="tx1"/>
        </a:solidFill>
      </dgm:spPr>
      <dgm:t>
        <a:bodyPr/>
        <a:lstStyle/>
        <a:p>
          <a:endParaRPr lang="en-US"/>
        </a:p>
      </dgm:t>
    </dgm:pt>
    <dgm:pt modelId="{87D13FC0-8BDF-4D9E-80EB-9B8F289DB96B}">
      <dgm:prSet phldrT="[Text]"/>
      <dgm:spPr>
        <a:solidFill>
          <a:schemeClr val="bg1"/>
        </a:solidFill>
      </dgm:spPr>
      <dgm:t>
        <a:bodyPr/>
        <a:lstStyle/>
        <a:p>
          <a:r>
            <a:rPr lang="en-US" b="1" dirty="0" smtClean="0"/>
            <a:t>g</a:t>
          </a:r>
          <a:r>
            <a:rPr lang="en-US" b="1" baseline="30000" dirty="0" smtClean="0"/>
            <a:t>6</a:t>
          </a:r>
          <a:endParaRPr lang="en-US" dirty="0"/>
        </a:p>
      </dgm:t>
    </dgm:pt>
    <dgm:pt modelId="{A8100418-618E-4408-A454-1C5B1E0222E9}" type="parTrans" cxnId="{44098304-6D97-4048-B0F9-6708054D530C}">
      <dgm:prSet/>
      <dgm:spPr/>
      <dgm:t>
        <a:bodyPr/>
        <a:lstStyle/>
        <a:p>
          <a:endParaRPr lang="en-US"/>
        </a:p>
      </dgm:t>
    </dgm:pt>
    <dgm:pt modelId="{954C2FFA-3B87-4E4C-B5FA-8D6119A3B21C}" type="sibTrans" cxnId="{44098304-6D97-4048-B0F9-6708054D530C}">
      <dgm:prSet/>
      <dgm:spPr>
        <a:solidFill>
          <a:schemeClr val="bg1"/>
        </a:solidFill>
      </dgm:spPr>
      <dgm:t>
        <a:bodyPr/>
        <a:lstStyle/>
        <a:p>
          <a:endParaRPr lang="en-US"/>
        </a:p>
      </dgm:t>
    </dgm:pt>
    <dgm:pt modelId="{9C8CEDCB-1DA3-4432-9A49-9664C492F01D}" type="pres">
      <dgm:prSet presAssocID="{3D80D861-F5D6-4A55-B158-26154BA1703F}" presName="cycle" presStyleCnt="0">
        <dgm:presLayoutVars>
          <dgm:dir/>
          <dgm:resizeHandles val="exact"/>
        </dgm:presLayoutVars>
      </dgm:prSet>
      <dgm:spPr/>
      <dgm:t>
        <a:bodyPr/>
        <a:lstStyle/>
        <a:p>
          <a:endParaRPr lang="en-US"/>
        </a:p>
      </dgm:t>
    </dgm:pt>
    <dgm:pt modelId="{39355587-C510-454D-B77F-A74405355768}" type="pres">
      <dgm:prSet presAssocID="{5312F821-4E38-4F31-9A55-557438E1AD5F}" presName="node" presStyleLbl="node1" presStyleIdx="0" presStyleCnt="9">
        <dgm:presLayoutVars>
          <dgm:bulletEnabled val="1"/>
        </dgm:presLayoutVars>
      </dgm:prSet>
      <dgm:spPr/>
      <dgm:t>
        <a:bodyPr/>
        <a:lstStyle/>
        <a:p>
          <a:endParaRPr lang="en-US"/>
        </a:p>
      </dgm:t>
    </dgm:pt>
    <dgm:pt modelId="{39A0B048-D3C4-4EC2-B5C5-73BE48C58629}" type="pres">
      <dgm:prSet presAssocID="{736399C6-5A49-4058-A0B8-D57DF177BB94}" presName="sibTrans" presStyleLbl="sibTrans2D1" presStyleIdx="0" presStyleCnt="9"/>
      <dgm:spPr/>
      <dgm:t>
        <a:bodyPr/>
        <a:lstStyle/>
        <a:p>
          <a:endParaRPr lang="en-US"/>
        </a:p>
      </dgm:t>
    </dgm:pt>
    <dgm:pt modelId="{5395EC39-10CD-49F7-A714-6B20C9706DBC}" type="pres">
      <dgm:prSet presAssocID="{736399C6-5A49-4058-A0B8-D57DF177BB94}" presName="connectorText" presStyleLbl="sibTrans2D1" presStyleIdx="0" presStyleCnt="9"/>
      <dgm:spPr/>
      <dgm:t>
        <a:bodyPr/>
        <a:lstStyle/>
        <a:p>
          <a:endParaRPr lang="en-US"/>
        </a:p>
      </dgm:t>
    </dgm:pt>
    <dgm:pt modelId="{73CDB577-311B-4458-88D8-9D9BD1C136B2}" type="pres">
      <dgm:prSet presAssocID="{82B10C82-79A7-4007-A73C-E405024CEC73}" presName="node" presStyleLbl="node1" presStyleIdx="1" presStyleCnt="9">
        <dgm:presLayoutVars>
          <dgm:bulletEnabled val="1"/>
        </dgm:presLayoutVars>
      </dgm:prSet>
      <dgm:spPr/>
      <dgm:t>
        <a:bodyPr/>
        <a:lstStyle/>
        <a:p>
          <a:endParaRPr lang="en-US"/>
        </a:p>
      </dgm:t>
    </dgm:pt>
    <dgm:pt modelId="{79A4C1BA-6B6C-44AE-8531-50535F3D69B4}" type="pres">
      <dgm:prSet presAssocID="{5E8D315A-7A5E-4C6B-BB57-FF8CF05D6797}" presName="sibTrans" presStyleLbl="sibTrans2D1" presStyleIdx="1" presStyleCnt="9"/>
      <dgm:spPr/>
      <dgm:t>
        <a:bodyPr/>
        <a:lstStyle/>
        <a:p>
          <a:endParaRPr lang="en-US"/>
        </a:p>
      </dgm:t>
    </dgm:pt>
    <dgm:pt modelId="{C5E59C29-7E1D-47CE-8E1F-0EFC1BB3C1FE}" type="pres">
      <dgm:prSet presAssocID="{5E8D315A-7A5E-4C6B-BB57-FF8CF05D6797}" presName="connectorText" presStyleLbl="sibTrans2D1" presStyleIdx="1" presStyleCnt="9"/>
      <dgm:spPr/>
      <dgm:t>
        <a:bodyPr/>
        <a:lstStyle/>
        <a:p>
          <a:endParaRPr lang="en-US"/>
        </a:p>
      </dgm:t>
    </dgm:pt>
    <dgm:pt modelId="{46337A68-93DC-474C-BC1C-0B121508D260}" type="pres">
      <dgm:prSet presAssocID="{043FE9CE-3950-4447-B012-98D66EDB7D07}" presName="node" presStyleLbl="node1" presStyleIdx="2" presStyleCnt="9">
        <dgm:presLayoutVars>
          <dgm:bulletEnabled val="1"/>
        </dgm:presLayoutVars>
      </dgm:prSet>
      <dgm:spPr/>
      <dgm:t>
        <a:bodyPr/>
        <a:lstStyle/>
        <a:p>
          <a:endParaRPr lang="en-US"/>
        </a:p>
      </dgm:t>
    </dgm:pt>
    <dgm:pt modelId="{B2F358B5-9A8C-4D94-99B3-78B146D73BD4}" type="pres">
      <dgm:prSet presAssocID="{25B02631-A6F8-400D-9684-9D373EE66E63}" presName="sibTrans" presStyleLbl="sibTrans2D1" presStyleIdx="2" presStyleCnt="9"/>
      <dgm:spPr/>
      <dgm:t>
        <a:bodyPr/>
        <a:lstStyle/>
        <a:p>
          <a:endParaRPr lang="en-US"/>
        </a:p>
      </dgm:t>
    </dgm:pt>
    <dgm:pt modelId="{24BB444B-567F-4597-A7CD-B51BD2FD117D}" type="pres">
      <dgm:prSet presAssocID="{25B02631-A6F8-400D-9684-9D373EE66E63}" presName="connectorText" presStyleLbl="sibTrans2D1" presStyleIdx="2" presStyleCnt="9"/>
      <dgm:spPr/>
      <dgm:t>
        <a:bodyPr/>
        <a:lstStyle/>
        <a:p>
          <a:endParaRPr lang="en-US"/>
        </a:p>
      </dgm:t>
    </dgm:pt>
    <dgm:pt modelId="{3DAB4215-BC47-4FC9-A2FB-BCDFCA8F469B}" type="pres">
      <dgm:prSet presAssocID="{24E0D6DA-61C8-46A9-A5FC-E05CF142E882}" presName="node" presStyleLbl="node1" presStyleIdx="3" presStyleCnt="9">
        <dgm:presLayoutVars>
          <dgm:bulletEnabled val="1"/>
        </dgm:presLayoutVars>
      </dgm:prSet>
      <dgm:spPr/>
      <dgm:t>
        <a:bodyPr/>
        <a:lstStyle/>
        <a:p>
          <a:endParaRPr lang="en-US"/>
        </a:p>
      </dgm:t>
    </dgm:pt>
    <dgm:pt modelId="{B1823F3D-2174-4363-8A9A-09F5C71F90AD}" type="pres">
      <dgm:prSet presAssocID="{38513C6B-EAF4-4FB0-AA45-DE37FF28FCBF}" presName="sibTrans" presStyleLbl="sibTrans2D1" presStyleIdx="3" presStyleCnt="9"/>
      <dgm:spPr/>
      <dgm:t>
        <a:bodyPr/>
        <a:lstStyle/>
        <a:p>
          <a:endParaRPr lang="en-US"/>
        </a:p>
      </dgm:t>
    </dgm:pt>
    <dgm:pt modelId="{B9ACCF28-46EE-423F-BEF6-FADFD0522FA5}" type="pres">
      <dgm:prSet presAssocID="{38513C6B-EAF4-4FB0-AA45-DE37FF28FCBF}" presName="connectorText" presStyleLbl="sibTrans2D1" presStyleIdx="3" presStyleCnt="9"/>
      <dgm:spPr/>
      <dgm:t>
        <a:bodyPr/>
        <a:lstStyle/>
        <a:p>
          <a:endParaRPr lang="en-US"/>
        </a:p>
      </dgm:t>
    </dgm:pt>
    <dgm:pt modelId="{562D0FEE-35C2-45AD-8D71-7111697422B2}" type="pres">
      <dgm:prSet presAssocID="{F9A16647-5503-4585-BEA4-71FEB4B74E92}" presName="node" presStyleLbl="node1" presStyleIdx="4" presStyleCnt="9">
        <dgm:presLayoutVars>
          <dgm:bulletEnabled val="1"/>
        </dgm:presLayoutVars>
      </dgm:prSet>
      <dgm:spPr/>
      <dgm:t>
        <a:bodyPr/>
        <a:lstStyle/>
        <a:p>
          <a:endParaRPr lang="en-US"/>
        </a:p>
      </dgm:t>
    </dgm:pt>
    <dgm:pt modelId="{C36AB46F-5AAA-4106-AE21-F4175C2ACBCD}" type="pres">
      <dgm:prSet presAssocID="{C0B83E72-86ED-4C03-95D7-6CDF2F6DA177}" presName="sibTrans" presStyleLbl="sibTrans2D1" presStyleIdx="4" presStyleCnt="9"/>
      <dgm:spPr/>
      <dgm:t>
        <a:bodyPr/>
        <a:lstStyle/>
        <a:p>
          <a:endParaRPr lang="en-US"/>
        </a:p>
      </dgm:t>
    </dgm:pt>
    <dgm:pt modelId="{751852BE-6166-4793-8AD7-174219696EFC}" type="pres">
      <dgm:prSet presAssocID="{C0B83E72-86ED-4C03-95D7-6CDF2F6DA177}" presName="connectorText" presStyleLbl="sibTrans2D1" presStyleIdx="4" presStyleCnt="9"/>
      <dgm:spPr/>
      <dgm:t>
        <a:bodyPr/>
        <a:lstStyle/>
        <a:p>
          <a:endParaRPr lang="en-US"/>
        </a:p>
      </dgm:t>
    </dgm:pt>
    <dgm:pt modelId="{7CABF8D5-6753-4F6E-AE4D-A4723DE51825}" type="pres">
      <dgm:prSet presAssocID="{6F7854DC-C82B-4D86-86ED-B8FE85697AE4}" presName="node" presStyleLbl="node1" presStyleIdx="5" presStyleCnt="9">
        <dgm:presLayoutVars>
          <dgm:bulletEnabled val="1"/>
        </dgm:presLayoutVars>
      </dgm:prSet>
      <dgm:spPr/>
      <dgm:t>
        <a:bodyPr/>
        <a:lstStyle/>
        <a:p>
          <a:endParaRPr lang="en-US"/>
        </a:p>
      </dgm:t>
    </dgm:pt>
    <dgm:pt modelId="{3994FA37-6B7A-49DB-92DF-62CA51EAEB41}" type="pres">
      <dgm:prSet presAssocID="{41EBC137-2B41-4F2A-9B52-809F779BFD7B}" presName="sibTrans" presStyleLbl="sibTrans2D1" presStyleIdx="5" presStyleCnt="9"/>
      <dgm:spPr/>
      <dgm:t>
        <a:bodyPr/>
        <a:lstStyle/>
        <a:p>
          <a:endParaRPr lang="en-US"/>
        </a:p>
      </dgm:t>
    </dgm:pt>
    <dgm:pt modelId="{43EAB479-F52C-4A75-8076-523D34FCC8CF}" type="pres">
      <dgm:prSet presAssocID="{41EBC137-2B41-4F2A-9B52-809F779BFD7B}" presName="connectorText" presStyleLbl="sibTrans2D1" presStyleIdx="5" presStyleCnt="9"/>
      <dgm:spPr/>
      <dgm:t>
        <a:bodyPr/>
        <a:lstStyle/>
        <a:p>
          <a:endParaRPr lang="en-US"/>
        </a:p>
      </dgm:t>
    </dgm:pt>
    <dgm:pt modelId="{4175E5F8-C2C4-432D-B8C3-918A9B3F3A25}" type="pres">
      <dgm:prSet presAssocID="{87D13FC0-8BDF-4D9E-80EB-9B8F289DB96B}" presName="node" presStyleLbl="node1" presStyleIdx="6" presStyleCnt="9">
        <dgm:presLayoutVars>
          <dgm:bulletEnabled val="1"/>
        </dgm:presLayoutVars>
      </dgm:prSet>
      <dgm:spPr/>
      <dgm:t>
        <a:bodyPr/>
        <a:lstStyle/>
        <a:p>
          <a:endParaRPr lang="en-US"/>
        </a:p>
      </dgm:t>
    </dgm:pt>
    <dgm:pt modelId="{58D9C933-9605-47CB-91A2-812E5606C608}" type="pres">
      <dgm:prSet presAssocID="{954C2FFA-3B87-4E4C-B5FA-8D6119A3B21C}" presName="sibTrans" presStyleLbl="sibTrans2D1" presStyleIdx="6" presStyleCnt="9"/>
      <dgm:spPr/>
      <dgm:t>
        <a:bodyPr/>
        <a:lstStyle/>
        <a:p>
          <a:endParaRPr lang="en-US"/>
        </a:p>
      </dgm:t>
    </dgm:pt>
    <dgm:pt modelId="{E837C8BF-C597-44DF-82DE-2F0846F9AF76}" type="pres">
      <dgm:prSet presAssocID="{954C2FFA-3B87-4E4C-B5FA-8D6119A3B21C}" presName="connectorText" presStyleLbl="sibTrans2D1" presStyleIdx="6" presStyleCnt="9"/>
      <dgm:spPr/>
      <dgm:t>
        <a:bodyPr/>
        <a:lstStyle/>
        <a:p>
          <a:endParaRPr lang="en-US"/>
        </a:p>
      </dgm:t>
    </dgm:pt>
    <dgm:pt modelId="{95FFB157-7DC2-4BFC-8D82-B0FB9E9D3D4F}" type="pres">
      <dgm:prSet presAssocID="{DBA88B49-5E68-4A7F-913B-888F1E202DB8}" presName="node" presStyleLbl="node1" presStyleIdx="7" presStyleCnt="9">
        <dgm:presLayoutVars>
          <dgm:bulletEnabled val="1"/>
        </dgm:presLayoutVars>
      </dgm:prSet>
      <dgm:spPr/>
      <dgm:t>
        <a:bodyPr/>
        <a:lstStyle/>
        <a:p>
          <a:endParaRPr lang="en-US"/>
        </a:p>
      </dgm:t>
    </dgm:pt>
    <dgm:pt modelId="{607CA0C8-2A61-4AE7-BCB6-1026425C7E11}" type="pres">
      <dgm:prSet presAssocID="{65B1BD42-4404-4580-9374-BB0F3ED12F31}" presName="sibTrans" presStyleLbl="sibTrans2D1" presStyleIdx="7" presStyleCnt="9"/>
      <dgm:spPr/>
      <dgm:t>
        <a:bodyPr/>
        <a:lstStyle/>
        <a:p>
          <a:endParaRPr lang="en-US"/>
        </a:p>
      </dgm:t>
    </dgm:pt>
    <dgm:pt modelId="{6385497E-A49D-4E75-906D-D787DAAC8073}" type="pres">
      <dgm:prSet presAssocID="{65B1BD42-4404-4580-9374-BB0F3ED12F31}" presName="connectorText" presStyleLbl="sibTrans2D1" presStyleIdx="7" presStyleCnt="9"/>
      <dgm:spPr/>
      <dgm:t>
        <a:bodyPr/>
        <a:lstStyle/>
        <a:p>
          <a:endParaRPr lang="en-US"/>
        </a:p>
      </dgm:t>
    </dgm:pt>
    <dgm:pt modelId="{D48D7A7B-2FEB-4F7E-B6E0-EAD93404CE44}" type="pres">
      <dgm:prSet presAssocID="{983D65D3-70B0-49F6-BEE8-303AEED6A51F}" presName="node" presStyleLbl="node1" presStyleIdx="8" presStyleCnt="9">
        <dgm:presLayoutVars>
          <dgm:bulletEnabled val="1"/>
        </dgm:presLayoutVars>
      </dgm:prSet>
      <dgm:spPr/>
      <dgm:t>
        <a:bodyPr/>
        <a:lstStyle/>
        <a:p>
          <a:endParaRPr lang="en-US"/>
        </a:p>
      </dgm:t>
    </dgm:pt>
    <dgm:pt modelId="{36FA2611-B008-434F-9961-2619F9F21B45}" type="pres">
      <dgm:prSet presAssocID="{ADCCBB96-2D6C-4147-8BF2-DCBB36793E47}" presName="sibTrans" presStyleLbl="sibTrans2D1" presStyleIdx="8" presStyleCnt="9"/>
      <dgm:spPr/>
      <dgm:t>
        <a:bodyPr/>
        <a:lstStyle/>
        <a:p>
          <a:endParaRPr lang="en-US"/>
        </a:p>
      </dgm:t>
    </dgm:pt>
    <dgm:pt modelId="{F3CFEA40-06AD-496A-89DC-115B0734D262}" type="pres">
      <dgm:prSet presAssocID="{ADCCBB96-2D6C-4147-8BF2-DCBB36793E47}" presName="connectorText" presStyleLbl="sibTrans2D1" presStyleIdx="8" presStyleCnt="9"/>
      <dgm:spPr/>
      <dgm:t>
        <a:bodyPr/>
        <a:lstStyle/>
        <a:p>
          <a:endParaRPr lang="en-US"/>
        </a:p>
      </dgm:t>
    </dgm:pt>
  </dgm:ptLst>
  <dgm:cxnLst>
    <dgm:cxn modelId="{A6B5138E-D97B-4094-BACE-B5DE7E499230}" type="presOf" srcId="{043FE9CE-3950-4447-B012-98D66EDB7D07}" destId="{46337A68-93DC-474C-BC1C-0B121508D260}" srcOrd="0" destOrd="0" presId="urn:microsoft.com/office/officeart/2005/8/layout/cycle2"/>
    <dgm:cxn modelId="{3283C1DC-BCEC-4A04-8673-ED14FBD2CA5F}" srcId="{3D80D861-F5D6-4A55-B158-26154BA1703F}" destId="{5312F821-4E38-4F31-9A55-557438E1AD5F}" srcOrd="0" destOrd="0" parTransId="{270684BF-357D-4BDA-8421-68717DBF77EA}" sibTransId="{736399C6-5A49-4058-A0B8-D57DF177BB94}"/>
    <dgm:cxn modelId="{461C02CA-0E65-4DA4-A0E9-91D5873A6753}" srcId="{3D80D861-F5D6-4A55-B158-26154BA1703F}" destId="{F9A16647-5503-4585-BEA4-71FEB4B74E92}" srcOrd="4" destOrd="0" parTransId="{99C7023F-2DA1-48CA-9F30-7A76B890079C}" sibTransId="{C0B83E72-86ED-4C03-95D7-6CDF2F6DA177}"/>
    <dgm:cxn modelId="{D68C637F-6AAF-4B9D-8BBB-734B934194C9}" type="presOf" srcId="{5312F821-4E38-4F31-9A55-557438E1AD5F}" destId="{39355587-C510-454D-B77F-A74405355768}" srcOrd="0" destOrd="0" presId="urn:microsoft.com/office/officeart/2005/8/layout/cycle2"/>
    <dgm:cxn modelId="{7769FFDA-C5A1-44D8-96D4-C5D4CF64667F}" type="presOf" srcId="{F9A16647-5503-4585-BEA4-71FEB4B74E92}" destId="{562D0FEE-35C2-45AD-8D71-7111697422B2}" srcOrd="0" destOrd="0" presId="urn:microsoft.com/office/officeart/2005/8/layout/cycle2"/>
    <dgm:cxn modelId="{10A17026-2878-4CEE-9573-A33C00ECC5E2}" type="presOf" srcId="{38513C6B-EAF4-4FB0-AA45-DE37FF28FCBF}" destId="{B1823F3D-2174-4363-8A9A-09F5C71F90AD}" srcOrd="0" destOrd="0" presId="urn:microsoft.com/office/officeart/2005/8/layout/cycle2"/>
    <dgm:cxn modelId="{9266A699-A1DF-4B98-A0C1-1E5168B70348}" type="presOf" srcId="{24E0D6DA-61C8-46A9-A5FC-E05CF142E882}" destId="{3DAB4215-BC47-4FC9-A2FB-BCDFCA8F469B}" srcOrd="0" destOrd="0" presId="urn:microsoft.com/office/officeart/2005/8/layout/cycle2"/>
    <dgm:cxn modelId="{D49FF9D8-6657-4D97-8428-D66737166EFE}" type="presOf" srcId="{65B1BD42-4404-4580-9374-BB0F3ED12F31}" destId="{607CA0C8-2A61-4AE7-BCB6-1026425C7E11}" srcOrd="0" destOrd="0" presId="urn:microsoft.com/office/officeart/2005/8/layout/cycle2"/>
    <dgm:cxn modelId="{F564727C-8DAC-4168-823C-205C638A7E28}" type="presOf" srcId="{5E8D315A-7A5E-4C6B-BB57-FF8CF05D6797}" destId="{79A4C1BA-6B6C-44AE-8531-50535F3D69B4}" srcOrd="0" destOrd="0" presId="urn:microsoft.com/office/officeart/2005/8/layout/cycle2"/>
    <dgm:cxn modelId="{484E4118-276C-440B-9560-EE9E8EC2EC86}" type="presOf" srcId="{65B1BD42-4404-4580-9374-BB0F3ED12F31}" destId="{6385497E-A49D-4E75-906D-D787DAAC8073}" srcOrd="1" destOrd="0" presId="urn:microsoft.com/office/officeart/2005/8/layout/cycle2"/>
    <dgm:cxn modelId="{B16F0B1B-8BE6-4F5F-88FC-CB627CE0DA3A}" type="presOf" srcId="{736399C6-5A49-4058-A0B8-D57DF177BB94}" destId="{5395EC39-10CD-49F7-A714-6B20C9706DBC}" srcOrd="1" destOrd="0" presId="urn:microsoft.com/office/officeart/2005/8/layout/cycle2"/>
    <dgm:cxn modelId="{F47F4DDD-D168-4331-A9BA-F02CF924CDB4}" srcId="{3D80D861-F5D6-4A55-B158-26154BA1703F}" destId="{043FE9CE-3950-4447-B012-98D66EDB7D07}" srcOrd="2" destOrd="0" parTransId="{DAB2DF82-A48E-4019-B0C7-76F28C222DC6}" sibTransId="{25B02631-A6F8-400D-9684-9D373EE66E63}"/>
    <dgm:cxn modelId="{2BFC842B-AE23-4861-A2BA-7552CB834622}" type="presOf" srcId="{41EBC137-2B41-4F2A-9B52-809F779BFD7B}" destId="{3994FA37-6B7A-49DB-92DF-62CA51EAEB41}" srcOrd="0" destOrd="0" presId="urn:microsoft.com/office/officeart/2005/8/layout/cycle2"/>
    <dgm:cxn modelId="{4B0C0912-741F-4FBB-93D6-83269D53C6F0}" type="presOf" srcId="{ADCCBB96-2D6C-4147-8BF2-DCBB36793E47}" destId="{F3CFEA40-06AD-496A-89DC-115B0734D262}" srcOrd="1" destOrd="0" presId="urn:microsoft.com/office/officeart/2005/8/layout/cycle2"/>
    <dgm:cxn modelId="{37BD6D79-0EBD-4E06-8B16-EB2F6091C18F}" type="presOf" srcId="{DBA88B49-5E68-4A7F-913B-888F1E202DB8}" destId="{95FFB157-7DC2-4BFC-8D82-B0FB9E9D3D4F}" srcOrd="0" destOrd="0" presId="urn:microsoft.com/office/officeart/2005/8/layout/cycle2"/>
    <dgm:cxn modelId="{2B455FCD-1C94-4B27-BCF3-15A6B223ED7B}" srcId="{3D80D861-F5D6-4A55-B158-26154BA1703F}" destId="{6F7854DC-C82B-4D86-86ED-B8FE85697AE4}" srcOrd="5" destOrd="0" parTransId="{7719FFE8-C1D1-458D-B5AB-A15CE8DDA87E}" sibTransId="{41EBC137-2B41-4F2A-9B52-809F779BFD7B}"/>
    <dgm:cxn modelId="{3DE558A3-1FCF-4F75-A9E2-B925BA46DC00}" srcId="{3D80D861-F5D6-4A55-B158-26154BA1703F}" destId="{24E0D6DA-61C8-46A9-A5FC-E05CF142E882}" srcOrd="3" destOrd="0" parTransId="{798939C6-D6DF-4236-89B6-5618FCB942BA}" sibTransId="{38513C6B-EAF4-4FB0-AA45-DE37FF28FCBF}"/>
    <dgm:cxn modelId="{4D1D55F9-F112-4BDE-8D3F-F9876387CBDF}" srcId="{3D80D861-F5D6-4A55-B158-26154BA1703F}" destId="{DBA88B49-5E68-4A7F-913B-888F1E202DB8}" srcOrd="7" destOrd="0" parTransId="{954B81CA-7C9A-4521-8405-DBCA570048C7}" sibTransId="{65B1BD42-4404-4580-9374-BB0F3ED12F31}"/>
    <dgm:cxn modelId="{361778D3-AEA0-429A-80D6-D2B8F8B08E20}" type="presOf" srcId="{983D65D3-70B0-49F6-BEE8-303AEED6A51F}" destId="{D48D7A7B-2FEB-4F7E-B6E0-EAD93404CE44}" srcOrd="0" destOrd="0" presId="urn:microsoft.com/office/officeart/2005/8/layout/cycle2"/>
    <dgm:cxn modelId="{CFAEE77D-5738-4C5C-A136-3F08BCF716D8}" type="presOf" srcId="{C0B83E72-86ED-4C03-95D7-6CDF2F6DA177}" destId="{C36AB46F-5AAA-4106-AE21-F4175C2ACBCD}" srcOrd="0" destOrd="0" presId="urn:microsoft.com/office/officeart/2005/8/layout/cycle2"/>
    <dgm:cxn modelId="{27B0259E-2F23-4F17-B3A5-F61474C8B1AC}" type="presOf" srcId="{38513C6B-EAF4-4FB0-AA45-DE37FF28FCBF}" destId="{B9ACCF28-46EE-423F-BEF6-FADFD0522FA5}" srcOrd="1" destOrd="0" presId="urn:microsoft.com/office/officeart/2005/8/layout/cycle2"/>
    <dgm:cxn modelId="{5C522C46-6C24-44A1-B4FB-B0D2EF6F7774}" type="presOf" srcId="{25B02631-A6F8-400D-9684-9D373EE66E63}" destId="{B2F358B5-9A8C-4D94-99B3-78B146D73BD4}" srcOrd="0" destOrd="0" presId="urn:microsoft.com/office/officeart/2005/8/layout/cycle2"/>
    <dgm:cxn modelId="{62588E61-AC0A-4935-9207-9026E10C0ADB}" type="presOf" srcId="{87D13FC0-8BDF-4D9E-80EB-9B8F289DB96B}" destId="{4175E5F8-C2C4-432D-B8C3-918A9B3F3A25}" srcOrd="0" destOrd="0" presId="urn:microsoft.com/office/officeart/2005/8/layout/cycle2"/>
    <dgm:cxn modelId="{E6159E64-69E6-42DE-9F99-63CF97E1C2ED}" type="presOf" srcId="{C0B83E72-86ED-4C03-95D7-6CDF2F6DA177}" destId="{751852BE-6166-4793-8AD7-174219696EFC}" srcOrd="1" destOrd="0" presId="urn:microsoft.com/office/officeart/2005/8/layout/cycle2"/>
    <dgm:cxn modelId="{D7A497FF-9F6A-4FDB-8C32-947110480237}" type="presOf" srcId="{25B02631-A6F8-400D-9684-9D373EE66E63}" destId="{24BB444B-567F-4597-A7CD-B51BD2FD117D}" srcOrd="1" destOrd="0" presId="urn:microsoft.com/office/officeart/2005/8/layout/cycle2"/>
    <dgm:cxn modelId="{44098304-6D97-4048-B0F9-6708054D530C}" srcId="{3D80D861-F5D6-4A55-B158-26154BA1703F}" destId="{87D13FC0-8BDF-4D9E-80EB-9B8F289DB96B}" srcOrd="6" destOrd="0" parTransId="{A8100418-618E-4408-A454-1C5B1E0222E9}" sibTransId="{954C2FFA-3B87-4E4C-B5FA-8D6119A3B21C}"/>
    <dgm:cxn modelId="{26FADC8F-EFAE-4A08-AE64-C523FC7D00A0}" type="presOf" srcId="{5E8D315A-7A5E-4C6B-BB57-FF8CF05D6797}" destId="{C5E59C29-7E1D-47CE-8E1F-0EFC1BB3C1FE}" srcOrd="1" destOrd="0" presId="urn:microsoft.com/office/officeart/2005/8/layout/cycle2"/>
    <dgm:cxn modelId="{FBCFEF14-A28D-4E46-8382-8B237F20F6F2}" type="presOf" srcId="{41EBC137-2B41-4F2A-9B52-809F779BFD7B}" destId="{43EAB479-F52C-4A75-8076-523D34FCC8CF}" srcOrd="1" destOrd="0" presId="urn:microsoft.com/office/officeart/2005/8/layout/cycle2"/>
    <dgm:cxn modelId="{52D9A4F4-39DB-4EBB-8AA5-C7DE07A905B3}" type="presOf" srcId="{3D80D861-F5D6-4A55-B158-26154BA1703F}" destId="{9C8CEDCB-1DA3-4432-9A49-9664C492F01D}" srcOrd="0" destOrd="0" presId="urn:microsoft.com/office/officeart/2005/8/layout/cycle2"/>
    <dgm:cxn modelId="{C5C5DD25-EDBC-4714-9C81-C91E0F6AC45D}" srcId="{3D80D861-F5D6-4A55-B158-26154BA1703F}" destId="{82B10C82-79A7-4007-A73C-E405024CEC73}" srcOrd="1" destOrd="0" parTransId="{0DB11AD2-CE91-48F1-B2F1-7821E6A2CDE6}" sibTransId="{5E8D315A-7A5E-4C6B-BB57-FF8CF05D6797}"/>
    <dgm:cxn modelId="{D54133B1-7F7C-4A3D-A615-FCCCF2B116A7}" type="presOf" srcId="{736399C6-5A49-4058-A0B8-D57DF177BB94}" destId="{39A0B048-D3C4-4EC2-B5C5-73BE48C58629}" srcOrd="0" destOrd="0" presId="urn:microsoft.com/office/officeart/2005/8/layout/cycle2"/>
    <dgm:cxn modelId="{F17F1DB0-AC0A-43B3-AB15-C8E864471367}" type="presOf" srcId="{954C2FFA-3B87-4E4C-B5FA-8D6119A3B21C}" destId="{58D9C933-9605-47CB-91A2-812E5606C608}" srcOrd="0" destOrd="0" presId="urn:microsoft.com/office/officeart/2005/8/layout/cycle2"/>
    <dgm:cxn modelId="{A5D9CEB6-F10B-41EC-A4AF-318396F3B32D}" type="presOf" srcId="{82B10C82-79A7-4007-A73C-E405024CEC73}" destId="{73CDB577-311B-4458-88D8-9D9BD1C136B2}" srcOrd="0" destOrd="0" presId="urn:microsoft.com/office/officeart/2005/8/layout/cycle2"/>
    <dgm:cxn modelId="{FCF50C9D-AC45-4BE0-A254-C642F71DC30F}" type="presOf" srcId="{954C2FFA-3B87-4E4C-B5FA-8D6119A3B21C}" destId="{E837C8BF-C597-44DF-82DE-2F0846F9AF76}" srcOrd="1" destOrd="0" presId="urn:microsoft.com/office/officeart/2005/8/layout/cycle2"/>
    <dgm:cxn modelId="{450E5A2C-655A-4FD1-AB09-43FAD643B260}" type="presOf" srcId="{ADCCBB96-2D6C-4147-8BF2-DCBB36793E47}" destId="{36FA2611-B008-434F-9961-2619F9F21B45}" srcOrd="0" destOrd="0" presId="urn:microsoft.com/office/officeart/2005/8/layout/cycle2"/>
    <dgm:cxn modelId="{BFF63784-B785-487D-857A-B6C6BB38B383}" type="presOf" srcId="{6F7854DC-C82B-4D86-86ED-B8FE85697AE4}" destId="{7CABF8D5-6753-4F6E-AE4D-A4723DE51825}" srcOrd="0" destOrd="0" presId="urn:microsoft.com/office/officeart/2005/8/layout/cycle2"/>
    <dgm:cxn modelId="{1CCFDC35-2E71-4D68-AAC7-79D0B2AC364E}" srcId="{3D80D861-F5D6-4A55-B158-26154BA1703F}" destId="{983D65D3-70B0-49F6-BEE8-303AEED6A51F}" srcOrd="8" destOrd="0" parTransId="{507FDA23-A7DA-4580-8443-31968CDF8D1C}" sibTransId="{ADCCBB96-2D6C-4147-8BF2-DCBB36793E47}"/>
    <dgm:cxn modelId="{B80083AC-6866-4793-B3BF-D719FC832391}" type="presParOf" srcId="{9C8CEDCB-1DA3-4432-9A49-9664C492F01D}" destId="{39355587-C510-454D-B77F-A74405355768}" srcOrd="0" destOrd="0" presId="urn:microsoft.com/office/officeart/2005/8/layout/cycle2"/>
    <dgm:cxn modelId="{4D973154-5BFE-41B5-B38A-DCD354A4E6AD}" type="presParOf" srcId="{9C8CEDCB-1DA3-4432-9A49-9664C492F01D}" destId="{39A0B048-D3C4-4EC2-B5C5-73BE48C58629}" srcOrd="1" destOrd="0" presId="urn:microsoft.com/office/officeart/2005/8/layout/cycle2"/>
    <dgm:cxn modelId="{62ADAE78-E81C-4595-96D6-3FC7AA0EFE85}" type="presParOf" srcId="{39A0B048-D3C4-4EC2-B5C5-73BE48C58629}" destId="{5395EC39-10CD-49F7-A714-6B20C9706DBC}" srcOrd="0" destOrd="0" presId="urn:microsoft.com/office/officeart/2005/8/layout/cycle2"/>
    <dgm:cxn modelId="{4F1C009D-0EFF-4D78-8F56-1CBC152A144B}" type="presParOf" srcId="{9C8CEDCB-1DA3-4432-9A49-9664C492F01D}" destId="{73CDB577-311B-4458-88D8-9D9BD1C136B2}" srcOrd="2" destOrd="0" presId="urn:microsoft.com/office/officeart/2005/8/layout/cycle2"/>
    <dgm:cxn modelId="{6513C334-428F-4A4D-A326-CA9F05E6ADE6}" type="presParOf" srcId="{9C8CEDCB-1DA3-4432-9A49-9664C492F01D}" destId="{79A4C1BA-6B6C-44AE-8531-50535F3D69B4}" srcOrd="3" destOrd="0" presId="urn:microsoft.com/office/officeart/2005/8/layout/cycle2"/>
    <dgm:cxn modelId="{76A52BDF-C79E-4C51-A205-F0485A6A833A}" type="presParOf" srcId="{79A4C1BA-6B6C-44AE-8531-50535F3D69B4}" destId="{C5E59C29-7E1D-47CE-8E1F-0EFC1BB3C1FE}" srcOrd="0" destOrd="0" presId="urn:microsoft.com/office/officeart/2005/8/layout/cycle2"/>
    <dgm:cxn modelId="{E7646137-B05A-4832-BA5E-16E998266589}" type="presParOf" srcId="{9C8CEDCB-1DA3-4432-9A49-9664C492F01D}" destId="{46337A68-93DC-474C-BC1C-0B121508D260}" srcOrd="4" destOrd="0" presId="urn:microsoft.com/office/officeart/2005/8/layout/cycle2"/>
    <dgm:cxn modelId="{90489009-D2ED-4407-B5C4-6298118FFED8}" type="presParOf" srcId="{9C8CEDCB-1DA3-4432-9A49-9664C492F01D}" destId="{B2F358B5-9A8C-4D94-99B3-78B146D73BD4}" srcOrd="5" destOrd="0" presId="urn:microsoft.com/office/officeart/2005/8/layout/cycle2"/>
    <dgm:cxn modelId="{D277A29C-79A3-4947-9F1E-5836BF4FF976}" type="presParOf" srcId="{B2F358B5-9A8C-4D94-99B3-78B146D73BD4}" destId="{24BB444B-567F-4597-A7CD-B51BD2FD117D}" srcOrd="0" destOrd="0" presId="urn:microsoft.com/office/officeart/2005/8/layout/cycle2"/>
    <dgm:cxn modelId="{379FFD9D-8D4E-4F77-B16A-A4C5433B0804}" type="presParOf" srcId="{9C8CEDCB-1DA3-4432-9A49-9664C492F01D}" destId="{3DAB4215-BC47-4FC9-A2FB-BCDFCA8F469B}" srcOrd="6" destOrd="0" presId="urn:microsoft.com/office/officeart/2005/8/layout/cycle2"/>
    <dgm:cxn modelId="{942A6909-8787-45EF-87F7-7A1A570FC87E}" type="presParOf" srcId="{9C8CEDCB-1DA3-4432-9A49-9664C492F01D}" destId="{B1823F3D-2174-4363-8A9A-09F5C71F90AD}" srcOrd="7" destOrd="0" presId="urn:microsoft.com/office/officeart/2005/8/layout/cycle2"/>
    <dgm:cxn modelId="{EDFA0B35-F86F-47CE-A77D-1875C22D0E66}" type="presParOf" srcId="{B1823F3D-2174-4363-8A9A-09F5C71F90AD}" destId="{B9ACCF28-46EE-423F-BEF6-FADFD0522FA5}" srcOrd="0" destOrd="0" presId="urn:microsoft.com/office/officeart/2005/8/layout/cycle2"/>
    <dgm:cxn modelId="{B38A1B3D-BCF8-45FE-A4C3-1E16A52FCD64}" type="presParOf" srcId="{9C8CEDCB-1DA3-4432-9A49-9664C492F01D}" destId="{562D0FEE-35C2-45AD-8D71-7111697422B2}" srcOrd="8" destOrd="0" presId="urn:microsoft.com/office/officeart/2005/8/layout/cycle2"/>
    <dgm:cxn modelId="{709DFAB3-50D6-4507-96FA-9933EB701516}" type="presParOf" srcId="{9C8CEDCB-1DA3-4432-9A49-9664C492F01D}" destId="{C36AB46F-5AAA-4106-AE21-F4175C2ACBCD}" srcOrd="9" destOrd="0" presId="urn:microsoft.com/office/officeart/2005/8/layout/cycle2"/>
    <dgm:cxn modelId="{22D0E422-DB98-41C8-A242-81A02DA06DD1}" type="presParOf" srcId="{C36AB46F-5AAA-4106-AE21-F4175C2ACBCD}" destId="{751852BE-6166-4793-8AD7-174219696EFC}" srcOrd="0" destOrd="0" presId="urn:microsoft.com/office/officeart/2005/8/layout/cycle2"/>
    <dgm:cxn modelId="{455F1316-59FF-4A39-BF24-BEF373B39FDD}" type="presParOf" srcId="{9C8CEDCB-1DA3-4432-9A49-9664C492F01D}" destId="{7CABF8D5-6753-4F6E-AE4D-A4723DE51825}" srcOrd="10" destOrd="0" presId="urn:microsoft.com/office/officeart/2005/8/layout/cycle2"/>
    <dgm:cxn modelId="{D58791B8-DA6E-4532-9964-389ADBC9A257}" type="presParOf" srcId="{9C8CEDCB-1DA3-4432-9A49-9664C492F01D}" destId="{3994FA37-6B7A-49DB-92DF-62CA51EAEB41}" srcOrd="11" destOrd="0" presId="urn:microsoft.com/office/officeart/2005/8/layout/cycle2"/>
    <dgm:cxn modelId="{082B502A-803A-4B08-827A-89D0FD43E278}" type="presParOf" srcId="{3994FA37-6B7A-49DB-92DF-62CA51EAEB41}" destId="{43EAB479-F52C-4A75-8076-523D34FCC8CF}" srcOrd="0" destOrd="0" presId="urn:microsoft.com/office/officeart/2005/8/layout/cycle2"/>
    <dgm:cxn modelId="{E5D4C9CE-86A4-41D4-BDDC-11F4F1643A0D}" type="presParOf" srcId="{9C8CEDCB-1DA3-4432-9A49-9664C492F01D}" destId="{4175E5F8-C2C4-432D-B8C3-918A9B3F3A25}" srcOrd="12" destOrd="0" presId="urn:microsoft.com/office/officeart/2005/8/layout/cycle2"/>
    <dgm:cxn modelId="{952DA5B7-D142-49AA-BAD0-7E71D67513A6}" type="presParOf" srcId="{9C8CEDCB-1DA3-4432-9A49-9664C492F01D}" destId="{58D9C933-9605-47CB-91A2-812E5606C608}" srcOrd="13" destOrd="0" presId="urn:microsoft.com/office/officeart/2005/8/layout/cycle2"/>
    <dgm:cxn modelId="{E4BF35C0-B9E9-4062-8C21-D554F14FEB9C}" type="presParOf" srcId="{58D9C933-9605-47CB-91A2-812E5606C608}" destId="{E837C8BF-C597-44DF-82DE-2F0846F9AF76}" srcOrd="0" destOrd="0" presId="urn:microsoft.com/office/officeart/2005/8/layout/cycle2"/>
    <dgm:cxn modelId="{B048168C-FADC-4DB2-81B3-F33D48C04D9F}" type="presParOf" srcId="{9C8CEDCB-1DA3-4432-9A49-9664C492F01D}" destId="{95FFB157-7DC2-4BFC-8D82-B0FB9E9D3D4F}" srcOrd="14" destOrd="0" presId="urn:microsoft.com/office/officeart/2005/8/layout/cycle2"/>
    <dgm:cxn modelId="{0F7709ED-84FA-4CBF-9709-10BB66AE30A4}" type="presParOf" srcId="{9C8CEDCB-1DA3-4432-9A49-9664C492F01D}" destId="{607CA0C8-2A61-4AE7-BCB6-1026425C7E11}" srcOrd="15" destOrd="0" presId="urn:microsoft.com/office/officeart/2005/8/layout/cycle2"/>
    <dgm:cxn modelId="{F5D804BF-F312-4DC8-85C6-260AD0243C48}" type="presParOf" srcId="{607CA0C8-2A61-4AE7-BCB6-1026425C7E11}" destId="{6385497E-A49D-4E75-906D-D787DAAC8073}" srcOrd="0" destOrd="0" presId="urn:microsoft.com/office/officeart/2005/8/layout/cycle2"/>
    <dgm:cxn modelId="{1035B73A-5226-4C86-87B8-58AEAF8EACDC}" type="presParOf" srcId="{9C8CEDCB-1DA3-4432-9A49-9664C492F01D}" destId="{D48D7A7B-2FEB-4F7E-B6E0-EAD93404CE44}" srcOrd="16" destOrd="0" presId="urn:microsoft.com/office/officeart/2005/8/layout/cycle2"/>
    <dgm:cxn modelId="{0F1BD1BA-40C2-4318-A95A-C6C6EF32CA11}" type="presParOf" srcId="{9C8CEDCB-1DA3-4432-9A49-9664C492F01D}" destId="{36FA2611-B008-434F-9961-2619F9F21B45}" srcOrd="17" destOrd="0" presId="urn:microsoft.com/office/officeart/2005/8/layout/cycle2"/>
    <dgm:cxn modelId="{2BFF75C8-DF2D-4911-AEC8-D2E8A40422E8}" type="presParOf" srcId="{36FA2611-B008-434F-9961-2619F9F21B45}" destId="{F3CFEA40-06AD-496A-89DC-115B0734D262}"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D80D861-F5D6-4A55-B158-26154BA1703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312F821-4E38-4F31-9A55-557438E1AD5F}">
      <dgm:prSet phldrT="[Text]"/>
      <dgm:spPr>
        <a:solidFill>
          <a:srgbClr val="C00000"/>
        </a:solidFill>
        <a:ln>
          <a:solidFill>
            <a:schemeClr val="tx1"/>
          </a:solidFill>
        </a:ln>
      </dgm:spPr>
      <dgm:t>
        <a:bodyPr/>
        <a:lstStyle/>
        <a:p>
          <a:r>
            <a:rPr lang="en-US" b="1" baseline="0" dirty="0" smtClean="0"/>
            <a:t>0</a:t>
          </a:r>
          <a:endParaRPr lang="en-US" b="1" baseline="0" dirty="0"/>
        </a:p>
      </dgm:t>
    </dgm:pt>
    <dgm:pt modelId="{270684BF-357D-4BDA-8421-68717DBF77EA}" type="parTrans" cxnId="{3283C1DC-BCEC-4A04-8673-ED14FBD2CA5F}">
      <dgm:prSet/>
      <dgm:spPr/>
      <dgm:t>
        <a:bodyPr/>
        <a:lstStyle/>
        <a:p>
          <a:endParaRPr lang="en-US"/>
        </a:p>
      </dgm:t>
    </dgm:pt>
    <dgm:pt modelId="{736399C6-5A49-4058-A0B8-D57DF177BB94}" type="sibTrans" cxnId="{3283C1DC-BCEC-4A04-8673-ED14FBD2CA5F}">
      <dgm:prSet/>
      <dgm:spPr>
        <a:solidFill>
          <a:schemeClr val="tx1"/>
        </a:solidFill>
      </dgm:spPr>
      <dgm:t>
        <a:bodyPr/>
        <a:lstStyle/>
        <a:p>
          <a:endParaRPr lang="en-US"/>
        </a:p>
      </dgm:t>
    </dgm:pt>
    <dgm:pt modelId="{DBA88B49-5E68-4A7F-913B-888F1E202DB8}">
      <dgm:prSet phldrT="[Text]" phldr="1"/>
      <dgm:spPr>
        <a:solidFill>
          <a:schemeClr val="bg1"/>
        </a:solidFill>
      </dgm:spPr>
      <dgm:t>
        <a:bodyPr/>
        <a:lstStyle/>
        <a:p>
          <a:endParaRPr lang="en-US" dirty="0"/>
        </a:p>
      </dgm:t>
    </dgm:pt>
    <dgm:pt modelId="{954B81CA-7C9A-4521-8405-DBCA570048C7}" type="parTrans" cxnId="{4D1D55F9-F112-4BDE-8D3F-F9876387CBDF}">
      <dgm:prSet/>
      <dgm:spPr/>
      <dgm:t>
        <a:bodyPr/>
        <a:lstStyle/>
        <a:p>
          <a:endParaRPr lang="en-US"/>
        </a:p>
      </dgm:t>
    </dgm:pt>
    <dgm:pt modelId="{65B1BD42-4404-4580-9374-BB0F3ED12F31}" type="sibTrans" cxnId="{4D1D55F9-F112-4BDE-8D3F-F9876387CBDF}">
      <dgm:prSet/>
      <dgm:spPr>
        <a:solidFill>
          <a:schemeClr val="tx1"/>
        </a:solidFill>
      </dgm:spPr>
      <dgm:t>
        <a:bodyPr/>
        <a:lstStyle/>
        <a:p>
          <a:endParaRPr lang="en-US"/>
        </a:p>
      </dgm:t>
    </dgm:pt>
    <dgm:pt modelId="{983D65D3-70B0-49F6-BEE8-303AEED6A51F}">
      <dgm:prSet phldrT="[Text]"/>
      <dgm:spPr/>
      <dgm:t>
        <a:bodyPr/>
        <a:lstStyle/>
        <a:p>
          <a:r>
            <a:rPr lang="en-US" b="1" baseline="0" dirty="0" smtClean="0"/>
            <a:t>i-1</a:t>
          </a:r>
          <a:endParaRPr lang="en-US" baseline="0" dirty="0"/>
        </a:p>
      </dgm:t>
    </dgm:pt>
    <dgm:pt modelId="{507FDA23-A7DA-4580-8443-31968CDF8D1C}" type="parTrans" cxnId="{1CCFDC35-2E71-4D68-AAC7-79D0B2AC364E}">
      <dgm:prSet/>
      <dgm:spPr/>
      <dgm:t>
        <a:bodyPr/>
        <a:lstStyle/>
        <a:p>
          <a:endParaRPr lang="en-US"/>
        </a:p>
      </dgm:t>
    </dgm:pt>
    <dgm:pt modelId="{ADCCBB96-2D6C-4147-8BF2-DCBB36793E47}" type="sibTrans" cxnId="{1CCFDC35-2E71-4D68-AAC7-79D0B2AC364E}">
      <dgm:prSet/>
      <dgm:spPr>
        <a:solidFill>
          <a:schemeClr val="tx1"/>
        </a:solidFill>
      </dgm:spPr>
      <dgm:t>
        <a:bodyPr/>
        <a:lstStyle/>
        <a:p>
          <a:endParaRPr lang="en-US"/>
        </a:p>
      </dgm:t>
    </dgm:pt>
    <dgm:pt modelId="{82B10C82-79A7-4007-A73C-E405024CEC73}">
      <dgm:prSet phldrT="[Text]"/>
      <dgm:spPr/>
      <dgm:t>
        <a:bodyPr/>
        <a:lstStyle/>
        <a:p>
          <a:r>
            <a:rPr lang="en-US" b="1" baseline="0" dirty="0" smtClean="0"/>
            <a:t>1</a:t>
          </a:r>
          <a:endParaRPr lang="en-US" baseline="0" dirty="0"/>
        </a:p>
      </dgm:t>
    </dgm:pt>
    <dgm:pt modelId="{0DB11AD2-CE91-48F1-B2F1-7821E6A2CDE6}" type="parTrans" cxnId="{C5C5DD25-EDBC-4714-9C81-C91E0F6AC45D}">
      <dgm:prSet/>
      <dgm:spPr/>
      <dgm:t>
        <a:bodyPr/>
        <a:lstStyle/>
        <a:p>
          <a:endParaRPr lang="en-US"/>
        </a:p>
      </dgm:t>
    </dgm:pt>
    <dgm:pt modelId="{5E8D315A-7A5E-4C6B-BB57-FF8CF05D6797}" type="sibTrans" cxnId="{C5C5DD25-EDBC-4714-9C81-C91E0F6AC45D}">
      <dgm:prSet/>
      <dgm:spPr>
        <a:solidFill>
          <a:schemeClr val="tx1"/>
        </a:solidFill>
      </dgm:spPr>
      <dgm:t>
        <a:bodyPr/>
        <a:lstStyle/>
        <a:p>
          <a:endParaRPr lang="en-US"/>
        </a:p>
      </dgm:t>
    </dgm:pt>
    <dgm:pt modelId="{043FE9CE-3950-4447-B012-98D66EDB7D07}">
      <dgm:prSet phldrT="[Text]"/>
      <dgm:spPr/>
      <dgm:t>
        <a:bodyPr/>
        <a:lstStyle/>
        <a:p>
          <a:r>
            <a:rPr lang="en-US" b="1" baseline="0" dirty="0" smtClean="0"/>
            <a:t>2</a:t>
          </a:r>
          <a:endParaRPr lang="en-US" baseline="0" dirty="0"/>
        </a:p>
      </dgm:t>
    </dgm:pt>
    <dgm:pt modelId="{DAB2DF82-A48E-4019-B0C7-76F28C222DC6}" type="parTrans" cxnId="{F47F4DDD-D168-4331-A9BA-F02CF924CDB4}">
      <dgm:prSet/>
      <dgm:spPr/>
      <dgm:t>
        <a:bodyPr/>
        <a:lstStyle/>
        <a:p>
          <a:endParaRPr lang="en-US"/>
        </a:p>
      </dgm:t>
    </dgm:pt>
    <dgm:pt modelId="{25B02631-A6F8-400D-9684-9D373EE66E63}" type="sibTrans" cxnId="{F47F4DDD-D168-4331-A9BA-F02CF924CDB4}">
      <dgm:prSet/>
      <dgm:spPr>
        <a:solidFill>
          <a:schemeClr val="tx1"/>
        </a:solidFill>
      </dgm:spPr>
      <dgm:t>
        <a:bodyPr/>
        <a:lstStyle/>
        <a:p>
          <a:endParaRPr lang="en-US"/>
        </a:p>
      </dgm:t>
    </dgm:pt>
    <dgm:pt modelId="{24E0D6DA-61C8-46A9-A5FC-E05CF142E882}">
      <dgm:prSet phldrT="[Text]"/>
      <dgm:spPr/>
      <dgm:t>
        <a:bodyPr/>
        <a:lstStyle/>
        <a:p>
          <a:r>
            <a:rPr lang="en-US" b="1" baseline="0" dirty="0" smtClean="0"/>
            <a:t>3</a:t>
          </a:r>
          <a:endParaRPr lang="en-US" baseline="0" dirty="0"/>
        </a:p>
      </dgm:t>
    </dgm:pt>
    <dgm:pt modelId="{798939C6-D6DF-4236-89B6-5618FCB942BA}" type="parTrans" cxnId="{3DE558A3-1FCF-4F75-A9E2-B925BA46DC00}">
      <dgm:prSet/>
      <dgm:spPr/>
      <dgm:t>
        <a:bodyPr/>
        <a:lstStyle/>
        <a:p>
          <a:endParaRPr lang="en-US"/>
        </a:p>
      </dgm:t>
    </dgm:pt>
    <dgm:pt modelId="{38513C6B-EAF4-4FB0-AA45-DE37FF28FCBF}" type="sibTrans" cxnId="{3DE558A3-1FCF-4F75-A9E2-B925BA46DC00}">
      <dgm:prSet/>
      <dgm:spPr>
        <a:solidFill>
          <a:schemeClr val="tx1"/>
        </a:solidFill>
      </dgm:spPr>
      <dgm:t>
        <a:bodyPr/>
        <a:lstStyle/>
        <a:p>
          <a:endParaRPr lang="en-US"/>
        </a:p>
      </dgm:t>
    </dgm:pt>
    <dgm:pt modelId="{F9A16647-5503-4585-BEA4-71FEB4B74E92}">
      <dgm:prSet phldrT="[Text]"/>
      <dgm:spPr/>
      <dgm:t>
        <a:bodyPr/>
        <a:lstStyle/>
        <a:p>
          <a:r>
            <a:rPr lang="en-US" b="1" baseline="0" dirty="0" smtClean="0"/>
            <a:t>4</a:t>
          </a:r>
          <a:endParaRPr lang="en-US" baseline="0" dirty="0"/>
        </a:p>
      </dgm:t>
    </dgm:pt>
    <dgm:pt modelId="{99C7023F-2DA1-48CA-9F30-7A76B890079C}" type="parTrans" cxnId="{461C02CA-0E65-4DA4-A0E9-91D5873A6753}">
      <dgm:prSet/>
      <dgm:spPr/>
      <dgm:t>
        <a:bodyPr/>
        <a:lstStyle/>
        <a:p>
          <a:endParaRPr lang="en-US"/>
        </a:p>
      </dgm:t>
    </dgm:pt>
    <dgm:pt modelId="{C0B83E72-86ED-4C03-95D7-6CDF2F6DA177}" type="sibTrans" cxnId="{461C02CA-0E65-4DA4-A0E9-91D5873A6753}">
      <dgm:prSet/>
      <dgm:spPr>
        <a:solidFill>
          <a:schemeClr val="tx1"/>
        </a:solidFill>
      </dgm:spPr>
      <dgm:t>
        <a:bodyPr/>
        <a:lstStyle/>
        <a:p>
          <a:endParaRPr lang="en-US"/>
        </a:p>
      </dgm:t>
    </dgm:pt>
    <dgm:pt modelId="{6F7854DC-C82B-4D86-86ED-B8FE85697AE4}">
      <dgm:prSet phldrT="[Text]"/>
      <dgm:spPr/>
      <dgm:t>
        <a:bodyPr/>
        <a:lstStyle/>
        <a:p>
          <a:r>
            <a:rPr lang="en-US" b="1" baseline="0" dirty="0" smtClean="0"/>
            <a:t>5</a:t>
          </a:r>
          <a:endParaRPr lang="en-US" baseline="0" dirty="0"/>
        </a:p>
      </dgm:t>
    </dgm:pt>
    <dgm:pt modelId="{7719FFE8-C1D1-458D-B5AB-A15CE8DDA87E}" type="parTrans" cxnId="{2B455FCD-1C94-4B27-BCF3-15A6B223ED7B}">
      <dgm:prSet/>
      <dgm:spPr/>
      <dgm:t>
        <a:bodyPr/>
        <a:lstStyle/>
        <a:p>
          <a:endParaRPr lang="en-US"/>
        </a:p>
      </dgm:t>
    </dgm:pt>
    <dgm:pt modelId="{41EBC137-2B41-4F2A-9B52-809F779BFD7B}" type="sibTrans" cxnId="{2B455FCD-1C94-4B27-BCF3-15A6B223ED7B}">
      <dgm:prSet/>
      <dgm:spPr>
        <a:solidFill>
          <a:schemeClr val="tx1"/>
        </a:solidFill>
      </dgm:spPr>
      <dgm:t>
        <a:bodyPr/>
        <a:lstStyle/>
        <a:p>
          <a:endParaRPr lang="en-US"/>
        </a:p>
      </dgm:t>
    </dgm:pt>
    <dgm:pt modelId="{87D13FC0-8BDF-4D9E-80EB-9B8F289DB96B}">
      <dgm:prSet phldrT="[Text]"/>
      <dgm:spPr>
        <a:solidFill>
          <a:schemeClr val="bg1"/>
        </a:solidFill>
      </dgm:spPr>
      <dgm:t>
        <a:bodyPr/>
        <a:lstStyle/>
        <a:p>
          <a:r>
            <a:rPr lang="en-US" b="1" baseline="30000" dirty="0" smtClean="0"/>
            <a:t>6</a:t>
          </a:r>
          <a:endParaRPr lang="en-US" dirty="0"/>
        </a:p>
      </dgm:t>
    </dgm:pt>
    <dgm:pt modelId="{A8100418-618E-4408-A454-1C5B1E0222E9}" type="parTrans" cxnId="{44098304-6D97-4048-B0F9-6708054D530C}">
      <dgm:prSet/>
      <dgm:spPr/>
      <dgm:t>
        <a:bodyPr/>
        <a:lstStyle/>
        <a:p>
          <a:endParaRPr lang="en-US"/>
        </a:p>
      </dgm:t>
    </dgm:pt>
    <dgm:pt modelId="{954C2FFA-3B87-4E4C-B5FA-8D6119A3B21C}" type="sibTrans" cxnId="{44098304-6D97-4048-B0F9-6708054D530C}">
      <dgm:prSet/>
      <dgm:spPr>
        <a:solidFill>
          <a:schemeClr val="bg1"/>
        </a:solidFill>
      </dgm:spPr>
      <dgm:t>
        <a:bodyPr/>
        <a:lstStyle/>
        <a:p>
          <a:endParaRPr lang="en-US"/>
        </a:p>
      </dgm:t>
    </dgm:pt>
    <dgm:pt modelId="{9C8CEDCB-1DA3-4432-9A49-9664C492F01D}" type="pres">
      <dgm:prSet presAssocID="{3D80D861-F5D6-4A55-B158-26154BA1703F}" presName="cycle" presStyleCnt="0">
        <dgm:presLayoutVars>
          <dgm:dir/>
          <dgm:resizeHandles val="exact"/>
        </dgm:presLayoutVars>
      </dgm:prSet>
      <dgm:spPr/>
      <dgm:t>
        <a:bodyPr/>
        <a:lstStyle/>
        <a:p>
          <a:endParaRPr lang="en-US"/>
        </a:p>
      </dgm:t>
    </dgm:pt>
    <dgm:pt modelId="{39355587-C510-454D-B77F-A74405355768}" type="pres">
      <dgm:prSet presAssocID="{5312F821-4E38-4F31-9A55-557438E1AD5F}" presName="node" presStyleLbl="node1" presStyleIdx="0" presStyleCnt="9">
        <dgm:presLayoutVars>
          <dgm:bulletEnabled val="1"/>
        </dgm:presLayoutVars>
      </dgm:prSet>
      <dgm:spPr/>
      <dgm:t>
        <a:bodyPr/>
        <a:lstStyle/>
        <a:p>
          <a:endParaRPr lang="en-US"/>
        </a:p>
      </dgm:t>
    </dgm:pt>
    <dgm:pt modelId="{39A0B048-D3C4-4EC2-B5C5-73BE48C58629}" type="pres">
      <dgm:prSet presAssocID="{736399C6-5A49-4058-A0B8-D57DF177BB94}" presName="sibTrans" presStyleLbl="sibTrans2D1" presStyleIdx="0" presStyleCnt="9"/>
      <dgm:spPr/>
      <dgm:t>
        <a:bodyPr/>
        <a:lstStyle/>
        <a:p>
          <a:endParaRPr lang="en-US"/>
        </a:p>
      </dgm:t>
    </dgm:pt>
    <dgm:pt modelId="{5395EC39-10CD-49F7-A714-6B20C9706DBC}" type="pres">
      <dgm:prSet presAssocID="{736399C6-5A49-4058-A0B8-D57DF177BB94}" presName="connectorText" presStyleLbl="sibTrans2D1" presStyleIdx="0" presStyleCnt="9"/>
      <dgm:spPr/>
      <dgm:t>
        <a:bodyPr/>
        <a:lstStyle/>
        <a:p>
          <a:endParaRPr lang="en-US"/>
        </a:p>
      </dgm:t>
    </dgm:pt>
    <dgm:pt modelId="{73CDB577-311B-4458-88D8-9D9BD1C136B2}" type="pres">
      <dgm:prSet presAssocID="{82B10C82-79A7-4007-A73C-E405024CEC73}" presName="node" presStyleLbl="node1" presStyleIdx="1" presStyleCnt="9">
        <dgm:presLayoutVars>
          <dgm:bulletEnabled val="1"/>
        </dgm:presLayoutVars>
      </dgm:prSet>
      <dgm:spPr/>
      <dgm:t>
        <a:bodyPr/>
        <a:lstStyle/>
        <a:p>
          <a:endParaRPr lang="en-US"/>
        </a:p>
      </dgm:t>
    </dgm:pt>
    <dgm:pt modelId="{79A4C1BA-6B6C-44AE-8531-50535F3D69B4}" type="pres">
      <dgm:prSet presAssocID="{5E8D315A-7A5E-4C6B-BB57-FF8CF05D6797}" presName="sibTrans" presStyleLbl="sibTrans2D1" presStyleIdx="1" presStyleCnt="9"/>
      <dgm:spPr/>
      <dgm:t>
        <a:bodyPr/>
        <a:lstStyle/>
        <a:p>
          <a:endParaRPr lang="en-US"/>
        </a:p>
      </dgm:t>
    </dgm:pt>
    <dgm:pt modelId="{C5E59C29-7E1D-47CE-8E1F-0EFC1BB3C1FE}" type="pres">
      <dgm:prSet presAssocID="{5E8D315A-7A5E-4C6B-BB57-FF8CF05D6797}" presName="connectorText" presStyleLbl="sibTrans2D1" presStyleIdx="1" presStyleCnt="9"/>
      <dgm:spPr/>
      <dgm:t>
        <a:bodyPr/>
        <a:lstStyle/>
        <a:p>
          <a:endParaRPr lang="en-US"/>
        </a:p>
      </dgm:t>
    </dgm:pt>
    <dgm:pt modelId="{46337A68-93DC-474C-BC1C-0B121508D260}" type="pres">
      <dgm:prSet presAssocID="{043FE9CE-3950-4447-B012-98D66EDB7D07}" presName="node" presStyleLbl="node1" presStyleIdx="2" presStyleCnt="9">
        <dgm:presLayoutVars>
          <dgm:bulletEnabled val="1"/>
        </dgm:presLayoutVars>
      </dgm:prSet>
      <dgm:spPr/>
      <dgm:t>
        <a:bodyPr/>
        <a:lstStyle/>
        <a:p>
          <a:endParaRPr lang="en-US"/>
        </a:p>
      </dgm:t>
    </dgm:pt>
    <dgm:pt modelId="{B2F358B5-9A8C-4D94-99B3-78B146D73BD4}" type="pres">
      <dgm:prSet presAssocID="{25B02631-A6F8-400D-9684-9D373EE66E63}" presName="sibTrans" presStyleLbl="sibTrans2D1" presStyleIdx="2" presStyleCnt="9"/>
      <dgm:spPr/>
      <dgm:t>
        <a:bodyPr/>
        <a:lstStyle/>
        <a:p>
          <a:endParaRPr lang="en-US"/>
        </a:p>
      </dgm:t>
    </dgm:pt>
    <dgm:pt modelId="{24BB444B-567F-4597-A7CD-B51BD2FD117D}" type="pres">
      <dgm:prSet presAssocID="{25B02631-A6F8-400D-9684-9D373EE66E63}" presName="connectorText" presStyleLbl="sibTrans2D1" presStyleIdx="2" presStyleCnt="9"/>
      <dgm:spPr/>
      <dgm:t>
        <a:bodyPr/>
        <a:lstStyle/>
        <a:p>
          <a:endParaRPr lang="en-US"/>
        </a:p>
      </dgm:t>
    </dgm:pt>
    <dgm:pt modelId="{3DAB4215-BC47-4FC9-A2FB-BCDFCA8F469B}" type="pres">
      <dgm:prSet presAssocID="{24E0D6DA-61C8-46A9-A5FC-E05CF142E882}" presName="node" presStyleLbl="node1" presStyleIdx="3" presStyleCnt="9">
        <dgm:presLayoutVars>
          <dgm:bulletEnabled val="1"/>
        </dgm:presLayoutVars>
      </dgm:prSet>
      <dgm:spPr/>
      <dgm:t>
        <a:bodyPr/>
        <a:lstStyle/>
        <a:p>
          <a:endParaRPr lang="en-US"/>
        </a:p>
      </dgm:t>
    </dgm:pt>
    <dgm:pt modelId="{B1823F3D-2174-4363-8A9A-09F5C71F90AD}" type="pres">
      <dgm:prSet presAssocID="{38513C6B-EAF4-4FB0-AA45-DE37FF28FCBF}" presName="sibTrans" presStyleLbl="sibTrans2D1" presStyleIdx="3" presStyleCnt="9"/>
      <dgm:spPr/>
      <dgm:t>
        <a:bodyPr/>
        <a:lstStyle/>
        <a:p>
          <a:endParaRPr lang="en-US"/>
        </a:p>
      </dgm:t>
    </dgm:pt>
    <dgm:pt modelId="{B9ACCF28-46EE-423F-BEF6-FADFD0522FA5}" type="pres">
      <dgm:prSet presAssocID="{38513C6B-EAF4-4FB0-AA45-DE37FF28FCBF}" presName="connectorText" presStyleLbl="sibTrans2D1" presStyleIdx="3" presStyleCnt="9"/>
      <dgm:spPr/>
      <dgm:t>
        <a:bodyPr/>
        <a:lstStyle/>
        <a:p>
          <a:endParaRPr lang="en-US"/>
        </a:p>
      </dgm:t>
    </dgm:pt>
    <dgm:pt modelId="{562D0FEE-35C2-45AD-8D71-7111697422B2}" type="pres">
      <dgm:prSet presAssocID="{F9A16647-5503-4585-BEA4-71FEB4B74E92}" presName="node" presStyleLbl="node1" presStyleIdx="4" presStyleCnt="9">
        <dgm:presLayoutVars>
          <dgm:bulletEnabled val="1"/>
        </dgm:presLayoutVars>
      </dgm:prSet>
      <dgm:spPr/>
      <dgm:t>
        <a:bodyPr/>
        <a:lstStyle/>
        <a:p>
          <a:endParaRPr lang="en-US"/>
        </a:p>
      </dgm:t>
    </dgm:pt>
    <dgm:pt modelId="{C36AB46F-5AAA-4106-AE21-F4175C2ACBCD}" type="pres">
      <dgm:prSet presAssocID="{C0B83E72-86ED-4C03-95D7-6CDF2F6DA177}" presName="sibTrans" presStyleLbl="sibTrans2D1" presStyleIdx="4" presStyleCnt="9"/>
      <dgm:spPr/>
      <dgm:t>
        <a:bodyPr/>
        <a:lstStyle/>
        <a:p>
          <a:endParaRPr lang="en-US"/>
        </a:p>
      </dgm:t>
    </dgm:pt>
    <dgm:pt modelId="{751852BE-6166-4793-8AD7-174219696EFC}" type="pres">
      <dgm:prSet presAssocID="{C0B83E72-86ED-4C03-95D7-6CDF2F6DA177}" presName="connectorText" presStyleLbl="sibTrans2D1" presStyleIdx="4" presStyleCnt="9"/>
      <dgm:spPr/>
      <dgm:t>
        <a:bodyPr/>
        <a:lstStyle/>
        <a:p>
          <a:endParaRPr lang="en-US"/>
        </a:p>
      </dgm:t>
    </dgm:pt>
    <dgm:pt modelId="{7CABF8D5-6753-4F6E-AE4D-A4723DE51825}" type="pres">
      <dgm:prSet presAssocID="{6F7854DC-C82B-4D86-86ED-B8FE85697AE4}" presName="node" presStyleLbl="node1" presStyleIdx="5" presStyleCnt="9">
        <dgm:presLayoutVars>
          <dgm:bulletEnabled val="1"/>
        </dgm:presLayoutVars>
      </dgm:prSet>
      <dgm:spPr/>
      <dgm:t>
        <a:bodyPr/>
        <a:lstStyle/>
        <a:p>
          <a:endParaRPr lang="en-US"/>
        </a:p>
      </dgm:t>
    </dgm:pt>
    <dgm:pt modelId="{3994FA37-6B7A-49DB-92DF-62CA51EAEB41}" type="pres">
      <dgm:prSet presAssocID="{41EBC137-2B41-4F2A-9B52-809F779BFD7B}" presName="sibTrans" presStyleLbl="sibTrans2D1" presStyleIdx="5" presStyleCnt="9"/>
      <dgm:spPr/>
      <dgm:t>
        <a:bodyPr/>
        <a:lstStyle/>
        <a:p>
          <a:endParaRPr lang="en-US"/>
        </a:p>
      </dgm:t>
    </dgm:pt>
    <dgm:pt modelId="{43EAB479-F52C-4A75-8076-523D34FCC8CF}" type="pres">
      <dgm:prSet presAssocID="{41EBC137-2B41-4F2A-9B52-809F779BFD7B}" presName="connectorText" presStyleLbl="sibTrans2D1" presStyleIdx="5" presStyleCnt="9"/>
      <dgm:spPr/>
      <dgm:t>
        <a:bodyPr/>
        <a:lstStyle/>
        <a:p>
          <a:endParaRPr lang="en-US"/>
        </a:p>
      </dgm:t>
    </dgm:pt>
    <dgm:pt modelId="{4175E5F8-C2C4-432D-B8C3-918A9B3F3A25}" type="pres">
      <dgm:prSet presAssocID="{87D13FC0-8BDF-4D9E-80EB-9B8F289DB96B}" presName="node" presStyleLbl="node1" presStyleIdx="6" presStyleCnt="9">
        <dgm:presLayoutVars>
          <dgm:bulletEnabled val="1"/>
        </dgm:presLayoutVars>
      </dgm:prSet>
      <dgm:spPr/>
      <dgm:t>
        <a:bodyPr/>
        <a:lstStyle/>
        <a:p>
          <a:endParaRPr lang="en-US"/>
        </a:p>
      </dgm:t>
    </dgm:pt>
    <dgm:pt modelId="{58D9C933-9605-47CB-91A2-812E5606C608}" type="pres">
      <dgm:prSet presAssocID="{954C2FFA-3B87-4E4C-B5FA-8D6119A3B21C}" presName="sibTrans" presStyleLbl="sibTrans2D1" presStyleIdx="6" presStyleCnt="9"/>
      <dgm:spPr/>
      <dgm:t>
        <a:bodyPr/>
        <a:lstStyle/>
        <a:p>
          <a:endParaRPr lang="en-US"/>
        </a:p>
      </dgm:t>
    </dgm:pt>
    <dgm:pt modelId="{E837C8BF-C597-44DF-82DE-2F0846F9AF76}" type="pres">
      <dgm:prSet presAssocID="{954C2FFA-3B87-4E4C-B5FA-8D6119A3B21C}" presName="connectorText" presStyleLbl="sibTrans2D1" presStyleIdx="6" presStyleCnt="9"/>
      <dgm:spPr/>
      <dgm:t>
        <a:bodyPr/>
        <a:lstStyle/>
        <a:p>
          <a:endParaRPr lang="en-US"/>
        </a:p>
      </dgm:t>
    </dgm:pt>
    <dgm:pt modelId="{95FFB157-7DC2-4BFC-8D82-B0FB9E9D3D4F}" type="pres">
      <dgm:prSet presAssocID="{DBA88B49-5E68-4A7F-913B-888F1E202DB8}" presName="node" presStyleLbl="node1" presStyleIdx="7" presStyleCnt="9">
        <dgm:presLayoutVars>
          <dgm:bulletEnabled val="1"/>
        </dgm:presLayoutVars>
      </dgm:prSet>
      <dgm:spPr/>
      <dgm:t>
        <a:bodyPr/>
        <a:lstStyle/>
        <a:p>
          <a:endParaRPr lang="en-US"/>
        </a:p>
      </dgm:t>
    </dgm:pt>
    <dgm:pt modelId="{607CA0C8-2A61-4AE7-BCB6-1026425C7E11}" type="pres">
      <dgm:prSet presAssocID="{65B1BD42-4404-4580-9374-BB0F3ED12F31}" presName="sibTrans" presStyleLbl="sibTrans2D1" presStyleIdx="7" presStyleCnt="9"/>
      <dgm:spPr/>
      <dgm:t>
        <a:bodyPr/>
        <a:lstStyle/>
        <a:p>
          <a:endParaRPr lang="en-US"/>
        </a:p>
      </dgm:t>
    </dgm:pt>
    <dgm:pt modelId="{6385497E-A49D-4E75-906D-D787DAAC8073}" type="pres">
      <dgm:prSet presAssocID="{65B1BD42-4404-4580-9374-BB0F3ED12F31}" presName="connectorText" presStyleLbl="sibTrans2D1" presStyleIdx="7" presStyleCnt="9"/>
      <dgm:spPr/>
      <dgm:t>
        <a:bodyPr/>
        <a:lstStyle/>
        <a:p>
          <a:endParaRPr lang="en-US"/>
        </a:p>
      </dgm:t>
    </dgm:pt>
    <dgm:pt modelId="{D48D7A7B-2FEB-4F7E-B6E0-EAD93404CE44}" type="pres">
      <dgm:prSet presAssocID="{983D65D3-70B0-49F6-BEE8-303AEED6A51F}" presName="node" presStyleLbl="node1" presStyleIdx="8" presStyleCnt="9">
        <dgm:presLayoutVars>
          <dgm:bulletEnabled val="1"/>
        </dgm:presLayoutVars>
      </dgm:prSet>
      <dgm:spPr/>
      <dgm:t>
        <a:bodyPr/>
        <a:lstStyle/>
        <a:p>
          <a:endParaRPr lang="en-US"/>
        </a:p>
      </dgm:t>
    </dgm:pt>
    <dgm:pt modelId="{36FA2611-B008-434F-9961-2619F9F21B45}" type="pres">
      <dgm:prSet presAssocID="{ADCCBB96-2D6C-4147-8BF2-DCBB36793E47}" presName="sibTrans" presStyleLbl="sibTrans2D1" presStyleIdx="8" presStyleCnt="9"/>
      <dgm:spPr/>
      <dgm:t>
        <a:bodyPr/>
        <a:lstStyle/>
        <a:p>
          <a:endParaRPr lang="en-US"/>
        </a:p>
      </dgm:t>
    </dgm:pt>
    <dgm:pt modelId="{F3CFEA40-06AD-496A-89DC-115B0734D262}" type="pres">
      <dgm:prSet presAssocID="{ADCCBB96-2D6C-4147-8BF2-DCBB36793E47}" presName="connectorText" presStyleLbl="sibTrans2D1" presStyleIdx="8" presStyleCnt="9"/>
      <dgm:spPr/>
      <dgm:t>
        <a:bodyPr/>
        <a:lstStyle/>
        <a:p>
          <a:endParaRPr lang="en-US"/>
        </a:p>
      </dgm:t>
    </dgm:pt>
  </dgm:ptLst>
  <dgm:cxnLst>
    <dgm:cxn modelId="{50430F7E-71E0-45E9-AE24-72CFA5E10A01}" type="presOf" srcId="{736399C6-5A49-4058-A0B8-D57DF177BB94}" destId="{5395EC39-10CD-49F7-A714-6B20C9706DBC}" srcOrd="1" destOrd="0" presId="urn:microsoft.com/office/officeart/2005/8/layout/cycle2"/>
    <dgm:cxn modelId="{89F3C49A-B93D-4A7A-BAE2-5F291FEAFD2A}" type="presOf" srcId="{736399C6-5A49-4058-A0B8-D57DF177BB94}" destId="{39A0B048-D3C4-4EC2-B5C5-73BE48C58629}" srcOrd="0" destOrd="0" presId="urn:microsoft.com/office/officeart/2005/8/layout/cycle2"/>
    <dgm:cxn modelId="{3DE558A3-1FCF-4F75-A9E2-B925BA46DC00}" srcId="{3D80D861-F5D6-4A55-B158-26154BA1703F}" destId="{24E0D6DA-61C8-46A9-A5FC-E05CF142E882}" srcOrd="3" destOrd="0" parTransId="{798939C6-D6DF-4236-89B6-5618FCB942BA}" sibTransId="{38513C6B-EAF4-4FB0-AA45-DE37FF28FCBF}"/>
    <dgm:cxn modelId="{4D1D55F9-F112-4BDE-8D3F-F9876387CBDF}" srcId="{3D80D861-F5D6-4A55-B158-26154BA1703F}" destId="{DBA88B49-5E68-4A7F-913B-888F1E202DB8}" srcOrd="7" destOrd="0" parTransId="{954B81CA-7C9A-4521-8405-DBCA570048C7}" sibTransId="{65B1BD42-4404-4580-9374-BB0F3ED12F31}"/>
    <dgm:cxn modelId="{E2F1227A-2FB9-46FC-AE8D-6930FF264FA2}" type="presOf" srcId="{24E0D6DA-61C8-46A9-A5FC-E05CF142E882}" destId="{3DAB4215-BC47-4FC9-A2FB-BCDFCA8F469B}" srcOrd="0" destOrd="0" presId="urn:microsoft.com/office/officeart/2005/8/layout/cycle2"/>
    <dgm:cxn modelId="{AB7E148E-C224-4E40-A5DA-C08456BA379B}" type="presOf" srcId="{043FE9CE-3950-4447-B012-98D66EDB7D07}" destId="{46337A68-93DC-474C-BC1C-0B121508D260}" srcOrd="0" destOrd="0" presId="urn:microsoft.com/office/officeart/2005/8/layout/cycle2"/>
    <dgm:cxn modelId="{C94ABD5F-A595-466E-80B9-0AE8AF37F79B}" type="presOf" srcId="{41EBC137-2B41-4F2A-9B52-809F779BFD7B}" destId="{43EAB479-F52C-4A75-8076-523D34FCC8CF}" srcOrd="1" destOrd="0" presId="urn:microsoft.com/office/officeart/2005/8/layout/cycle2"/>
    <dgm:cxn modelId="{DEA39B92-5B25-4F3C-90EF-FF176C52D3B9}" type="presOf" srcId="{82B10C82-79A7-4007-A73C-E405024CEC73}" destId="{73CDB577-311B-4458-88D8-9D9BD1C136B2}" srcOrd="0" destOrd="0" presId="urn:microsoft.com/office/officeart/2005/8/layout/cycle2"/>
    <dgm:cxn modelId="{4932504F-EDE5-4F2E-B82B-3F6EA9CCBD9C}" type="presOf" srcId="{C0B83E72-86ED-4C03-95D7-6CDF2F6DA177}" destId="{C36AB46F-5AAA-4106-AE21-F4175C2ACBCD}" srcOrd="0" destOrd="0" presId="urn:microsoft.com/office/officeart/2005/8/layout/cycle2"/>
    <dgm:cxn modelId="{44098304-6D97-4048-B0F9-6708054D530C}" srcId="{3D80D861-F5D6-4A55-B158-26154BA1703F}" destId="{87D13FC0-8BDF-4D9E-80EB-9B8F289DB96B}" srcOrd="6" destOrd="0" parTransId="{A8100418-618E-4408-A454-1C5B1E0222E9}" sibTransId="{954C2FFA-3B87-4E4C-B5FA-8D6119A3B21C}"/>
    <dgm:cxn modelId="{3283C1DC-BCEC-4A04-8673-ED14FBD2CA5F}" srcId="{3D80D861-F5D6-4A55-B158-26154BA1703F}" destId="{5312F821-4E38-4F31-9A55-557438E1AD5F}" srcOrd="0" destOrd="0" parTransId="{270684BF-357D-4BDA-8421-68717DBF77EA}" sibTransId="{736399C6-5A49-4058-A0B8-D57DF177BB94}"/>
    <dgm:cxn modelId="{461C02CA-0E65-4DA4-A0E9-91D5873A6753}" srcId="{3D80D861-F5D6-4A55-B158-26154BA1703F}" destId="{F9A16647-5503-4585-BEA4-71FEB4B74E92}" srcOrd="4" destOrd="0" parTransId="{99C7023F-2DA1-48CA-9F30-7A76B890079C}" sibTransId="{C0B83E72-86ED-4C03-95D7-6CDF2F6DA177}"/>
    <dgm:cxn modelId="{D91E7359-6DD5-4E3A-B19B-27CAA5E3813B}" type="presOf" srcId="{41EBC137-2B41-4F2A-9B52-809F779BFD7B}" destId="{3994FA37-6B7A-49DB-92DF-62CA51EAEB41}" srcOrd="0" destOrd="0" presId="urn:microsoft.com/office/officeart/2005/8/layout/cycle2"/>
    <dgm:cxn modelId="{F47F4DDD-D168-4331-A9BA-F02CF924CDB4}" srcId="{3D80D861-F5D6-4A55-B158-26154BA1703F}" destId="{043FE9CE-3950-4447-B012-98D66EDB7D07}" srcOrd="2" destOrd="0" parTransId="{DAB2DF82-A48E-4019-B0C7-76F28C222DC6}" sibTransId="{25B02631-A6F8-400D-9684-9D373EE66E63}"/>
    <dgm:cxn modelId="{9594FBAE-9AC4-4DB9-8803-B76D2822FF48}" type="presOf" srcId="{C0B83E72-86ED-4C03-95D7-6CDF2F6DA177}" destId="{751852BE-6166-4793-8AD7-174219696EFC}" srcOrd="1" destOrd="0" presId="urn:microsoft.com/office/officeart/2005/8/layout/cycle2"/>
    <dgm:cxn modelId="{0225FD02-1A51-453D-B382-2033EED34573}" type="presOf" srcId="{ADCCBB96-2D6C-4147-8BF2-DCBB36793E47}" destId="{36FA2611-B008-434F-9961-2619F9F21B45}" srcOrd="0" destOrd="0" presId="urn:microsoft.com/office/officeart/2005/8/layout/cycle2"/>
    <dgm:cxn modelId="{2BB21A93-F856-4197-A9BF-86E2AFB6CD49}" type="presOf" srcId="{25B02631-A6F8-400D-9684-9D373EE66E63}" destId="{B2F358B5-9A8C-4D94-99B3-78B146D73BD4}" srcOrd="0" destOrd="0" presId="urn:microsoft.com/office/officeart/2005/8/layout/cycle2"/>
    <dgm:cxn modelId="{2B455FCD-1C94-4B27-BCF3-15A6B223ED7B}" srcId="{3D80D861-F5D6-4A55-B158-26154BA1703F}" destId="{6F7854DC-C82B-4D86-86ED-B8FE85697AE4}" srcOrd="5" destOrd="0" parTransId="{7719FFE8-C1D1-458D-B5AB-A15CE8DDA87E}" sibTransId="{41EBC137-2B41-4F2A-9B52-809F779BFD7B}"/>
    <dgm:cxn modelId="{F23174B0-7DE9-46EB-BFDD-46406B6C0B52}" type="presOf" srcId="{38513C6B-EAF4-4FB0-AA45-DE37FF28FCBF}" destId="{B1823F3D-2174-4363-8A9A-09F5C71F90AD}" srcOrd="0" destOrd="0" presId="urn:microsoft.com/office/officeart/2005/8/layout/cycle2"/>
    <dgm:cxn modelId="{49BDB015-F5BB-4049-B187-C05E2D92F602}" type="presOf" srcId="{5E8D315A-7A5E-4C6B-BB57-FF8CF05D6797}" destId="{79A4C1BA-6B6C-44AE-8531-50535F3D69B4}" srcOrd="0" destOrd="0" presId="urn:microsoft.com/office/officeart/2005/8/layout/cycle2"/>
    <dgm:cxn modelId="{C2FC12B1-05E5-45AC-9F94-DE2F14DD9928}" type="presOf" srcId="{F9A16647-5503-4585-BEA4-71FEB4B74E92}" destId="{562D0FEE-35C2-45AD-8D71-7111697422B2}" srcOrd="0" destOrd="0" presId="urn:microsoft.com/office/officeart/2005/8/layout/cycle2"/>
    <dgm:cxn modelId="{73FF8486-8C5B-47D1-B31B-2FE2DAD6196C}" type="presOf" srcId="{65B1BD42-4404-4580-9374-BB0F3ED12F31}" destId="{6385497E-A49D-4E75-906D-D787DAAC8073}" srcOrd="1" destOrd="0" presId="urn:microsoft.com/office/officeart/2005/8/layout/cycle2"/>
    <dgm:cxn modelId="{1CCFDC35-2E71-4D68-AAC7-79D0B2AC364E}" srcId="{3D80D861-F5D6-4A55-B158-26154BA1703F}" destId="{983D65D3-70B0-49F6-BEE8-303AEED6A51F}" srcOrd="8" destOrd="0" parTransId="{507FDA23-A7DA-4580-8443-31968CDF8D1C}" sibTransId="{ADCCBB96-2D6C-4147-8BF2-DCBB36793E47}"/>
    <dgm:cxn modelId="{C5C5DD25-EDBC-4714-9C81-C91E0F6AC45D}" srcId="{3D80D861-F5D6-4A55-B158-26154BA1703F}" destId="{82B10C82-79A7-4007-A73C-E405024CEC73}" srcOrd="1" destOrd="0" parTransId="{0DB11AD2-CE91-48F1-B2F1-7821E6A2CDE6}" sibTransId="{5E8D315A-7A5E-4C6B-BB57-FF8CF05D6797}"/>
    <dgm:cxn modelId="{868FA8A8-E5E7-4223-9342-D11141A491C1}" type="presOf" srcId="{38513C6B-EAF4-4FB0-AA45-DE37FF28FCBF}" destId="{B9ACCF28-46EE-423F-BEF6-FADFD0522FA5}" srcOrd="1" destOrd="0" presId="urn:microsoft.com/office/officeart/2005/8/layout/cycle2"/>
    <dgm:cxn modelId="{0581E3BA-7F52-4655-89D8-47F8FE154C5C}" type="presOf" srcId="{5E8D315A-7A5E-4C6B-BB57-FF8CF05D6797}" destId="{C5E59C29-7E1D-47CE-8E1F-0EFC1BB3C1FE}" srcOrd="1" destOrd="0" presId="urn:microsoft.com/office/officeart/2005/8/layout/cycle2"/>
    <dgm:cxn modelId="{3A747715-CEAE-48AF-8354-27FE80EF3CA8}" type="presOf" srcId="{954C2FFA-3B87-4E4C-B5FA-8D6119A3B21C}" destId="{58D9C933-9605-47CB-91A2-812E5606C608}" srcOrd="0" destOrd="0" presId="urn:microsoft.com/office/officeart/2005/8/layout/cycle2"/>
    <dgm:cxn modelId="{1E47FF7A-056F-40BF-BE86-72778A20FD77}" type="presOf" srcId="{ADCCBB96-2D6C-4147-8BF2-DCBB36793E47}" destId="{F3CFEA40-06AD-496A-89DC-115B0734D262}" srcOrd="1" destOrd="0" presId="urn:microsoft.com/office/officeart/2005/8/layout/cycle2"/>
    <dgm:cxn modelId="{7B81A8D5-0667-421E-A2CA-2C51296AC817}" type="presOf" srcId="{6F7854DC-C82B-4D86-86ED-B8FE85697AE4}" destId="{7CABF8D5-6753-4F6E-AE4D-A4723DE51825}" srcOrd="0" destOrd="0" presId="urn:microsoft.com/office/officeart/2005/8/layout/cycle2"/>
    <dgm:cxn modelId="{E5AC4761-554B-4C05-B3BD-FDE60EC1B6BD}" type="presOf" srcId="{87D13FC0-8BDF-4D9E-80EB-9B8F289DB96B}" destId="{4175E5F8-C2C4-432D-B8C3-918A9B3F3A25}" srcOrd="0" destOrd="0" presId="urn:microsoft.com/office/officeart/2005/8/layout/cycle2"/>
    <dgm:cxn modelId="{8B8FAECB-1D93-4658-965D-9B8290CAB86B}" type="presOf" srcId="{954C2FFA-3B87-4E4C-B5FA-8D6119A3B21C}" destId="{E837C8BF-C597-44DF-82DE-2F0846F9AF76}" srcOrd="1" destOrd="0" presId="urn:microsoft.com/office/officeart/2005/8/layout/cycle2"/>
    <dgm:cxn modelId="{D917866A-30AE-49D4-A93F-208AD7ADD9A6}" type="presOf" srcId="{983D65D3-70B0-49F6-BEE8-303AEED6A51F}" destId="{D48D7A7B-2FEB-4F7E-B6E0-EAD93404CE44}" srcOrd="0" destOrd="0" presId="urn:microsoft.com/office/officeart/2005/8/layout/cycle2"/>
    <dgm:cxn modelId="{7BB15213-7CC5-4522-B6E5-6B79572EEC25}" type="presOf" srcId="{65B1BD42-4404-4580-9374-BB0F3ED12F31}" destId="{607CA0C8-2A61-4AE7-BCB6-1026425C7E11}" srcOrd="0" destOrd="0" presId="urn:microsoft.com/office/officeart/2005/8/layout/cycle2"/>
    <dgm:cxn modelId="{3C38C7D6-43E7-4D1E-82E9-323ED21D0907}" type="presOf" srcId="{5312F821-4E38-4F31-9A55-557438E1AD5F}" destId="{39355587-C510-454D-B77F-A74405355768}" srcOrd="0" destOrd="0" presId="urn:microsoft.com/office/officeart/2005/8/layout/cycle2"/>
    <dgm:cxn modelId="{88E61AAA-5709-43DC-8F3C-05B2EFC2BD83}" type="presOf" srcId="{DBA88B49-5E68-4A7F-913B-888F1E202DB8}" destId="{95FFB157-7DC2-4BFC-8D82-B0FB9E9D3D4F}" srcOrd="0" destOrd="0" presId="urn:microsoft.com/office/officeart/2005/8/layout/cycle2"/>
    <dgm:cxn modelId="{A44DCED5-F32E-4502-8085-BB62694854AA}" type="presOf" srcId="{25B02631-A6F8-400D-9684-9D373EE66E63}" destId="{24BB444B-567F-4597-A7CD-B51BD2FD117D}" srcOrd="1" destOrd="0" presId="urn:microsoft.com/office/officeart/2005/8/layout/cycle2"/>
    <dgm:cxn modelId="{F4D9A0FF-2195-4B1D-9E28-EA09BCB06CF7}" type="presOf" srcId="{3D80D861-F5D6-4A55-B158-26154BA1703F}" destId="{9C8CEDCB-1DA3-4432-9A49-9664C492F01D}" srcOrd="0" destOrd="0" presId="urn:microsoft.com/office/officeart/2005/8/layout/cycle2"/>
    <dgm:cxn modelId="{876A0F52-1E68-4BC3-826C-6B3DD27A89D8}" type="presParOf" srcId="{9C8CEDCB-1DA3-4432-9A49-9664C492F01D}" destId="{39355587-C510-454D-B77F-A74405355768}" srcOrd="0" destOrd="0" presId="urn:microsoft.com/office/officeart/2005/8/layout/cycle2"/>
    <dgm:cxn modelId="{53B5BF1D-2175-4E86-A1C7-C40F9E09A203}" type="presParOf" srcId="{9C8CEDCB-1DA3-4432-9A49-9664C492F01D}" destId="{39A0B048-D3C4-4EC2-B5C5-73BE48C58629}" srcOrd="1" destOrd="0" presId="urn:microsoft.com/office/officeart/2005/8/layout/cycle2"/>
    <dgm:cxn modelId="{86E225CB-0955-4139-AF65-35B5AA51A245}" type="presParOf" srcId="{39A0B048-D3C4-4EC2-B5C5-73BE48C58629}" destId="{5395EC39-10CD-49F7-A714-6B20C9706DBC}" srcOrd="0" destOrd="0" presId="urn:microsoft.com/office/officeart/2005/8/layout/cycle2"/>
    <dgm:cxn modelId="{E80A9494-4EAF-4504-842E-43AAF7C4CE78}" type="presParOf" srcId="{9C8CEDCB-1DA3-4432-9A49-9664C492F01D}" destId="{73CDB577-311B-4458-88D8-9D9BD1C136B2}" srcOrd="2" destOrd="0" presId="urn:microsoft.com/office/officeart/2005/8/layout/cycle2"/>
    <dgm:cxn modelId="{2488B249-3C72-4D6A-9B57-60AA211D01FF}" type="presParOf" srcId="{9C8CEDCB-1DA3-4432-9A49-9664C492F01D}" destId="{79A4C1BA-6B6C-44AE-8531-50535F3D69B4}" srcOrd="3" destOrd="0" presId="urn:microsoft.com/office/officeart/2005/8/layout/cycle2"/>
    <dgm:cxn modelId="{C6BE2FDF-77A7-44A0-B677-C5C79D52DB4F}" type="presParOf" srcId="{79A4C1BA-6B6C-44AE-8531-50535F3D69B4}" destId="{C5E59C29-7E1D-47CE-8E1F-0EFC1BB3C1FE}" srcOrd="0" destOrd="0" presId="urn:microsoft.com/office/officeart/2005/8/layout/cycle2"/>
    <dgm:cxn modelId="{057787BE-9975-406D-A09B-F47A356FED42}" type="presParOf" srcId="{9C8CEDCB-1DA3-4432-9A49-9664C492F01D}" destId="{46337A68-93DC-474C-BC1C-0B121508D260}" srcOrd="4" destOrd="0" presId="urn:microsoft.com/office/officeart/2005/8/layout/cycle2"/>
    <dgm:cxn modelId="{305B3E9F-B71D-4C9B-901E-0E2BCEF98FC9}" type="presParOf" srcId="{9C8CEDCB-1DA3-4432-9A49-9664C492F01D}" destId="{B2F358B5-9A8C-4D94-99B3-78B146D73BD4}" srcOrd="5" destOrd="0" presId="urn:microsoft.com/office/officeart/2005/8/layout/cycle2"/>
    <dgm:cxn modelId="{196F3D4E-0271-475A-9E4E-F4DBE4FC77EE}" type="presParOf" srcId="{B2F358B5-9A8C-4D94-99B3-78B146D73BD4}" destId="{24BB444B-567F-4597-A7CD-B51BD2FD117D}" srcOrd="0" destOrd="0" presId="urn:microsoft.com/office/officeart/2005/8/layout/cycle2"/>
    <dgm:cxn modelId="{A74D3C0A-E166-4A89-A0B2-CB9B4AAF6913}" type="presParOf" srcId="{9C8CEDCB-1DA3-4432-9A49-9664C492F01D}" destId="{3DAB4215-BC47-4FC9-A2FB-BCDFCA8F469B}" srcOrd="6" destOrd="0" presId="urn:microsoft.com/office/officeart/2005/8/layout/cycle2"/>
    <dgm:cxn modelId="{34553A92-6076-4EB3-AC37-7AF0AC18E3C1}" type="presParOf" srcId="{9C8CEDCB-1DA3-4432-9A49-9664C492F01D}" destId="{B1823F3D-2174-4363-8A9A-09F5C71F90AD}" srcOrd="7" destOrd="0" presId="urn:microsoft.com/office/officeart/2005/8/layout/cycle2"/>
    <dgm:cxn modelId="{5D54E2C8-3F03-4EE5-B27C-9C54B6AC4EAD}" type="presParOf" srcId="{B1823F3D-2174-4363-8A9A-09F5C71F90AD}" destId="{B9ACCF28-46EE-423F-BEF6-FADFD0522FA5}" srcOrd="0" destOrd="0" presId="urn:microsoft.com/office/officeart/2005/8/layout/cycle2"/>
    <dgm:cxn modelId="{2B15F02E-A65B-44B4-9228-F89FCF361932}" type="presParOf" srcId="{9C8CEDCB-1DA3-4432-9A49-9664C492F01D}" destId="{562D0FEE-35C2-45AD-8D71-7111697422B2}" srcOrd="8" destOrd="0" presId="urn:microsoft.com/office/officeart/2005/8/layout/cycle2"/>
    <dgm:cxn modelId="{BAA5B60D-CE48-4D32-BFB4-54A1818D4864}" type="presParOf" srcId="{9C8CEDCB-1DA3-4432-9A49-9664C492F01D}" destId="{C36AB46F-5AAA-4106-AE21-F4175C2ACBCD}" srcOrd="9" destOrd="0" presId="urn:microsoft.com/office/officeart/2005/8/layout/cycle2"/>
    <dgm:cxn modelId="{F8F4A204-CC99-41B9-8152-EDB651F8E7EB}" type="presParOf" srcId="{C36AB46F-5AAA-4106-AE21-F4175C2ACBCD}" destId="{751852BE-6166-4793-8AD7-174219696EFC}" srcOrd="0" destOrd="0" presId="urn:microsoft.com/office/officeart/2005/8/layout/cycle2"/>
    <dgm:cxn modelId="{8D600331-E6BC-48BD-9CBE-1FD602A91058}" type="presParOf" srcId="{9C8CEDCB-1DA3-4432-9A49-9664C492F01D}" destId="{7CABF8D5-6753-4F6E-AE4D-A4723DE51825}" srcOrd="10" destOrd="0" presId="urn:microsoft.com/office/officeart/2005/8/layout/cycle2"/>
    <dgm:cxn modelId="{A6840B19-96A8-4E60-85D2-5253BCDA2FF2}" type="presParOf" srcId="{9C8CEDCB-1DA3-4432-9A49-9664C492F01D}" destId="{3994FA37-6B7A-49DB-92DF-62CA51EAEB41}" srcOrd="11" destOrd="0" presId="urn:microsoft.com/office/officeart/2005/8/layout/cycle2"/>
    <dgm:cxn modelId="{2406B227-A066-478B-AA97-533EE31FBBD0}" type="presParOf" srcId="{3994FA37-6B7A-49DB-92DF-62CA51EAEB41}" destId="{43EAB479-F52C-4A75-8076-523D34FCC8CF}" srcOrd="0" destOrd="0" presId="urn:microsoft.com/office/officeart/2005/8/layout/cycle2"/>
    <dgm:cxn modelId="{24403718-51D0-4F3B-A0A6-998FECEAF1A0}" type="presParOf" srcId="{9C8CEDCB-1DA3-4432-9A49-9664C492F01D}" destId="{4175E5F8-C2C4-432D-B8C3-918A9B3F3A25}" srcOrd="12" destOrd="0" presId="urn:microsoft.com/office/officeart/2005/8/layout/cycle2"/>
    <dgm:cxn modelId="{66C12EB7-5C08-407A-9849-C167E5044E99}" type="presParOf" srcId="{9C8CEDCB-1DA3-4432-9A49-9664C492F01D}" destId="{58D9C933-9605-47CB-91A2-812E5606C608}" srcOrd="13" destOrd="0" presId="urn:microsoft.com/office/officeart/2005/8/layout/cycle2"/>
    <dgm:cxn modelId="{6A8858F3-936C-4E67-85AE-93831B0A028C}" type="presParOf" srcId="{58D9C933-9605-47CB-91A2-812E5606C608}" destId="{E837C8BF-C597-44DF-82DE-2F0846F9AF76}" srcOrd="0" destOrd="0" presId="urn:microsoft.com/office/officeart/2005/8/layout/cycle2"/>
    <dgm:cxn modelId="{3F781C4C-AB7D-44B3-94CD-28B7F72D6918}" type="presParOf" srcId="{9C8CEDCB-1DA3-4432-9A49-9664C492F01D}" destId="{95FFB157-7DC2-4BFC-8D82-B0FB9E9D3D4F}" srcOrd="14" destOrd="0" presId="urn:microsoft.com/office/officeart/2005/8/layout/cycle2"/>
    <dgm:cxn modelId="{1B9D8B62-952B-470C-969E-1CB02C7E6CF2}" type="presParOf" srcId="{9C8CEDCB-1DA3-4432-9A49-9664C492F01D}" destId="{607CA0C8-2A61-4AE7-BCB6-1026425C7E11}" srcOrd="15" destOrd="0" presId="urn:microsoft.com/office/officeart/2005/8/layout/cycle2"/>
    <dgm:cxn modelId="{680EDE9B-8872-4948-B287-84F0426D08EC}" type="presParOf" srcId="{607CA0C8-2A61-4AE7-BCB6-1026425C7E11}" destId="{6385497E-A49D-4E75-906D-D787DAAC8073}" srcOrd="0" destOrd="0" presId="urn:microsoft.com/office/officeart/2005/8/layout/cycle2"/>
    <dgm:cxn modelId="{56D36D52-2F70-4EAA-9834-21D8970627E4}" type="presParOf" srcId="{9C8CEDCB-1DA3-4432-9A49-9664C492F01D}" destId="{D48D7A7B-2FEB-4F7E-B6E0-EAD93404CE44}" srcOrd="16" destOrd="0" presId="urn:microsoft.com/office/officeart/2005/8/layout/cycle2"/>
    <dgm:cxn modelId="{AA3097BF-B61F-43E6-9311-12C7143B6E12}" type="presParOf" srcId="{9C8CEDCB-1DA3-4432-9A49-9664C492F01D}" destId="{36FA2611-B008-434F-9961-2619F9F21B45}" srcOrd="17" destOrd="0" presId="urn:microsoft.com/office/officeart/2005/8/layout/cycle2"/>
    <dgm:cxn modelId="{7E145B47-0973-42A1-8A42-BB1962F01F32}" type="presParOf" srcId="{36FA2611-B008-434F-9961-2619F9F21B45}" destId="{F3CFEA40-06AD-496A-89DC-115B0734D262}"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chemeClr val="accent2">
            <a:lumMod val="75000"/>
          </a:schemeClr>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a:solidFill>
          <a:schemeClr val="accent2">
            <a:lumMod val="75000"/>
          </a:schemeClr>
        </a:solidFill>
        <a:ln>
          <a:solidFill>
            <a:schemeClr val="tx1"/>
          </a:solidFill>
        </a:ln>
      </dgm:spPr>
      <dgm:t>
        <a:bodyPr/>
        <a:lstStyle/>
        <a:p>
          <a:r>
            <a:rPr lang="en-US" b="1" dirty="0" smtClean="0"/>
            <a:t>4</a:t>
          </a:r>
          <a:endParaRPr lang="en-US" b="1"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8</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a:solidFill>
          <a:schemeClr val="accent2">
            <a:lumMod val="75000"/>
          </a:schemeClr>
        </a:solidFill>
        <a:ln>
          <a:solidFill>
            <a:schemeClr val="tx1"/>
          </a:solidFill>
        </a:ln>
      </dgm:spPr>
      <dgm:t>
        <a:bodyPr/>
        <a:lstStyle/>
        <a:p>
          <a:r>
            <a:rPr lang="en-US" b="1" dirty="0" smtClean="0"/>
            <a:t>5</a:t>
          </a:r>
          <a:endParaRPr lang="en-US" b="1"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a:solidFill>
          <a:schemeClr val="accent2">
            <a:lumMod val="75000"/>
          </a:schemeClr>
        </a:solidFill>
        <a:ln>
          <a:solidFill>
            <a:schemeClr val="tx1"/>
          </a:solidFill>
        </a:ln>
      </dgm:spPr>
      <dgm:t>
        <a:bodyPr/>
        <a:lstStyle/>
        <a:p>
          <a:r>
            <a:rPr lang="en-US" b="1" dirty="0" smtClean="0"/>
            <a:t>9</a:t>
          </a:r>
          <a:endParaRPr lang="en-US" b="1"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7</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a:solidFill>
          <a:schemeClr val="accent2">
            <a:lumMod val="75000"/>
          </a:schemeClr>
        </a:solidFill>
        <a:ln>
          <a:solidFill>
            <a:schemeClr val="tx1"/>
          </a:solidFill>
        </a:ln>
      </dgm:spPr>
      <dgm:t>
        <a:bodyPr/>
        <a:lstStyle/>
        <a:p>
          <a:r>
            <a:rPr lang="en-US" b="1" dirty="0" smtClean="0"/>
            <a:t>3</a:t>
          </a:r>
          <a:endParaRPr lang="en-US" b="1"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6</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108F29C4-3C01-480E-A04A-0C74E1BBF9E1}" type="presOf" srcId="{CD4F6E8F-E7A4-4F83-AC93-F54A2399821B}" destId="{02A8C892-99F5-416B-9A97-9D038DB2BFE6}" srcOrd="0" destOrd="0" presId="urn:microsoft.com/office/officeart/2005/8/layout/cycle2"/>
    <dgm:cxn modelId="{8AE5F200-610A-43E7-8F76-172480CD8121}" type="presOf" srcId="{79631E01-9735-48F9-8A37-4A7D1F227667}" destId="{165CF8C7-8A25-4E03-B8ED-B2F3D41AE8DC}" srcOrd="0" destOrd="0" presId="urn:microsoft.com/office/officeart/2005/8/layout/cycle2"/>
    <dgm:cxn modelId="{01CC325C-3741-4A88-A13B-FDF0F0B0BCEA}" type="presOf" srcId="{05F25B51-2507-4556-ABD6-91F3B1ED7021}" destId="{6932CD04-30E8-4429-A34E-928C6C93BC91}"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ACF04BF5-314D-476E-8DFE-41DE356FC2D9}" type="presOf" srcId="{19275F1F-881A-4E55-986D-7A7614EAD9CE}" destId="{9BEB03A5-D1F2-4F82-BDCA-F6956E1E7308}" srcOrd="1" destOrd="0" presId="urn:microsoft.com/office/officeart/2005/8/layout/cycle2"/>
    <dgm:cxn modelId="{187C8982-9809-44E7-8CAB-0C85BD7ECB24}" type="presOf" srcId="{FAD894DE-FA1C-4B20-BC71-6EFF6F403352}" destId="{910F3E83-A29D-4562-A5F2-CDA43C10C961}" srcOrd="0" destOrd="0" presId="urn:microsoft.com/office/officeart/2005/8/layout/cycle2"/>
    <dgm:cxn modelId="{9E851E4F-A8EA-4295-A6AD-E7DD4C259FD2}" type="presOf" srcId="{A2BDC5FA-97B9-4FAD-97F6-005D6588FBD8}" destId="{905EA2D9-FE20-4D3E-BD57-E9634A25D3EA}" srcOrd="1" destOrd="0" presId="urn:microsoft.com/office/officeart/2005/8/layout/cycle2"/>
    <dgm:cxn modelId="{0D939560-5D4C-4D47-B8EE-364ADEE1214C}" type="presOf" srcId="{5E0BE414-9B83-4A79-881E-330C67CC4794}" destId="{756FAFC5-3760-40A9-81C1-F48AA496E6A1}"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F40A8268-11C7-44FD-8009-BDD598291F9C}" type="presOf" srcId="{93041A9A-A5E8-4F52-8544-22704A711CC3}" destId="{A7EDA7AC-B4BA-4FD7-88FF-065CE09BC58C}" srcOrd="1" destOrd="0" presId="urn:microsoft.com/office/officeart/2005/8/layout/cycle2"/>
    <dgm:cxn modelId="{6F09FA71-71D0-4625-8931-ECB90907F734}" type="presOf" srcId="{A8761322-63A5-4F2A-9328-B67D228D88BD}" destId="{2CC2DF4B-2390-4229-9977-9B2766604DFA}" srcOrd="0" destOrd="0" presId="urn:microsoft.com/office/officeart/2005/8/layout/cycle2"/>
    <dgm:cxn modelId="{EA17B559-C70C-48DF-BD50-28B6455C9914}" type="presOf" srcId="{0003E5A2-5626-48D7-AE03-7575D762B1F0}" destId="{60BC9069-6719-4016-B0F6-85F52BBC4B4A}" srcOrd="1"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5211E102-7E0E-4C5C-8A1E-1CED8F11BACA}" type="presOf" srcId="{ADF6EBD9-8AFA-4AB3-94E5-C35E3FE26754}" destId="{1207202A-8498-4AF5-B1B5-180AEA94F7F9}" srcOrd="0" destOrd="0" presId="urn:microsoft.com/office/officeart/2005/8/layout/cycle2"/>
    <dgm:cxn modelId="{2CA1D605-7170-44F5-B30D-09936F0061B1}" type="presOf" srcId="{6A8F1908-2A3A-4484-8F09-8867A5EB0667}" destId="{41A03034-12FB-45B8-83C1-0A27510B9502}" srcOrd="0" destOrd="0" presId="urn:microsoft.com/office/officeart/2005/8/layout/cycle2"/>
    <dgm:cxn modelId="{4D8BCD4C-D22C-4FC4-B066-876F900BAFE2}" type="presOf" srcId="{D5B2BFDA-F965-4B68-9558-F7A9633C94D3}" destId="{BB6F640B-508F-494E-B2CC-4DFC2B269793}" srcOrd="0"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382E19EE-F7DF-439F-90E1-22137517B311}" type="presOf" srcId="{FA0A8B78-55AC-4DF1-ADD0-CFF832887B2F}" destId="{8A239B37-9E96-4770-8B1B-3313270917F6}" srcOrd="0" destOrd="0" presId="urn:microsoft.com/office/officeart/2005/8/layout/cycle2"/>
    <dgm:cxn modelId="{EDCBEFA6-CD17-46C9-B071-FA2761181711}" type="presOf" srcId="{E9F6786A-EF03-43DE-A3CE-12AA24BF1A71}" destId="{F70ED628-EFAA-43FA-86D3-A33D2CF46C63}" srcOrd="0" destOrd="0" presId="urn:microsoft.com/office/officeart/2005/8/layout/cycle2"/>
    <dgm:cxn modelId="{B6F7424B-F76E-4C7E-A130-CEC8F2987FE0}" type="presOf" srcId="{7DB9DC71-D194-46C5-B4BB-A44D094252B6}" destId="{C8FB5029-79B4-44D7-9DA7-FCC5FB1E4936}" srcOrd="0" destOrd="0" presId="urn:microsoft.com/office/officeart/2005/8/layout/cycle2"/>
    <dgm:cxn modelId="{9E3CFF87-7DA1-444A-BBFC-5981DB0CFCA2}" type="presOf" srcId="{C3FB0FDC-9E5F-4726-9288-EB0043EC482A}" destId="{E8B89A02-A712-40FF-99E6-25DE29BD1405}" srcOrd="1"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A06D635E-7B72-4807-A6A1-B1AE484289B4}" type="presOf" srcId="{1B8E04AB-920F-47A8-99EA-8F14B19683A6}" destId="{E1568270-D3EB-44E2-8962-F589D4E9988A}" srcOrd="1" destOrd="0" presId="urn:microsoft.com/office/officeart/2005/8/layout/cycle2"/>
    <dgm:cxn modelId="{D55EBF88-DF46-4FA1-882D-108AA642C158}" srcId="{D5B2BFDA-F965-4B68-9558-F7A9633C94D3}" destId="{05F25B51-2507-4556-ABD6-91F3B1ED7021}" srcOrd="7" destOrd="0" parTransId="{45EC10E6-8E2F-49B1-91AD-B0D2400BC6DB}" sibTransId="{93041A9A-A5E8-4F52-8544-22704A711CC3}"/>
    <dgm:cxn modelId="{18008D26-59C8-41D0-9D3A-50BBF71C1FFC}" type="presOf" srcId="{FAD894DE-FA1C-4B20-BC71-6EFF6F403352}" destId="{6E489443-0A72-4270-9997-A14B1EB80651}" srcOrd="1" destOrd="0" presId="urn:microsoft.com/office/officeart/2005/8/layout/cycle2"/>
    <dgm:cxn modelId="{4736330E-F2A1-4952-B191-FCB76F59267E}" type="presOf" srcId="{B780CF43-9178-4897-8820-69A451C9A8D0}" destId="{BFE695C8-65B7-452B-B400-2516B2A857EE}" srcOrd="0" destOrd="0" presId="urn:microsoft.com/office/officeart/2005/8/layout/cycle2"/>
    <dgm:cxn modelId="{102B0DDB-7F7A-4881-88BB-DDCB00388480}" type="presOf" srcId="{ADF6EBD9-8AFA-4AB3-94E5-C35E3FE26754}" destId="{64FBC1CA-B9D4-4D10-9C77-03773373FDF5}" srcOrd="1"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A1F3BDF1-7570-442C-A5A1-47CF22B38FF6}" type="presOf" srcId="{A2BDC5FA-97B9-4FAD-97F6-005D6588FBD8}" destId="{B6CDDC98-6BB6-41CB-B134-C3916FD93A90}" srcOrd="0" destOrd="0" presId="urn:microsoft.com/office/officeart/2005/8/layout/cycle2"/>
    <dgm:cxn modelId="{AB1C3FE0-9B47-49AB-B5C8-56C9B2603958}" type="presOf" srcId="{2159E816-5435-4311-A050-4CEAE791880A}" destId="{BCE03FDC-1828-4C76-BFC0-6A6D44DE7AF6}" srcOrd="0" destOrd="0" presId="urn:microsoft.com/office/officeart/2005/8/layout/cycle2"/>
    <dgm:cxn modelId="{244EFB39-C00B-4A4F-958B-BAF3C4D630EA}" type="presOf" srcId="{0003E5A2-5626-48D7-AE03-7575D762B1F0}" destId="{36D401AC-3085-4ADD-BF05-1C885976C979}" srcOrd="0" destOrd="0" presId="urn:microsoft.com/office/officeart/2005/8/layout/cycle2"/>
    <dgm:cxn modelId="{7DDDDCAF-8EB0-4BA1-82DA-EE4662514276}" type="presOf" srcId="{19275F1F-881A-4E55-986D-7A7614EAD9CE}" destId="{00ADE51F-D771-4FD1-B22E-61E85434CE4F}" srcOrd="0" destOrd="0" presId="urn:microsoft.com/office/officeart/2005/8/layout/cycle2"/>
    <dgm:cxn modelId="{4993969C-099B-4D60-A1AF-9FFF135C3346}" type="presOf" srcId="{C3FB0FDC-9E5F-4726-9288-EB0043EC482A}" destId="{7FBDCEB2-3724-4A00-B04C-69A7364D59F9}" srcOrd="0" destOrd="0" presId="urn:microsoft.com/office/officeart/2005/8/layout/cycle2"/>
    <dgm:cxn modelId="{83C3B6B9-F34A-4308-BBA1-674CF6366576}" type="presOf" srcId="{1B8E04AB-920F-47A8-99EA-8F14B19683A6}" destId="{9C1B7D29-197E-4359-882E-A1F8C7D698FC}" srcOrd="0" destOrd="0" presId="urn:microsoft.com/office/officeart/2005/8/layout/cycle2"/>
    <dgm:cxn modelId="{8273F522-D0E5-4AE5-A29F-13E8DF2C5D72}" type="presOf" srcId="{B780CF43-9178-4897-8820-69A451C9A8D0}" destId="{47311881-D9AE-43E2-A695-C21AA7728E26}" srcOrd="1" destOrd="0" presId="urn:microsoft.com/office/officeart/2005/8/layout/cycle2"/>
    <dgm:cxn modelId="{3191E58F-483A-4998-9874-379FFAE129F3}" type="presOf" srcId="{93041A9A-A5E8-4F52-8544-22704A711CC3}" destId="{45E8905A-F2FB-42EA-8FDA-5D04B7E54B89}" srcOrd="0" destOrd="0" presId="urn:microsoft.com/office/officeart/2005/8/layout/cycle2"/>
    <dgm:cxn modelId="{6B21E638-EA44-4D00-A040-D8FCF3E0BE31}" type="presOf" srcId="{2159E816-5435-4311-A050-4CEAE791880A}" destId="{47AF57B7-3A96-4C4E-A831-B505C9E539E9}" srcOrd="1" destOrd="0" presId="urn:microsoft.com/office/officeart/2005/8/layout/cycle2"/>
    <dgm:cxn modelId="{074D003F-7EFC-4825-A6E0-3E801AAB0E5E}" type="presOf" srcId="{D595874A-4F65-4BFD-96ED-857B4B0E41F2}" destId="{C828B1D5-578C-4A99-A851-97A6807DA6E2}"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17472108-FA1D-45B8-BDBE-85BDC25621B9}" srcId="{D5B2BFDA-F965-4B68-9558-F7A9633C94D3}" destId="{6A8F1908-2A3A-4484-8F09-8867A5EB0667}" srcOrd="6" destOrd="0" parTransId="{0815586B-699E-4E13-A519-137D596EB495}" sibTransId="{B780CF43-9178-4897-8820-69A451C9A8D0}"/>
    <dgm:cxn modelId="{D2282A19-6786-4A5F-A6AC-F3FADA340680}" type="presParOf" srcId="{BB6F640B-508F-494E-B2CC-4DFC2B269793}" destId="{2CC2DF4B-2390-4229-9977-9B2766604DFA}" srcOrd="0" destOrd="0" presId="urn:microsoft.com/office/officeart/2005/8/layout/cycle2"/>
    <dgm:cxn modelId="{77F70BAE-EA27-4A44-B1BC-CC6049F93BC0}" type="presParOf" srcId="{BB6F640B-508F-494E-B2CC-4DFC2B269793}" destId="{1207202A-8498-4AF5-B1B5-180AEA94F7F9}" srcOrd="1" destOrd="0" presId="urn:microsoft.com/office/officeart/2005/8/layout/cycle2"/>
    <dgm:cxn modelId="{9946D02E-C009-4D64-9236-4FDB20925E75}" type="presParOf" srcId="{1207202A-8498-4AF5-B1B5-180AEA94F7F9}" destId="{64FBC1CA-B9D4-4D10-9C77-03773373FDF5}" srcOrd="0" destOrd="0" presId="urn:microsoft.com/office/officeart/2005/8/layout/cycle2"/>
    <dgm:cxn modelId="{0BE3D9D3-BC74-4F01-A770-1728D08FAC6C}" type="presParOf" srcId="{BB6F640B-508F-494E-B2CC-4DFC2B269793}" destId="{F70ED628-EFAA-43FA-86D3-A33D2CF46C63}" srcOrd="2" destOrd="0" presId="urn:microsoft.com/office/officeart/2005/8/layout/cycle2"/>
    <dgm:cxn modelId="{27683605-81C1-425E-BD9A-E10EB4CB2C20}" type="presParOf" srcId="{BB6F640B-508F-494E-B2CC-4DFC2B269793}" destId="{7FBDCEB2-3724-4A00-B04C-69A7364D59F9}" srcOrd="3" destOrd="0" presId="urn:microsoft.com/office/officeart/2005/8/layout/cycle2"/>
    <dgm:cxn modelId="{26E40260-33B3-4C24-B8FD-32BC5263CD0F}" type="presParOf" srcId="{7FBDCEB2-3724-4A00-B04C-69A7364D59F9}" destId="{E8B89A02-A712-40FF-99E6-25DE29BD1405}" srcOrd="0" destOrd="0" presId="urn:microsoft.com/office/officeart/2005/8/layout/cycle2"/>
    <dgm:cxn modelId="{C245CC4E-A16C-4813-9A06-9849DFCCE57E}" type="presParOf" srcId="{BB6F640B-508F-494E-B2CC-4DFC2B269793}" destId="{8A239B37-9E96-4770-8B1B-3313270917F6}" srcOrd="4" destOrd="0" presId="urn:microsoft.com/office/officeart/2005/8/layout/cycle2"/>
    <dgm:cxn modelId="{D652CCF8-0578-4A98-A00C-5F1086C7C9DD}" type="presParOf" srcId="{BB6F640B-508F-494E-B2CC-4DFC2B269793}" destId="{910F3E83-A29D-4562-A5F2-CDA43C10C961}" srcOrd="5" destOrd="0" presId="urn:microsoft.com/office/officeart/2005/8/layout/cycle2"/>
    <dgm:cxn modelId="{FA2C1BDA-C172-4CF1-9203-AB72DD6714D1}" type="presParOf" srcId="{910F3E83-A29D-4562-A5F2-CDA43C10C961}" destId="{6E489443-0A72-4270-9997-A14B1EB80651}" srcOrd="0" destOrd="0" presId="urn:microsoft.com/office/officeart/2005/8/layout/cycle2"/>
    <dgm:cxn modelId="{A07ACFE5-6AA5-47DB-A23A-6C4D58B63185}" type="presParOf" srcId="{BB6F640B-508F-494E-B2CC-4DFC2B269793}" destId="{756FAFC5-3760-40A9-81C1-F48AA496E6A1}" srcOrd="6" destOrd="0" presId="urn:microsoft.com/office/officeart/2005/8/layout/cycle2"/>
    <dgm:cxn modelId="{604B0489-42C6-4CF8-82F1-2D1667D330F5}" type="presParOf" srcId="{BB6F640B-508F-494E-B2CC-4DFC2B269793}" destId="{36D401AC-3085-4ADD-BF05-1C885976C979}" srcOrd="7" destOrd="0" presId="urn:microsoft.com/office/officeart/2005/8/layout/cycle2"/>
    <dgm:cxn modelId="{206BE8D8-0AD8-4B42-BC80-042B382DE6A7}" type="presParOf" srcId="{36D401AC-3085-4ADD-BF05-1C885976C979}" destId="{60BC9069-6719-4016-B0F6-85F52BBC4B4A}" srcOrd="0" destOrd="0" presId="urn:microsoft.com/office/officeart/2005/8/layout/cycle2"/>
    <dgm:cxn modelId="{D843010B-EE6B-4DDF-B70E-E4672F90B11F}" type="presParOf" srcId="{BB6F640B-508F-494E-B2CC-4DFC2B269793}" destId="{165CF8C7-8A25-4E03-B8ED-B2F3D41AE8DC}" srcOrd="8" destOrd="0" presId="urn:microsoft.com/office/officeart/2005/8/layout/cycle2"/>
    <dgm:cxn modelId="{CE2632EB-823C-4A0F-B93C-2EE205F8FBCB}" type="presParOf" srcId="{BB6F640B-508F-494E-B2CC-4DFC2B269793}" destId="{9C1B7D29-197E-4359-882E-A1F8C7D698FC}" srcOrd="9" destOrd="0" presId="urn:microsoft.com/office/officeart/2005/8/layout/cycle2"/>
    <dgm:cxn modelId="{C53050A8-1EDC-4CE7-9F57-CBD88163DAF4}" type="presParOf" srcId="{9C1B7D29-197E-4359-882E-A1F8C7D698FC}" destId="{E1568270-D3EB-44E2-8962-F589D4E9988A}" srcOrd="0" destOrd="0" presId="urn:microsoft.com/office/officeart/2005/8/layout/cycle2"/>
    <dgm:cxn modelId="{F8E3428E-5427-426C-AF7C-B50CCE1E2857}" type="presParOf" srcId="{BB6F640B-508F-494E-B2CC-4DFC2B269793}" destId="{02A8C892-99F5-416B-9A97-9D038DB2BFE6}" srcOrd="10" destOrd="0" presId="urn:microsoft.com/office/officeart/2005/8/layout/cycle2"/>
    <dgm:cxn modelId="{01B07D38-8455-4E9D-9CD1-D5EFAE09E9A9}" type="presParOf" srcId="{BB6F640B-508F-494E-B2CC-4DFC2B269793}" destId="{00ADE51F-D771-4FD1-B22E-61E85434CE4F}" srcOrd="11" destOrd="0" presId="urn:microsoft.com/office/officeart/2005/8/layout/cycle2"/>
    <dgm:cxn modelId="{6CECC154-A463-4737-9F9B-6BB1BD66C4C7}" type="presParOf" srcId="{00ADE51F-D771-4FD1-B22E-61E85434CE4F}" destId="{9BEB03A5-D1F2-4F82-BDCA-F6956E1E7308}" srcOrd="0" destOrd="0" presId="urn:microsoft.com/office/officeart/2005/8/layout/cycle2"/>
    <dgm:cxn modelId="{AA3798D4-9D83-43C1-B379-6449490F2AF6}" type="presParOf" srcId="{BB6F640B-508F-494E-B2CC-4DFC2B269793}" destId="{41A03034-12FB-45B8-83C1-0A27510B9502}" srcOrd="12" destOrd="0" presId="urn:microsoft.com/office/officeart/2005/8/layout/cycle2"/>
    <dgm:cxn modelId="{874C4D29-8AFC-4C98-B7E8-8134714F6605}" type="presParOf" srcId="{BB6F640B-508F-494E-B2CC-4DFC2B269793}" destId="{BFE695C8-65B7-452B-B400-2516B2A857EE}" srcOrd="13" destOrd="0" presId="urn:microsoft.com/office/officeart/2005/8/layout/cycle2"/>
    <dgm:cxn modelId="{3498FE5B-A797-4D74-A236-FE787DAF6757}" type="presParOf" srcId="{BFE695C8-65B7-452B-B400-2516B2A857EE}" destId="{47311881-D9AE-43E2-A695-C21AA7728E26}" srcOrd="0" destOrd="0" presId="urn:microsoft.com/office/officeart/2005/8/layout/cycle2"/>
    <dgm:cxn modelId="{190F9479-4868-4C55-B399-1555FC0CA47A}" type="presParOf" srcId="{BB6F640B-508F-494E-B2CC-4DFC2B269793}" destId="{6932CD04-30E8-4429-A34E-928C6C93BC91}" srcOrd="14" destOrd="0" presId="urn:microsoft.com/office/officeart/2005/8/layout/cycle2"/>
    <dgm:cxn modelId="{370DF717-47BA-46B8-AF57-7C1C6EE912B1}" type="presParOf" srcId="{BB6F640B-508F-494E-B2CC-4DFC2B269793}" destId="{45E8905A-F2FB-42EA-8FDA-5D04B7E54B89}" srcOrd="15" destOrd="0" presId="urn:microsoft.com/office/officeart/2005/8/layout/cycle2"/>
    <dgm:cxn modelId="{A787CD9D-7E3B-44DC-B43B-EEE1B0D19DD8}" type="presParOf" srcId="{45E8905A-F2FB-42EA-8FDA-5D04B7E54B89}" destId="{A7EDA7AC-B4BA-4FD7-88FF-065CE09BC58C}" srcOrd="0" destOrd="0" presId="urn:microsoft.com/office/officeart/2005/8/layout/cycle2"/>
    <dgm:cxn modelId="{26F30E4A-1271-413F-BC67-C660400DAC39}" type="presParOf" srcId="{BB6F640B-508F-494E-B2CC-4DFC2B269793}" destId="{C828B1D5-578C-4A99-A851-97A6807DA6E2}" srcOrd="16" destOrd="0" presId="urn:microsoft.com/office/officeart/2005/8/layout/cycle2"/>
    <dgm:cxn modelId="{10B52F91-CB53-455B-8400-8282349137D2}" type="presParOf" srcId="{BB6F640B-508F-494E-B2CC-4DFC2B269793}" destId="{BCE03FDC-1828-4C76-BFC0-6A6D44DE7AF6}" srcOrd="17" destOrd="0" presId="urn:microsoft.com/office/officeart/2005/8/layout/cycle2"/>
    <dgm:cxn modelId="{921F689E-54B0-40FE-93D9-72D16094B1E4}" type="presParOf" srcId="{BCE03FDC-1828-4C76-BFC0-6A6D44DE7AF6}" destId="{47AF57B7-3A96-4C4E-A831-B505C9E539E9}" srcOrd="0" destOrd="0" presId="urn:microsoft.com/office/officeart/2005/8/layout/cycle2"/>
    <dgm:cxn modelId="{4C71C779-5BA1-4630-B131-416C8A49B0EE}" type="presParOf" srcId="{BB6F640B-508F-494E-B2CC-4DFC2B269793}" destId="{C8FB5029-79B4-44D7-9DA7-FCC5FB1E4936}" srcOrd="18" destOrd="0" presId="urn:microsoft.com/office/officeart/2005/8/layout/cycle2"/>
    <dgm:cxn modelId="{713BCB89-EAB6-4EF4-877D-077A33D92837}" type="presParOf" srcId="{BB6F640B-508F-494E-B2CC-4DFC2B269793}" destId="{B6CDDC98-6BB6-41CB-B134-C3916FD93A90}" srcOrd="19" destOrd="0" presId="urn:microsoft.com/office/officeart/2005/8/layout/cycle2"/>
    <dgm:cxn modelId="{7B82810C-4C6E-4530-90C1-A41DBF66A9AC}"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chemeClr val="accent2">
            <a:lumMod val="75000"/>
          </a:schemeClr>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a:solidFill>
          <a:schemeClr val="accent2">
            <a:lumMod val="75000"/>
          </a:schemeClr>
        </a:solidFill>
        <a:ln>
          <a:solidFill>
            <a:schemeClr val="tx1"/>
          </a:solidFill>
        </a:ln>
      </dgm:spPr>
      <dgm:t>
        <a:bodyPr/>
        <a:lstStyle/>
        <a:p>
          <a:r>
            <a:rPr lang="en-US" b="1" dirty="0" smtClean="0"/>
            <a:t>4</a:t>
          </a:r>
          <a:endParaRPr lang="en-US" b="1"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8</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a:solidFill>
          <a:schemeClr val="accent2">
            <a:lumMod val="75000"/>
          </a:schemeClr>
        </a:solidFill>
        <a:ln>
          <a:solidFill>
            <a:schemeClr val="tx1"/>
          </a:solidFill>
        </a:ln>
      </dgm:spPr>
      <dgm:t>
        <a:bodyPr/>
        <a:lstStyle/>
        <a:p>
          <a:r>
            <a:rPr lang="en-US" b="1" dirty="0" smtClean="0"/>
            <a:t>5</a:t>
          </a:r>
          <a:endParaRPr lang="en-US" b="1"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a:solidFill>
          <a:schemeClr val="accent2">
            <a:lumMod val="75000"/>
          </a:schemeClr>
        </a:solidFill>
        <a:ln>
          <a:solidFill>
            <a:schemeClr val="tx1"/>
          </a:solidFill>
        </a:ln>
      </dgm:spPr>
      <dgm:t>
        <a:bodyPr/>
        <a:lstStyle/>
        <a:p>
          <a:r>
            <a:rPr lang="en-US" b="1" dirty="0" smtClean="0"/>
            <a:t>9</a:t>
          </a:r>
          <a:endParaRPr lang="en-US" b="1"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7</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a:solidFill>
          <a:schemeClr val="accent2">
            <a:lumMod val="75000"/>
          </a:schemeClr>
        </a:solidFill>
        <a:ln>
          <a:solidFill>
            <a:schemeClr val="tx1"/>
          </a:solidFill>
        </a:ln>
      </dgm:spPr>
      <dgm:t>
        <a:bodyPr/>
        <a:lstStyle/>
        <a:p>
          <a:r>
            <a:rPr lang="en-US" b="1" dirty="0" smtClean="0"/>
            <a:t>3</a:t>
          </a:r>
          <a:endParaRPr lang="en-US" b="1"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6</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39C2309E-7B04-4927-A480-0B586E98A992}" srcId="{D5B2BFDA-F965-4B68-9558-F7A9633C94D3}" destId="{E9F6786A-EF03-43DE-A3CE-12AA24BF1A71}" srcOrd="1" destOrd="0" parTransId="{767E7941-A2BE-4076-88E5-0B09BE8B1DBE}" sibTransId="{C3FB0FDC-9E5F-4726-9288-EB0043EC482A}"/>
    <dgm:cxn modelId="{C4C49979-21DF-49DD-B674-85E715364C0E}" type="presOf" srcId="{FAD894DE-FA1C-4B20-BC71-6EFF6F403352}" destId="{910F3E83-A29D-4562-A5F2-CDA43C10C961}" srcOrd="0" destOrd="0" presId="urn:microsoft.com/office/officeart/2005/8/layout/cycle2"/>
    <dgm:cxn modelId="{D9D5C92B-0E5E-4C0C-929A-540C877EAC4E}" srcId="{D5B2BFDA-F965-4B68-9558-F7A9633C94D3}" destId="{D595874A-4F65-4BFD-96ED-857B4B0E41F2}" srcOrd="8" destOrd="0" parTransId="{6F3AA08B-E3AF-4EAB-9A37-48940CF15D80}" sibTransId="{2159E816-5435-4311-A050-4CEAE791880A}"/>
    <dgm:cxn modelId="{EA44E27C-9316-4568-812B-5A98013B953F}" type="presOf" srcId="{19275F1F-881A-4E55-986D-7A7614EAD9CE}" destId="{9BEB03A5-D1F2-4F82-BDCA-F6956E1E7308}" srcOrd="1" destOrd="0" presId="urn:microsoft.com/office/officeart/2005/8/layout/cycle2"/>
    <dgm:cxn modelId="{6F9CE340-7BDB-4D43-98FD-E2206EF1DF51}" type="presOf" srcId="{19275F1F-881A-4E55-986D-7A7614EAD9CE}" destId="{00ADE51F-D771-4FD1-B22E-61E85434CE4F}" srcOrd="0" destOrd="0" presId="urn:microsoft.com/office/officeart/2005/8/layout/cycle2"/>
    <dgm:cxn modelId="{CB419B87-8851-4CE4-A418-C57ED741BCA5}" type="presOf" srcId="{2159E816-5435-4311-A050-4CEAE791880A}" destId="{BCE03FDC-1828-4C76-BFC0-6A6D44DE7AF6}"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96752A7D-442D-41AB-9A0D-B11416BCDE2D}" type="presOf" srcId="{6A8F1908-2A3A-4484-8F09-8867A5EB0667}" destId="{41A03034-12FB-45B8-83C1-0A27510B9502}" srcOrd="0" destOrd="0" presId="urn:microsoft.com/office/officeart/2005/8/layout/cycle2"/>
    <dgm:cxn modelId="{032138D4-A4CC-4A7C-83EC-785D01BB974C}" type="presOf" srcId="{D5B2BFDA-F965-4B68-9558-F7A9633C94D3}" destId="{BB6F640B-508F-494E-B2CC-4DFC2B269793}" srcOrd="0" destOrd="0" presId="urn:microsoft.com/office/officeart/2005/8/layout/cycle2"/>
    <dgm:cxn modelId="{3DFC8030-5FE1-430D-8FA7-D7D2AD365037}" type="presOf" srcId="{B780CF43-9178-4897-8820-69A451C9A8D0}" destId="{BFE695C8-65B7-452B-B400-2516B2A857EE}"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00F9B739-2C62-422B-8335-A127ECEB6C10}" type="presOf" srcId="{0003E5A2-5626-48D7-AE03-7575D762B1F0}" destId="{36D401AC-3085-4ADD-BF05-1C885976C979}" srcOrd="0" destOrd="0" presId="urn:microsoft.com/office/officeart/2005/8/layout/cycle2"/>
    <dgm:cxn modelId="{388B1B80-885D-4525-8AA2-4B5E2088242D}" type="presOf" srcId="{E9F6786A-EF03-43DE-A3CE-12AA24BF1A71}" destId="{F70ED628-EFAA-43FA-86D3-A33D2CF46C63}" srcOrd="0" destOrd="0" presId="urn:microsoft.com/office/officeart/2005/8/layout/cycle2"/>
    <dgm:cxn modelId="{D4C6C259-4E6E-412B-8938-C6BD464CEA4E}" type="presOf" srcId="{79631E01-9735-48F9-8A37-4A7D1F227667}" destId="{165CF8C7-8A25-4E03-B8ED-B2F3D41AE8DC}" srcOrd="0" destOrd="0" presId="urn:microsoft.com/office/officeart/2005/8/layout/cycle2"/>
    <dgm:cxn modelId="{ABFA4B10-1414-4193-A25B-2EF7B827654C}" type="presOf" srcId="{A2BDC5FA-97B9-4FAD-97F6-005D6588FBD8}" destId="{B6CDDC98-6BB6-41CB-B134-C3916FD93A90}" srcOrd="0"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510F10A7-17B4-41B1-9FDD-8DCBA910CBB4}" type="presOf" srcId="{2159E816-5435-4311-A050-4CEAE791880A}" destId="{47AF57B7-3A96-4C4E-A831-B505C9E539E9}" srcOrd="1" destOrd="0" presId="urn:microsoft.com/office/officeart/2005/8/layout/cycle2"/>
    <dgm:cxn modelId="{7AAD7736-41D7-4639-A921-FD68F7039234}" type="presOf" srcId="{B780CF43-9178-4897-8820-69A451C9A8D0}" destId="{47311881-D9AE-43E2-A695-C21AA7728E26}" srcOrd="1" destOrd="0" presId="urn:microsoft.com/office/officeart/2005/8/layout/cycle2"/>
    <dgm:cxn modelId="{EF174E96-B910-4605-94E7-4F8DF0DFC44E}" type="presOf" srcId="{05F25B51-2507-4556-ABD6-91F3B1ED7021}" destId="{6932CD04-30E8-4429-A34E-928C6C93BC91}" srcOrd="0" destOrd="0" presId="urn:microsoft.com/office/officeart/2005/8/layout/cycle2"/>
    <dgm:cxn modelId="{0860858F-54CB-4AC9-84EE-38C6C50DE0F0}" type="presOf" srcId="{1B8E04AB-920F-47A8-99EA-8F14B19683A6}" destId="{E1568270-D3EB-44E2-8962-F589D4E9988A}" srcOrd="1"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55EBF88-DF46-4FA1-882D-108AA642C158}" srcId="{D5B2BFDA-F965-4B68-9558-F7A9633C94D3}" destId="{05F25B51-2507-4556-ABD6-91F3B1ED7021}" srcOrd="7" destOrd="0" parTransId="{45EC10E6-8E2F-49B1-91AD-B0D2400BC6DB}" sibTransId="{93041A9A-A5E8-4F52-8544-22704A711CC3}"/>
    <dgm:cxn modelId="{2EA7074B-CACA-432D-AAD2-8E1F73B19308}" type="presOf" srcId="{C3FB0FDC-9E5F-4726-9288-EB0043EC482A}" destId="{E8B89A02-A712-40FF-99E6-25DE29BD1405}" srcOrd="1" destOrd="0" presId="urn:microsoft.com/office/officeart/2005/8/layout/cycle2"/>
    <dgm:cxn modelId="{A0E0E6AB-158E-4420-9CD8-BFD47B80D1D3}" type="presOf" srcId="{C3FB0FDC-9E5F-4726-9288-EB0043EC482A}" destId="{7FBDCEB2-3724-4A00-B04C-69A7364D59F9}" srcOrd="0" destOrd="0" presId="urn:microsoft.com/office/officeart/2005/8/layout/cycle2"/>
    <dgm:cxn modelId="{A55011E7-3F32-49B4-86B9-CD6165D40FB0}" type="presOf" srcId="{93041A9A-A5E8-4F52-8544-22704A711CC3}" destId="{A7EDA7AC-B4BA-4FD7-88FF-065CE09BC58C}" srcOrd="1" destOrd="0" presId="urn:microsoft.com/office/officeart/2005/8/layout/cycle2"/>
    <dgm:cxn modelId="{D28795E5-2BE6-4BDC-BCC5-57D70DEF0A23}" type="presOf" srcId="{0003E5A2-5626-48D7-AE03-7575D762B1F0}" destId="{60BC9069-6719-4016-B0F6-85F52BBC4B4A}" srcOrd="1" destOrd="0" presId="urn:microsoft.com/office/officeart/2005/8/layout/cycle2"/>
    <dgm:cxn modelId="{58A22FF0-2A59-4F61-A2DE-A8BDDC4BCBD9}" type="presOf" srcId="{A8761322-63A5-4F2A-9328-B67D228D88BD}" destId="{2CC2DF4B-2390-4229-9977-9B2766604DFA}"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1A35842E-CF06-4403-B534-6BFB541BD336}" type="presOf" srcId="{D595874A-4F65-4BFD-96ED-857B4B0E41F2}" destId="{C828B1D5-578C-4A99-A851-97A6807DA6E2}" srcOrd="0" destOrd="0" presId="urn:microsoft.com/office/officeart/2005/8/layout/cycle2"/>
    <dgm:cxn modelId="{1CF70151-8E74-4577-A178-ACF9E0BB66C0}" type="presOf" srcId="{93041A9A-A5E8-4F52-8544-22704A711CC3}" destId="{45E8905A-F2FB-42EA-8FDA-5D04B7E54B89}" srcOrd="0" destOrd="0" presId="urn:microsoft.com/office/officeart/2005/8/layout/cycle2"/>
    <dgm:cxn modelId="{98E585BA-7B1E-4DB0-878A-2133A750E16C}" type="presOf" srcId="{7DB9DC71-D194-46C5-B4BB-A44D094252B6}" destId="{C8FB5029-79B4-44D7-9DA7-FCC5FB1E4936}" srcOrd="0" destOrd="0" presId="urn:microsoft.com/office/officeart/2005/8/layout/cycle2"/>
    <dgm:cxn modelId="{EEB50F71-00CB-4F7E-9E26-A8161BEAE192}" type="presOf" srcId="{CD4F6E8F-E7A4-4F83-AC93-F54A2399821B}" destId="{02A8C892-99F5-416B-9A97-9D038DB2BFE6}" srcOrd="0" destOrd="0" presId="urn:microsoft.com/office/officeart/2005/8/layout/cycle2"/>
    <dgm:cxn modelId="{0CD3BE4F-43F5-425F-BEF2-902D3F6504A9}" type="presOf" srcId="{ADF6EBD9-8AFA-4AB3-94E5-C35E3FE26754}" destId="{1207202A-8498-4AF5-B1B5-180AEA94F7F9}" srcOrd="0" destOrd="0" presId="urn:microsoft.com/office/officeart/2005/8/layout/cycle2"/>
    <dgm:cxn modelId="{97EC88B1-3610-45D9-83DF-933B38106AA9}" type="presOf" srcId="{A2BDC5FA-97B9-4FAD-97F6-005D6588FBD8}" destId="{905EA2D9-FE20-4D3E-BD57-E9634A25D3EA}" srcOrd="1" destOrd="0" presId="urn:microsoft.com/office/officeart/2005/8/layout/cycle2"/>
    <dgm:cxn modelId="{F5BD0E52-8833-44E2-AE0C-81AE768B6D06}" type="presOf" srcId="{FAD894DE-FA1C-4B20-BC71-6EFF6F403352}" destId="{6E489443-0A72-4270-9997-A14B1EB80651}" srcOrd="1" destOrd="0" presId="urn:microsoft.com/office/officeart/2005/8/layout/cycle2"/>
    <dgm:cxn modelId="{D2FD7182-78FF-4922-8454-2862844BC2F0}" type="presOf" srcId="{1B8E04AB-920F-47A8-99EA-8F14B19683A6}" destId="{9C1B7D29-197E-4359-882E-A1F8C7D698FC}"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40C7DB65-A2F0-4A6A-8F4B-B490512201A3}" type="presOf" srcId="{5E0BE414-9B83-4A79-881E-330C67CC4794}" destId="{756FAFC5-3760-40A9-81C1-F48AA496E6A1}" srcOrd="0" destOrd="0" presId="urn:microsoft.com/office/officeart/2005/8/layout/cycle2"/>
    <dgm:cxn modelId="{6D87A912-85D3-45A0-A8ED-9FA6AE681D87}" type="presOf" srcId="{FA0A8B78-55AC-4DF1-ADD0-CFF832887B2F}" destId="{8A239B37-9E96-4770-8B1B-3313270917F6}"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09C068E7-0806-46D2-8F1A-6AE485FE1EBF}" type="presOf" srcId="{ADF6EBD9-8AFA-4AB3-94E5-C35E3FE26754}" destId="{64FBC1CA-B9D4-4D10-9C77-03773373FDF5}" srcOrd="1" destOrd="0" presId="urn:microsoft.com/office/officeart/2005/8/layout/cycle2"/>
    <dgm:cxn modelId="{577DAB87-FC49-4240-B14A-C9AD13F48833}" type="presParOf" srcId="{BB6F640B-508F-494E-B2CC-4DFC2B269793}" destId="{2CC2DF4B-2390-4229-9977-9B2766604DFA}" srcOrd="0" destOrd="0" presId="urn:microsoft.com/office/officeart/2005/8/layout/cycle2"/>
    <dgm:cxn modelId="{6CF46C97-BCBD-4E23-AD1C-729D274DA75F}" type="presParOf" srcId="{BB6F640B-508F-494E-B2CC-4DFC2B269793}" destId="{1207202A-8498-4AF5-B1B5-180AEA94F7F9}" srcOrd="1" destOrd="0" presId="urn:microsoft.com/office/officeart/2005/8/layout/cycle2"/>
    <dgm:cxn modelId="{513F7C4D-101C-447A-ADD3-19C801026B5A}" type="presParOf" srcId="{1207202A-8498-4AF5-B1B5-180AEA94F7F9}" destId="{64FBC1CA-B9D4-4D10-9C77-03773373FDF5}" srcOrd="0" destOrd="0" presId="urn:microsoft.com/office/officeart/2005/8/layout/cycle2"/>
    <dgm:cxn modelId="{10612111-6028-44EA-8F26-C67F17DD064E}" type="presParOf" srcId="{BB6F640B-508F-494E-B2CC-4DFC2B269793}" destId="{F70ED628-EFAA-43FA-86D3-A33D2CF46C63}" srcOrd="2" destOrd="0" presId="urn:microsoft.com/office/officeart/2005/8/layout/cycle2"/>
    <dgm:cxn modelId="{4D1E5109-3564-4797-B5C3-3C280D90BDA7}" type="presParOf" srcId="{BB6F640B-508F-494E-B2CC-4DFC2B269793}" destId="{7FBDCEB2-3724-4A00-B04C-69A7364D59F9}" srcOrd="3" destOrd="0" presId="urn:microsoft.com/office/officeart/2005/8/layout/cycle2"/>
    <dgm:cxn modelId="{39DB6A30-A884-4B2D-9687-801CBBF217FE}" type="presParOf" srcId="{7FBDCEB2-3724-4A00-B04C-69A7364D59F9}" destId="{E8B89A02-A712-40FF-99E6-25DE29BD1405}" srcOrd="0" destOrd="0" presId="urn:microsoft.com/office/officeart/2005/8/layout/cycle2"/>
    <dgm:cxn modelId="{3D11BEEA-0D85-4B3C-9B92-47E4B5CB6F8C}" type="presParOf" srcId="{BB6F640B-508F-494E-B2CC-4DFC2B269793}" destId="{8A239B37-9E96-4770-8B1B-3313270917F6}" srcOrd="4" destOrd="0" presId="urn:microsoft.com/office/officeart/2005/8/layout/cycle2"/>
    <dgm:cxn modelId="{4EF7A436-B366-43F6-A705-A9228C582EF8}" type="presParOf" srcId="{BB6F640B-508F-494E-B2CC-4DFC2B269793}" destId="{910F3E83-A29D-4562-A5F2-CDA43C10C961}" srcOrd="5" destOrd="0" presId="urn:microsoft.com/office/officeart/2005/8/layout/cycle2"/>
    <dgm:cxn modelId="{37D59E17-99A6-4731-8823-8EA9BF101C31}" type="presParOf" srcId="{910F3E83-A29D-4562-A5F2-CDA43C10C961}" destId="{6E489443-0A72-4270-9997-A14B1EB80651}" srcOrd="0" destOrd="0" presId="urn:microsoft.com/office/officeart/2005/8/layout/cycle2"/>
    <dgm:cxn modelId="{2E0AB11F-7B81-4F37-B4F3-EA9D44200E13}" type="presParOf" srcId="{BB6F640B-508F-494E-B2CC-4DFC2B269793}" destId="{756FAFC5-3760-40A9-81C1-F48AA496E6A1}" srcOrd="6" destOrd="0" presId="urn:microsoft.com/office/officeart/2005/8/layout/cycle2"/>
    <dgm:cxn modelId="{FD03F8BF-4C56-4E2B-A04F-8EE767BB04A5}" type="presParOf" srcId="{BB6F640B-508F-494E-B2CC-4DFC2B269793}" destId="{36D401AC-3085-4ADD-BF05-1C885976C979}" srcOrd="7" destOrd="0" presId="urn:microsoft.com/office/officeart/2005/8/layout/cycle2"/>
    <dgm:cxn modelId="{AEC4D332-7E92-499A-9E8E-05BF1FDAC027}" type="presParOf" srcId="{36D401AC-3085-4ADD-BF05-1C885976C979}" destId="{60BC9069-6719-4016-B0F6-85F52BBC4B4A}" srcOrd="0" destOrd="0" presId="urn:microsoft.com/office/officeart/2005/8/layout/cycle2"/>
    <dgm:cxn modelId="{3B1E6B24-A31A-4224-83F0-278501B88A12}" type="presParOf" srcId="{BB6F640B-508F-494E-B2CC-4DFC2B269793}" destId="{165CF8C7-8A25-4E03-B8ED-B2F3D41AE8DC}" srcOrd="8" destOrd="0" presId="urn:microsoft.com/office/officeart/2005/8/layout/cycle2"/>
    <dgm:cxn modelId="{41478221-B3A4-4D2A-BEFC-C2B35D976659}" type="presParOf" srcId="{BB6F640B-508F-494E-B2CC-4DFC2B269793}" destId="{9C1B7D29-197E-4359-882E-A1F8C7D698FC}" srcOrd="9" destOrd="0" presId="urn:microsoft.com/office/officeart/2005/8/layout/cycle2"/>
    <dgm:cxn modelId="{36B31535-2ABE-471E-95AB-D504314CB4D3}" type="presParOf" srcId="{9C1B7D29-197E-4359-882E-A1F8C7D698FC}" destId="{E1568270-D3EB-44E2-8962-F589D4E9988A}" srcOrd="0" destOrd="0" presId="urn:microsoft.com/office/officeart/2005/8/layout/cycle2"/>
    <dgm:cxn modelId="{D4445C8A-0E3B-4B60-B825-B3C861DC4B5A}" type="presParOf" srcId="{BB6F640B-508F-494E-B2CC-4DFC2B269793}" destId="{02A8C892-99F5-416B-9A97-9D038DB2BFE6}" srcOrd="10" destOrd="0" presId="urn:microsoft.com/office/officeart/2005/8/layout/cycle2"/>
    <dgm:cxn modelId="{510BD2AA-9184-4A51-8A6D-EC659068E8CD}" type="presParOf" srcId="{BB6F640B-508F-494E-B2CC-4DFC2B269793}" destId="{00ADE51F-D771-4FD1-B22E-61E85434CE4F}" srcOrd="11" destOrd="0" presId="urn:microsoft.com/office/officeart/2005/8/layout/cycle2"/>
    <dgm:cxn modelId="{9DACCD9B-7719-40D0-BA42-2740468926A1}" type="presParOf" srcId="{00ADE51F-D771-4FD1-B22E-61E85434CE4F}" destId="{9BEB03A5-D1F2-4F82-BDCA-F6956E1E7308}" srcOrd="0" destOrd="0" presId="urn:microsoft.com/office/officeart/2005/8/layout/cycle2"/>
    <dgm:cxn modelId="{9E80A0C9-D33E-428B-A08D-594288EF77EB}" type="presParOf" srcId="{BB6F640B-508F-494E-B2CC-4DFC2B269793}" destId="{41A03034-12FB-45B8-83C1-0A27510B9502}" srcOrd="12" destOrd="0" presId="urn:microsoft.com/office/officeart/2005/8/layout/cycle2"/>
    <dgm:cxn modelId="{ACB6C906-173B-476F-B649-A643ABF063E8}" type="presParOf" srcId="{BB6F640B-508F-494E-B2CC-4DFC2B269793}" destId="{BFE695C8-65B7-452B-B400-2516B2A857EE}" srcOrd="13" destOrd="0" presId="urn:microsoft.com/office/officeart/2005/8/layout/cycle2"/>
    <dgm:cxn modelId="{5B74C915-2FE1-4473-8108-F085CD0362C7}" type="presParOf" srcId="{BFE695C8-65B7-452B-B400-2516B2A857EE}" destId="{47311881-D9AE-43E2-A695-C21AA7728E26}" srcOrd="0" destOrd="0" presId="urn:microsoft.com/office/officeart/2005/8/layout/cycle2"/>
    <dgm:cxn modelId="{0A221CC7-2242-44E2-ADB2-1D2C8BF21A8F}" type="presParOf" srcId="{BB6F640B-508F-494E-B2CC-4DFC2B269793}" destId="{6932CD04-30E8-4429-A34E-928C6C93BC91}" srcOrd="14" destOrd="0" presId="urn:microsoft.com/office/officeart/2005/8/layout/cycle2"/>
    <dgm:cxn modelId="{F8707ED9-AC29-491A-8B7E-D3D4773BDB4F}" type="presParOf" srcId="{BB6F640B-508F-494E-B2CC-4DFC2B269793}" destId="{45E8905A-F2FB-42EA-8FDA-5D04B7E54B89}" srcOrd="15" destOrd="0" presId="urn:microsoft.com/office/officeart/2005/8/layout/cycle2"/>
    <dgm:cxn modelId="{2C5237FC-B03E-4586-B057-7CCD9ED274EB}" type="presParOf" srcId="{45E8905A-F2FB-42EA-8FDA-5D04B7E54B89}" destId="{A7EDA7AC-B4BA-4FD7-88FF-065CE09BC58C}" srcOrd="0" destOrd="0" presId="urn:microsoft.com/office/officeart/2005/8/layout/cycle2"/>
    <dgm:cxn modelId="{5BAB3A1A-4198-4580-B8F1-4C15C45078D6}" type="presParOf" srcId="{BB6F640B-508F-494E-B2CC-4DFC2B269793}" destId="{C828B1D5-578C-4A99-A851-97A6807DA6E2}" srcOrd="16" destOrd="0" presId="urn:microsoft.com/office/officeart/2005/8/layout/cycle2"/>
    <dgm:cxn modelId="{B5D434B0-551D-4AE5-8092-CDACF8DBA4EA}" type="presParOf" srcId="{BB6F640B-508F-494E-B2CC-4DFC2B269793}" destId="{BCE03FDC-1828-4C76-BFC0-6A6D44DE7AF6}" srcOrd="17" destOrd="0" presId="urn:microsoft.com/office/officeart/2005/8/layout/cycle2"/>
    <dgm:cxn modelId="{5999C351-DD59-48CC-BDF4-320DD5D4BD6C}" type="presParOf" srcId="{BCE03FDC-1828-4C76-BFC0-6A6D44DE7AF6}" destId="{47AF57B7-3A96-4C4E-A831-B505C9E539E9}" srcOrd="0" destOrd="0" presId="urn:microsoft.com/office/officeart/2005/8/layout/cycle2"/>
    <dgm:cxn modelId="{6EFDBCD2-93CF-4D24-BCCC-18DDD63E7BAE}" type="presParOf" srcId="{BB6F640B-508F-494E-B2CC-4DFC2B269793}" destId="{C8FB5029-79B4-44D7-9DA7-FCC5FB1E4936}" srcOrd="18" destOrd="0" presId="urn:microsoft.com/office/officeart/2005/8/layout/cycle2"/>
    <dgm:cxn modelId="{75F1811D-CA1C-486E-97B4-259A178CC145}" type="presParOf" srcId="{BB6F640B-508F-494E-B2CC-4DFC2B269793}" destId="{B6CDDC98-6BB6-41CB-B134-C3916FD93A90}" srcOrd="19" destOrd="0" presId="urn:microsoft.com/office/officeart/2005/8/layout/cycle2"/>
    <dgm:cxn modelId="{6624D3E4-B6E3-4F18-A29F-DCCFD297DAC6}"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chemeClr val="accent2">
            <a:lumMod val="75000"/>
          </a:schemeClr>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10</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a:solidFill>
          <a:schemeClr val="accent2">
            <a:lumMod val="75000"/>
          </a:schemeClr>
        </a:solidFill>
        <a:ln>
          <a:solidFill>
            <a:schemeClr val="tx1"/>
          </a:solidFill>
        </a:ln>
      </dgm:spPr>
      <dgm:t>
        <a:bodyPr/>
        <a:lstStyle/>
        <a:p>
          <a:r>
            <a:rPr lang="en-US" b="1" dirty="0" smtClean="0"/>
            <a:t>1</a:t>
          </a:r>
          <a:endParaRPr lang="en-US" b="1"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10</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a:solidFill>
          <a:schemeClr val="accent2">
            <a:lumMod val="75000"/>
          </a:schemeClr>
        </a:solidFill>
        <a:ln>
          <a:solidFill>
            <a:schemeClr val="tx1"/>
          </a:solidFill>
        </a:ln>
      </dgm:spPr>
      <dgm:t>
        <a:bodyPr/>
        <a:lstStyle/>
        <a:p>
          <a:r>
            <a:rPr lang="en-US" b="1" dirty="0" smtClean="0"/>
            <a:t>1</a:t>
          </a:r>
          <a:endParaRPr lang="en-US" b="1"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a:solidFill>
          <a:schemeClr val="accent2">
            <a:lumMod val="75000"/>
          </a:schemeClr>
        </a:solidFill>
        <a:ln>
          <a:solidFill>
            <a:schemeClr val="tx1"/>
          </a:solidFill>
        </a:ln>
      </dgm:spPr>
      <dgm:t>
        <a:bodyPr/>
        <a:lstStyle/>
        <a:p>
          <a:r>
            <a:rPr lang="en-US" b="1" dirty="0" smtClean="0"/>
            <a:t>1</a:t>
          </a:r>
          <a:endParaRPr lang="en-US" b="1"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10</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a:solidFill>
          <a:schemeClr val="accent2">
            <a:lumMod val="75000"/>
          </a:schemeClr>
        </a:solidFill>
        <a:ln>
          <a:solidFill>
            <a:schemeClr val="tx1"/>
          </a:solidFill>
        </a:ln>
      </dgm:spPr>
      <dgm:t>
        <a:bodyPr/>
        <a:lstStyle/>
        <a:p>
          <a:r>
            <a:rPr lang="en-US" b="1" dirty="0" smtClean="0"/>
            <a:t>1</a:t>
          </a:r>
          <a:endParaRPr lang="en-US" b="1"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10</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6D3E3A8C-1F42-452B-B62C-F26401433129}" type="presOf" srcId="{D595874A-4F65-4BFD-96ED-857B4B0E41F2}" destId="{C828B1D5-578C-4A99-A851-97A6807DA6E2}"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FF595A41-6D10-42A2-A27D-FB2BFB04F60B}" type="presOf" srcId="{0003E5A2-5626-48D7-AE03-7575D762B1F0}" destId="{36D401AC-3085-4ADD-BF05-1C885976C979}" srcOrd="0" destOrd="0" presId="urn:microsoft.com/office/officeart/2005/8/layout/cycle2"/>
    <dgm:cxn modelId="{AF0804B4-DE4D-4524-A564-9411640226F8}" type="presOf" srcId="{7DB9DC71-D194-46C5-B4BB-A44D094252B6}" destId="{C8FB5029-79B4-44D7-9DA7-FCC5FB1E4936}" srcOrd="0" destOrd="0" presId="urn:microsoft.com/office/officeart/2005/8/layout/cycle2"/>
    <dgm:cxn modelId="{5C400295-F1BD-4D4A-A24F-93B1B617D6CF}" type="presOf" srcId="{6A8F1908-2A3A-4484-8F09-8867A5EB0667}" destId="{41A03034-12FB-45B8-83C1-0A27510B9502}" srcOrd="0" destOrd="0" presId="urn:microsoft.com/office/officeart/2005/8/layout/cycle2"/>
    <dgm:cxn modelId="{8BAEA5AF-C39C-47F6-83FF-A10D3C2D64E5}" type="presOf" srcId="{2159E816-5435-4311-A050-4CEAE791880A}" destId="{BCE03FDC-1828-4C76-BFC0-6A6D44DE7AF6}" srcOrd="0" destOrd="0" presId="urn:microsoft.com/office/officeart/2005/8/layout/cycle2"/>
    <dgm:cxn modelId="{980C4911-CA60-496D-836E-F0405A994E74}" type="presOf" srcId="{B780CF43-9178-4897-8820-69A451C9A8D0}" destId="{BFE695C8-65B7-452B-B400-2516B2A857EE}"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3A1F2261-4A0A-4D43-861A-9DD033FE3607}" type="presOf" srcId="{C3FB0FDC-9E5F-4726-9288-EB0043EC482A}" destId="{7FBDCEB2-3724-4A00-B04C-69A7364D59F9}" srcOrd="0" destOrd="0" presId="urn:microsoft.com/office/officeart/2005/8/layout/cycle2"/>
    <dgm:cxn modelId="{7D75756B-DA36-4996-BDC9-A2D45DB8E615}" type="presOf" srcId="{5E0BE414-9B83-4A79-881E-330C67CC4794}" destId="{756FAFC5-3760-40A9-81C1-F48AA496E6A1}" srcOrd="0" destOrd="0" presId="urn:microsoft.com/office/officeart/2005/8/layout/cycle2"/>
    <dgm:cxn modelId="{00ADC76D-632F-4BD3-BD26-2ED1D9E5CDD1}" type="presOf" srcId="{2159E816-5435-4311-A050-4CEAE791880A}" destId="{47AF57B7-3A96-4C4E-A831-B505C9E539E9}" srcOrd="1" destOrd="0" presId="urn:microsoft.com/office/officeart/2005/8/layout/cycle2"/>
    <dgm:cxn modelId="{ED8C2D08-62E4-404E-9EC4-A367ECB01993}" type="presOf" srcId="{05F25B51-2507-4556-ABD6-91F3B1ED7021}" destId="{6932CD04-30E8-4429-A34E-928C6C93BC91}"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E56D3749-D6C2-4ADE-ABA4-D5E589E6792B}" type="presOf" srcId="{E9F6786A-EF03-43DE-A3CE-12AA24BF1A71}" destId="{F70ED628-EFAA-43FA-86D3-A33D2CF46C63}" srcOrd="0"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24973B0F-1517-4DAB-9742-78DB32AA8084}" type="presOf" srcId="{ADF6EBD9-8AFA-4AB3-94E5-C35E3FE26754}" destId="{64FBC1CA-B9D4-4D10-9C77-03773373FDF5}" srcOrd="1" destOrd="0" presId="urn:microsoft.com/office/officeart/2005/8/layout/cycle2"/>
    <dgm:cxn modelId="{8F6F66B6-F748-4AC6-9D87-3EFA654CEC0B}" type="presOf" srcId="{19275F1F-881A-4E55-986D-7A7614EAD9CE}" destId="{9BEB03A5-D1F2-4F82-BDCA-F6956E1E7308}" srcOrd="1"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55EBF88-DF46-4FA1-882D-108AA642C158}" srcId="{D5B2BFDA-F965-4B68-9558-F7A9633C94D3}" destId="{05F25B51-2507-4556-ABD6-91F3B1ED7021}" srcOrd="7" destOrd="0" parTransId="{45EC10E6-8E2F-49B1-91AD-B0D2400BC6DB}" sibTransId="{93041A9A-A5E8-4F52-8544-22704A711CC3}"/>
    <dgm:cxn modelId="{0E938650-74EE-4F5B-9F65-93063E5C1ECB}" type="presOf" srcId="{19275F1F-881A-4E55-986D-7A7614EAD9CE}" destId="{00ADE51F-D771-4FD1-B22E-61E85434CE4F}" srcOrd="0" destOrd="0" presId="urn:microsoft.com/office/officeart/2005/8/layout/cycle2"/>
    <dgm:cxn modelId="{1C380EF9-2915-452C-B051-56E4A3442B3F}" type="presOf" srcId="{D5B2BFDA-F965-4B68-9558-F7A9633C94D3}" destId="{BB6F640B-508F-494E-B2CC-4DFC2B269793}" srcOrd="0" destOrd="0" presId="urn:microsoft.com/office/officeart/2005/8/layout/cycle2"/>
    <dgm:cxn modelId="{7413D142-591F-4C8F-BBFA-E3F3CE6DF5A0}" type="presOf" srcId="{1B8E04AB-920F-47A8-99EA-8F14B19683A6}" destId="{9C1B7D29-197E-4359-882E-A1F8C7D698FC}" srcOrd="0" destOrd="0" presId="urn:microsoft.com/office/officeart/2005/8/layout/cycle2"/>
    <dgm:cxn modelId="{BC2EE359-E916-470A-A6E3-594E1C3DCCA3}" type="presOf" srcId="{A2BDC5FA-97B9-4FAD-97F6-005D6588FBD8}" destId="{B6CDDC98-6BB6-41CB-B134-C3916FD93A90}" srcOrd="0" destOrd="0" presId="urn:microsoft.com/office/officeart/2005/8/layout/cycle2"/>
    <dgm:cxn modelId="{38A1465D-401C-4936-A69D-A93C521DE2FD}" type="presOf" srcId="{FAD894DE-FA1C-4B20-BC71-6EFF6F403352}" destId="{910F3E83-A29D-4562-A5F2-CDA43C10C961}" srcOrd="0" destOrd="0" presId="urn:microsoft.com/office/officeart/2005/8/layout/cycle2"/>
    <dgm:cxn modelId="{ECCCD26C-97D4-40E6-B969-D67A41EBD75A}" type="presOf" srcId="{93041A9A-A5E8-4F52-8544-22704A711CC3}" destId="{45E8905A-F2FB-42EA-8FDA-5D04B7E54B89}" srcOrd="0" destOrd="0" presId="urn:microsoft.com/office/officeart/2005/8/layout/cycle2"/>
    <dgm:cxn modelId="{32F54E95-F47C-4143-9594-443FE0886207}" type="presOf" srcId="{B780CF43-9178-4897-8820-69A451C9A8D0}" destId="{47311881-D9AE-43E2-A695-C21AA7728E26}" srcOrd="1" destOrd="0" presId="urn:microsoft.com/office/officeart/2005/8/layout/cycle2"/>
    <dgm:cxn modelId="{4232B14F-C566-49BA-8F46-2171904A4BAF}" type="presOf" srcId="{1B8E04AB-920F-47A8-99EA-8F14B19683A6}" destId="{E1568270-D3EB-44E2-8962-F589D4E9988A}" srcOrd="1" destOrd="0" presId="urn:microsoft.com/office/officeart/2005/8/layout/cycle2"/>
    <dgm:cxn modelId="{A6ACFA4B-64AC-4CE5-BD81-F9A22C469CDC}" type="presOf" srcId="{0003E5A2-5626-48D7-AE03-7575D762B1F0}" destId="{60BC9069-6719-4016-B0F6-85F52BBC4B4A}" srcOrd="1"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89B9963D-208E-450A-9184-F67542C2C1F3}" type="presOf" srcId="{ADF6EBD9-8AFA-4AB3-94E5-C35E3FE26754}" destId="{1207202A-8498-4AF5-B1B5-180AEA94F7F9}" srcOrd="0" destOrd="0" presId="urn:microsoft.com/office/officeart/2005/8/layout/cycle2"/>
    <dgm:cxn modelId="{17D641B8-A266-40FE-8AFF-0759F2BE3D4D}" type="presOf" srcId="{CD4F6E8F-E7A4-4F83-AC93-F54A2399821B}" destId="{02A8C892-99F5-416B-9A97-9D038DB2BFE6}" srcOrd="0" destOrd="0" presId="urn:microsoft.com/office/officeart/2005/8/layout/cycle2"/>
    <dgm:cxn modelId="{497D517C-C58F-4D3F-B451-CB68687384FD}" type="presOf" srcId="{93041A9A-A5E8-4F52-8544-22704A711CC3}" destId="{A7EDA7AC-B4BA-4FD7-88FF-065CE09BC58C}" srcOrd="1" destOrd="0" presId="urn:microsoft.com/office/officeart/2005/8/layout/cycle2"/>
    <dgm:cxn modelId="{46EF29BB-8856-44EF-9587-220E936FC379}" type="presOf" srcId="{A2BDC5FA-97B9-4FAD-97F6-005D6588FBD8}" destId="{905EA2D9-FE20-4D3E-BD57-E9634A25D3EA}" srcOrd="1" destOrd="0" presId="urn:microsoft.com/office/officeart/2005/8/layout/cycle2"/>
    <dgm:cxn modelId="{D535E893-BDFF-49C5-9CA2-F802CEEA7D8D}" type="presOf" srcId="{FAD894DE-FA1C-4B20-BC71-6EFF6F403352}" destId="{6E489443-0A72-4270-9997-A14B1EB80651}" srcOrd="1" destOrd="0" presId="urn:microsoft.com/office/officeart/2005/8/layout/cycle2"/>
    <dgm:cxn modelId="{E9DDE39D-37E2-4D34-BA3B-8515B64BC2D4}" type="presOf" srcId="{79631E01-9735-48F9-8A37-4A7D1F227667}" destId="{165CF8C7-8A25-4E03-B8ED-B2F3D41AE8DC}" srcOrd="0" destOrd="0" presId="urn:microsoft.com/office/officeart/2005/8/layout/cycle2"/>
    <dgm:cxn modelId="{41E69E88-73B5-440D-BFB8-39BD3BE8BE66}" type="presOf" srcId="{A8761322-63A5-4F2A-9328-B67D228D88BD}" destId="{2CC2DF4B-2390-4229-9977-9B2766604DFA}"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D5D574F3-677F-4354-884E-761DBA924503}" type="presOf" srcId="{C3FB0FDC-9E5F-4726-9288-EB0043EC482A}" destId="{E8B89A02-A712-40FF-99E6-25DE29BD1405}" srcOrd="1" destOrd="0" presId="urn:microsoft.com/office/officeart/2005/8/layout/cycle2"/>
    <dgm:cxn modelId="{745FE1BB-C057-4359-BFC5-61B8E9BF1689}" type="presOf" srcId="{FA0A8B78-55AC-4DF1-ADD0-CFF832887B2F}" destId="{8A239B37-9E96-4770-8B1B-3313270917F6}"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A51BEE9C-A7C1-42EC-921E-7D25FC807FCF}" type="presParOf" srcId="{BB6F640B-508F-494E-B2CC-4DFC2B269793}" destId="{2CC2DF4B-2390-4229-9977-9B2766604DFA}" srcOrd="0" destOrd="0" presId="urn:microsoft.com/office/officeart/2005/8/layout/cycle2"/>
    <dgm:cxn modelId="{FE76CB3D-0056-4516-8BE1-8CBE22739D01}" type="presParOf" srcId="{BB6F640B-508F-494E-B2CC-4DFC2B269793}" destId="{1207202A-8498-4AF5-B1B5-180AEA94F7F9}" srcOrd="1" destOrd="0" presId="urn:microsoft.com/office/officeart/2005/8/layout/cycle2"/>
    <dgm:cxn modelId="{DF7D5C83-F522-408A-9687-D53FE6984E0B}" type="presParOf" srcId="{1207202A-8498-4AF5-B1B5-180AEA94F7F9}" destId="{64FBC1CA-B9D4-4D10-9C77-03773373FDF5}" srcOrd="0" destOrd="0" presId="urn:microsoft.com/office/officeart/2005/8/layout/cycle2"/>
    <dgm:cxn modelId="{0F01B78D-5DCD-4663-A654-F6FC947BB46B}" type="presParOf" srcId="{BB6F640B-508F-494E-B2CC-4DFC2B269793}" destId="{F70ED628-EFAA-43FA-86D3-A33D2CF46C63}" srcOrd="2" destOrd="0" presId="urn:microsoft.com/office/officeart/2005/8/layout/cycle2"/>
    <dgm:cxn modelId="{608C0747-2E7E-4565-A436-4F54678DB0CF}" type="presParOf" srcId="{BB6F640B-508F-494E-B2CC-4DFC2B269793}" destId="{7FBDCEB2-3724-4A00-B04C-69A7364D59F9}" srcOrd="3" destOrd="0" presId="urn:microsoft.com/office/officeart/2005/8/layout/cycle2"/>
    <dgm:cxn modelId="{B6414637-8626-4CFD-A0E7-CAF9DC6E5EBF}" type="presParOf" srcId="{7FBDCEB2-3724-4A00-B04C-69A7364D59F9}" destId="{E8B89A02-A712-40FF-99E6-25DE29BD1405}" srcOrd="0" destOrd="0" presId="urn:microsoft.com/office/officeart/2005/8/layout/cycle2"/>
    <dgm:cxn modelId="{05A782C4-BEC3-41D9-9DA2-9233C6E47629}" type="presParOf" srcId="{BB6F640B-508F-494E-B2CC-4DFC2B269793}" destId="{8A239B37-9E96-4770-8B1B-3313270917F6}" srcOrd="4" destOrd="0" presId="urn:microsoft.com/office/officeart/2005/8/layout/cycle2"/>
    <dgm:cxn modelId="{2853F1E2-545A-40E4-B28A-A8F5E81E706E}" type="presParOf" srcId="{BB6F640B-508F-494E-B2CC-4DFC2B269793}" destId="{910F3E83-A29D-4562-A5F2-CDA43C10C961}" srcOrd="5" destOrd="0" presId="urn:microsoft.com/office/officeart/2005/8/layout/cycle2"/>
    <dgm:cxn modelId="{C5A9E095-059A-4EDA-8FE8-AD4E72998222}" type="presParOf" srcId="{910F3E83-A29D-4562-A5F2-CDA43C10C961}" destId="{6E489443-0A72-4270-9997-A14B1EB80651}" srcOrd="0" destOrd="0" presId="urn:microsoft.com/office/officeart/2005/8/layout/cycle2"/>
    <dgm:cxn modelId="{D4B70468-781C-4FD8-8B7C-D8AAA2391356}" type="presParOf" srcId="{BB6F640B-508F-494E-B2CC-4DFC2B269793}" destId="{756FAFC5-3760-40A9-81C1-F48AA496E6A1}" srcOrd="6" destOrd="0" presId="urn:microsoft.com/office/officeart/2005/8/layout/cycle2"/>
    <dgm:cxn modelId="{5E1845A4-49E5-4750-A745-23CF8B57DDF8}" type="presParOf" srcId="{BB6F640B-508F-494E-B2CC-4DFC2B269793}" destId="{36D401AC-3085-4ADD-BF05-1C885976C979}" srcOrd="7" destOrd="0" presId="urn:microsoft.com/office/officeart/2005/8/layout/cycle2"/>
    <dgm:cxn modelId="{D3BC0F2F-BFB1-4FFC-8A90-D9F4BF2A94C1}" type="presParOf" srcId="{36D401AC-3085-4ADD-BF05-1C885976C979}" destId="{60BC9069-6719-4016-B0F6-85F52BBC4B4A}" srcOrd="0" destOrd="0" presId="urn:microsoft.com/office/officeart/2005/8/layout/cycle2"/>
    <dgm:cxn modelId="{57864337-2C96-419F-9270-B43E19CF7981}" type="presParOf" srcId="{BB6F640B-508F-494E-B2CC-4DFC2B269793}" destId="{165CF8C7-8A25-4E03-B8ED-B2F3D41AE8DC}" srcOrd="8" destOrd="0" presId="urn:microsoft.com/office/officeart/2005/8/layout/cycle2"/>
    <dgm:cxn modelId="{0B64BEE5-C3AB-4E37-B51D-312FDCBF6BEE}" type="presParOf" srcId="{BB6F640B-508F-494E-B2CC-4DFC2B269793}" destId="{9C1B7D29-197E-4359-882E-A1F8C7D698FC}" srcOrd="9" destOrd="0" presId="urn:microsoft.com/office/officeart/2005/8/layout/cycle2"/>
    <dgm:cxn modelId="{EFC62F07-732E-409D-83D4-8D0AE6CC5D3C}" type="presParOf" srcId="{9C1B7D29-197E-4359-882E-A1F8C7D698FC}" destId="{E1568270-D3EB-44E2-8962-F589D4E9988A}" srcOrd="0" destOrd="0" presId="urn:microsoft.com/office/officeart/2005/8/layout/cycle2"/>
    <dgm:cxn modelId="{7EF9618F-3112-4BCA-8CE8-CB46ABB78B80}" type="presParOf" srcId="{BB6F640B-508F-494E-B2CC-4DFC2B269793}" destId="{02A8C892-99F5-416B-9A97-9D038DB2BFE6}" srcOrd="10" destOrd="0" presId="urn:microsoft.com/office/officeart/2005/8/layout/cycle2"/>
    <dgm:cxn modelId="{AD1F0AD9-63F9-429E-A019-B66B4360F4EC}" type="presParOf" srcId="{BB6F640B-508F-494E-B2CC-4DFC2B269793}" destId="{00ADE51F-D771-4FD1-B22E-61E85434CE4F}" srcOrd="11" destOrd="0" presId="urn:microsoft.com/office/officeart/2005/8/layout/cycle2"/>
    <dgm:cxn modelId="{5CF58DDB-C8AE-4AC5-96DA-B1E0CFB37513}" type="presParOf" srcId="{00ADE51F-D771-4FD1-B22E-61E85434CE4F}" destId="{9BEB03A5-D1F2-4F82-BDCA-F6956E1E7308}" srcOrd="0" destOrd="0" presId="urn:microsoft.com/office/officeart/2005/8/layout/cycle2"/>
    <dgm:cxn modelId="{A4409279-B6F7-4DD2-B69A-149AF43B2875}" type="presParOf" srcId="{BB6F640B-508F-494E-B2CC-4DFC2B269793}" destId="{41A03034-12FB-45B8-83C1-0A27510B9502}" srcOrd="12" destOrd="0" presId="urn:microsoft.com/office/officeart/2005/8/layout/cycle2"/>
    <dgm:cxn modelId="{439A4C95-00D4-4B5A-A394-6F282AF65459}" type="presParOf" srcId="{BB6F640B-508F-494E-B2CC-4DFC2B269793}" destId="{BFE695C8-65B7-452B-B400-2516B2A857EE}" srcOrd="13" destOrd="0" presId="urn:microsoft.com/office/officeart/2005/8/layout/cycle2"/>
    <dgm:cxn modelId="{60771440-4257-4FE3-99F4-E618CBBE8200}" type="presParOf" srcId="{BFE695C8-65B7-452B-B400-2516B2A857EE}" destId="{47311881-D9AE-43E2-A695-C21AA7728E26}" srcOrd="0" destOrd="0" presId="urn:microsoft.com/office/officeart/2005/8/layout/cycle2"/>
    <dgm:cxn modelId="{A0B7327B-10DF-4426-9C63-B99DDD500DB2}" type="presParOf" srcId="{BB6F640B-508F-494E-B2CC-4DFC2B269793}" destId="{6932CD04-30E8-4429-A34E-928C6C93BC91}" srcOrd="14" destOrd="0" presId="urn:microsoft.com/office/officeart/2005/8/layout/cycle2"/>
    <dgm:cxn modelId="{496F9A13-5ACD-4432-8EB5-245CBD1E9B41}" type="presParOf" srcId="{BB6F640B-508F-494E-B2CC-4DFC2B269793}" destId="{45E8905A-F2FB-42EA-8FDA-5D04B7E54B89}" srcOrd="15" destOrd="0" presId="urn:microsoft.com/office/officeart/2005/8/layout/cycle2"/>
    <dgm:cxn modelId="{F8ED617F-73CD-4BB8-AB23-2BF3662E9F97}" type="presParOf" srcId="{45E8905A-F2FB-42EA-8FDA-5D04B7E54B89}" destId="{A7EDA7AC-B4BA-4FD7-88FF-065CE09BC58C}" srcOrd="0" destOrd="0" presId="urn:microsoft.com/office/officeart/2005/8/layout/cycle2"/>
    <dgm:cxn modelId="{76A7559B-F844-4441-AC58-82B1A455D4D5}" type="presParOf" srcId="{BB6F640B-508F-494E-B2CC-4DFC2B269793}" destId="{C828B1D5-578C-4A99-A851-97A6807DA6E2}" srcOrd="16" destOrd="0" presId="urn:microsoft.com/office/officeart/2005/8/layout/cycle2"/>
    <dgm:cxn modelId="{18B9EFDB-DC4D-4C6B-97F7-86461976AB77}" type="presParOf" srcId="{BB6F640B-508F-494E-B2CC-4DFC2B269793}" destId="{BCE03FDC-1828-4C76-BFC0-6A6D44DE7AF6}" srcOrd="17" destOrd="0" presId="urn:microsoft.com/office/officeart/2005/8/layout/cycle2"/>
    <dgm:cxn modelId="{73D76631-8902-49C4-9405-BC71FBFAABE8}" type="presParOf" srcId="{BCE03FDC-1828-4C76-BFC0-6A6D44DE7AF6}" destId="{47AF57B7-3A96-4C4E-A831-B505C9E539E9}" srcOrd="0" destOrd="0" presId="urn:microsoft.com/office/officeart/2005/8/layout/cycle2"/>
    <dgm:cxn modelId="{4AA3E57D-0705-4BBD-8F34-19D972EF53C6}" type="presParOf" srcId="{BB6F640B-508F-494E-B2CC-4DFC2B269793}" destId="{C8FB5029-79B4-44D7-9DA7-FCC5FB1E4936}" srcOrd="18" destOrd="0" presId="urn:microsoft.com/office/officeart/2005/8/layout/cycle2"/>
    <dgm:cxn modelId="{025A811E-90E6-4909-B689-3651D1BA94D7}" type="presParOf" srcId="{BB6F640B-508F-494E-B2CC-4DFC2B269793}" destId="{B6CDDC98-6BB6-41CB-B134-C3916FD93A90}" srcOrd="19" destOrd="0" presId="urn:microsoft.com/office/officeart/2005/8/layout/cycle2"/>
    <dgm:cxn modelId="{5847FE0A-733F-41CD-8DCE-DBF38514D091}"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chemeClr val="accent2">
            <a:lumMod val="75000"/>
          </a:schemeClr>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-1</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a:solidFill>
          <a:schemeClr val="accent2">
            <a:lumMod val="75000"/>
          </a:schemeClr>
        </a:solidFill>
        <a:ln>
          <a:solidFill>
            <a:schemeClr val="tx1"/>
          </a:solidFill>
        </a:ln>
      </dgm:spPr>
      <dgm:t>
        <a:bodyPr/>
        <a:lstStyle/>
        <a:p>
          <a:r>
            <a:rPr lang="en-US" b="1" dirty="0" smtClean="0"/>
            <a:t>1</a:t>
          </a:r>
          <a:endParaRPr lang="en-US" b="1"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-1</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a:solidFill>
          <a:schemeClr val="accent2">
            <a:lumMod val="75000"/>
          </a:schemeClr>
        </a:solidFill>
        <a:ln>
          <a:solidFill>
            <a:schemeClr val="tx1"/>
          </a:solidFill>
        </a:ln>
      </dgm:spPr>
      <dgm:t>
        <a:bodyPr/>
        <a:lstStyle/>
        <a:p>
          <a:r>
            <a:rPr lang="en-US" b="1" dirty="0" smtClean="0"/>
            <a:t>1</a:t>
          </a:r>
          <a:endParaRPr lang="en-US" b="1"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a:solidFill>
          <a:schemeClr val="accent2">
            <a:lumMod val="75000"/>
          </a:schemeClr>
        </a:solidFill>
        <a:ln>
          <a:solidFill>
            <a:schemeClr val="tx1"/>
          </a:solidFill>
        </a:ln>
      </dgm:spPr>
      <dgm:t>
        <a:bodyPr/>
        <a:lstStyle/>
        <a:p>
          <a:r>
            <a:rPr lang="en-US" b="1" dirty="0" smtClean="0"/>
            <a:t>1</a:t>
          </a:r>
          <a:endParaRPr lang="en-US" b="1"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-1</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a:solidFill>
          <a:schemeClr val="accent2">
            <a:lumMod val="75000"/>
          </a:schemeClr>
        </a:solidFill>
        <a:ln>
          <a:solidFill>
            <a:schemeClr val="tx1"/>
          </a:solidFill>
        </a:ln>
      </dgm:spPr>
      <dgm:t>
        <a:bodyPr/>
        <a:lstStyle/>
        <a:p>
          <a:r>
            <a:rPr lang="en-US" b="1" dirty="0" smtClean="0"/>
            <a:t>1</a:t>
          </a:r>
          <a:endParaRPr lang="en-US" b="1"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-1</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custRadScaleRad="101293" custRadScaleInc="11832">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F3B1C7D2-2ABE-43E8-B0E8-40D78AF7C63E}" type="presOf" srcId="{7DB9DC71-D194-46C5-B4BB-A44D094252B6}" destId="{C8FB5029-79B4-44D7-9DA7-FCC5FB1E4936}"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311F11E6-39FA-491F-9A0A-D3108EC4FB8B}" type="presOf" srcId="{19275F1F-881A-4E55-986D-7A7614EAD9CE}" destId="{00ADE51F-D771-4FD1-B22E-61E85434CE4F}" srcOrd="0" destOrd="0" presId="urn:microsoft.com/office/officeart/2005/8/layout/cycle2"/>
    <dgm:cxn modelId="{D9D5C92B-0E5E-4C0C-929A-540C877EAC4E}" srcId="{D5B2BFDA-F965-4B68-9558-F7A9633C94D3}" destId="{D595874A-4F65-4BFD-96ED-857B4B0E41F2}" srcOrd="8" destOrd="0" parTransId="{6F3AA08B-E3AF-4EAB-9A37-48940CF15D80}" sibTransId="{2159E816-5435-4311-A050-4CEAE791880A}"/>
    <dgm:cxn modelId="{434611C2-5612-4D7D-AD6D-6368A04D8334}" type="presOf" srcId="{93041A9A-A5E8-4F52-8544-22704A711CC3}" destId="{45E8905A-F2FB-42EA-8FDA-5D04B7E54B89}" srcOrd="0" destOrd="0" presId="urn:microsoft.com/office/officeart/2005/8/layout/cycle2"/>
    <dgm:cxn modelId="{BE4F21AA-8A1E-4690-A0B1-4C0FCFC200DA}" type="presOf" srcId="{5E0BE414-9B83-4A79-881E-330C67CC4794}" destId="{756FAFC5-3760-40A9-81C1-F48AA496E6A1}"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7AA7378A-4D32-48D2-A731-6B1714CECE63}" type="presOf" srcId="{CD4F6E8F-E7A4-4F83-AC93-F54A2399821B}" destId="{02A8C892-99F5-416B-9A97-9D038DB2BFE6}" srcOrd="0" destOrd="0" presId="urn:microsoft.com/office/officeart/2005/8/layout/cycle2"/>
    <dgm:cxn modelId="{C10ED9CC-BF96-4E83-91A9-BDB6C698F133}" type="presOf" srcId="{C3FB0FDC-9E5F-4726-9288-EB0043EC482A}" destId="{7FBDCEB2-3724-4A00-B04C-69A7364D59F9}" srcOrd="0" destOrd="0" presId="urn:microsoft.com/office/officeart/2005/8/layout/cycle2"/>
    <dgm:cxn modelId="{F9169047-0FF9-4185-B121-A14B6B2E5BD3}" type="presOf" srcId="{93041A9A-A5E8-4F52-8544-22704A711CC3}" destId="{A7EDA7AC-B4BA-4FD7-88FF-065CE09BC58C}" srcOrd="1"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D8AC1E79-9B0D-498E-ACC6-89460973F291}" type="presOf" srcId="{19275F1F-881A-4E55-986D-7A7614EAD9CE}" destId="{9BEB03A5-D1F2-4F82-BDCA-F6956E1E7308}" srcOrd="1" destOrd="0" presId="urn:microsoft.com/office/officeart/2005/8/layout/cycle2"/>
    <dgm:cxn modelId="{013990B6-27C8-440A-8A70-65D964517BF4}" type="presOf" srcId="{FAD894DE-FA1C-4B20-BC71-6EFF6F403352}" destId="{6E489443-0A72-4270-9997-A14B1EB80651}" srcOrd="1" destOrd="0" presId="urn:microsoft.com/office/officeart/2005/8/layout/cycle2"/>
    <dgm:cxn modelId="{1662B75F-F3F8-4AAE-8439-B6802E24F6CB}" type="presOf" srcId="{FA0A8B78-55AC-4DF1-ADD0-CFF832887B2F}" destId="{8A239B37-9E96-4770-8B1B-3313270917F6}" srcOrd="0"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E542E3E4-C318-4942-A4D7-E8696A44CB81}" type="presOf" srcId="{A2BDC5FA-97B9-4FAD-97F6-005D6588FBD8}" destId="{905EA2D9-FE20-4D3E-BD57-E9634A25D3EA}" srcOrd="1" destOrd="0" presId="urn:microsoft.com/office/officeart/2005/8/layout/cycle2"/>
    <dgm:cxn modelId="{0DD64218-D9BB-4CC1-8F43-9D51AA0EB25B}" type="presOf" srcId="{0003E5A2-5626-48D7-AE03-7575D762B1F0}" destId="{36D401AC-3085-4ADD-BF05-1C885976C979}"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569EACC4-DA6E-41BC-83BD-F97D96A518A1}" type="presOf" srcId="{C3FB0FDC-9E5F-4726-9288-EB0043EC482A}" destId="{E8B89A02-A712-40FF-99E6-25DE29BD1405}" srcOrd="1" destOrd="0" presId="urn:microsoft.com/office/officeart/2005/8/layout/cycle2"/>
    <dgm:cxn modelId="{D55EBF88-DF46-4FA1-882D-108AA642C158}" srcId="{D5B2BFDA-F965-4B68-9558-F7A9633C94D3}" destId="{05F25B51-2507-4556-ABD6-91F3B1ED7021}" srcOrd="7" destOrd="0" parTransId="{45EC10E6-8E2F-49B1-91AD-B0D2400BC6DB}" sibTransId="{93041A9A-A5E8-4F52-8544-22704A711CC3}"/>
    <dgm:cxn modelId="{32438C30-F401-44A9-B5D9-A4FF2965BFCD}" type="presOf" srcId="{0003E5A2-5626-48D7-AE03-7575D762B1F0}" destId="{60BC9069-6719-4016-B0F6-85F52BBC4B4A}" srcOrd="1" destOrd="0" presId="urn:microsoft.com/office/officeart/2005/8/layout/cycle2"/>
    <dgm:cxn modelId="{7723AF61-9812-4C3D-9091-72410D59DA83}" type="presOf" srcId="{2159E816-5435-4311-A050-4CEAE791880A}" destId="{BCE03FDC-1828-4C76-BFC0-6A6D44DE7AF6}"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42EDB87B-64FD-4D38-8A3F-E3D7E4DFC01F}" type="presOf" srcId="{D5B2BFDA-F965-4B68-9558-F7A9633C94D3}" destId="{BB6F640B-508F-494E-B2CC-4DFC2B269793}" srcOrd="0" destOrd="0" presId="urn:microsoft.com/office/officeart/2005/8/layout/cycle2"/>
    <dgm:cxn modelId="{CDF1787E-52E5-45BB-A9BB-632EEF7E7018}" type="presOf" srcId="{A2BDC5FA-97B9-4FAD-97F6-005D6588FBD8}" destId="{B6CDDC98-6BB6-41CB-B134-C3916FD93A90}" srcOrd="0" destOrd="0" presId="urn:microsoft.com/office/officeart/2005/8/layout/cycle2"/>
    <dgm:cxn modelId="{17E568E7-C47F-4529-8CB9-683E01EA0F1F}" type="presOf" srcId="{ADF6EBD9-8AFA-4AB3-94E5-C35E3FE26754}" destId="{64FBC1CA-B9D4-4D10-9C77-03773373FDF5}" srcOrd="1" destOrd="0" presId="urn:microsoft.com/office/officeart/2005/8/layout/cycle2"/>
    <dgm:cxn modelId="{384812B1-182E-476C-AC2D-04F9DE42CDF6}" type="presOf" srcId="{05F25B51-2507-4556-ABD6-91F3B1ED7021}" destId="{6932CD04-30E8-4429-A34E-928C6C93BC91}" srcOrd="0" destOrd="0" presId="urn:microsoft.com/office/officeart/2005/8/layout/cycle2"/>
    <dgm:cxn modelId="{16D2718A-3AB3-4E13-A3F0-B9A04E8F38E3}" type="presOf" srcId="{ADF6EBD9-8AFA-4AB3-94E5-C35E3FE26754}" destId="{1207202A-8498-4AF5-B1B5-180AEA94F7F9}" srcOrd="0" destOrd="0" presId="urn:microsoft.com/office/officeart/2005/8/layout/cycle2"/>
    <dgm:cxn modelId="{38F0C3AA-6058-4055-A833-5A31288C4497}" type="presOf" srcId="{1B8E04AB-920F-47A8-99EA-8F14B19683A6}" destId="{9C1B7D29-197E-4359-882E-A1F8C7D698FC}" srcOrd="0" destOrd="0" presId="urn:microsoft.com/office/officeart/2005/8/layout/cycle2"/>
    <dgm:cxn modelId="{A3126EC9-45E5-43F6-922D-F1C99EBC9496}" type="presOf" srcId="{B780CF43-9178-4897-8820-69A451C9A8D0}" destId="{BFE695C8-65B7-452B-B400-2516B2A857EE}" srcOrd="0" destOrd="0" presId="urn:microsoft.com/office/officeart/2005/8/layout/cycle2"/>
    <dgm:cxn modelId="{077D414A-0648-44FD-9889-E2A1CCD392EF}" type="presOf" srcId="{2159E816-5435-4311-A050-4CEAE791880A}" destId="{47AF57B7-3A96-4C4E-A831-B505C9E539E9}" srcOrd="1" destOrd="0" presId="urn:microsoft.com/office/officeart/2005/8/layout/cycle2"/>
    <dgm:cxn modelId="{8ECAA88F-FC0A-47E0-8FB3-92B6A084B6CE}" type="presOf" srcId="{79631E01-9735-48F9-8A37-4A7D1F227667}" destId="{165CF8C7-8A25-4E03-B8ED-B2F3D41AE8DC}" srcOrd="0" destOrd="0" presId="urn:microsoft.com/office/officeart/2005/8/layout/cycle2"/>
    <dgm:cxn modelId="{AB194663-9F46-43FD-BDBC-4A1209B539BC}" type="presOf" srcId="{D595874A-4F65-4BFD-96ED-857B4B0E41F2}" destId="{C828B1D5-578C-4A99-A851-97A6807DA6E2}" srcOrd="0" destOrd="0" presId="urn:microsoft.com/office/officeart/2005/8/layout/cycle2"/>
    <dgm:cxn modelId="{FBA16412-2F06-417E-9000-ACD8C5428568}" type="presOf" srcId="{E9F6786A-EF03-43DE-A3CE-12AA24BF1A71}" destId="{F70ED628-EFAA-43FA-86D3-A33D2CF46C63}"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62D8A0C4-9754-4C56-8415-EF9932A7E512}" type="presOf" srcId="{FAD894DE-FA1C-4B20-BC71-6EFF6F403352}" destId="{910F3E83-A29D-4562-A5F2-CDA43C10C961}" srcOrd="0" destOrd="0" presId="urn:microsoft.com/office/officeart/2005/8/layout/cycle2"/>
    <dgm:cxn modelId="{8519F8BA-FD63-4868-A90B-CE99F94DFD82}" type="presOf" srcId="{1B8E04AB-920F-47A8-99EA-8F14B19683A6}" destId="{E1568270-D3EB-44E2-8962-F589D4E9988A}" srcOrd="1" destOrd="0" presId="urn:microsoft.com/office/officeart/2005/8/layout/cycle2"/>
    <dgm:cxn modelId="{3464E49D-73F2-409D-A4F1-267D139B80D0}" type="presOf" srcId="{B780CF43-9178-4897-8820-69A451C9A8D0}" destId="{47311881-D9AE-43E2-A695-C21AA7728E26}" srcOrd="1" destOrd="0" presId="urn:microsoft.com/office/officeart/2005/8/layout/cycle2"/>
    <dgm:cxn modelId="{7C8FF15C-3FF6-49A7-8CD3-A63AE9C72BE3}" type="presOf" srcId="{6A8F1908-2A3A-4484-8F09-8867A5EB0667}" destId="{41A03034-12FB-45B8-83C1-0A27510B9502}" srcOrd="0" destOrd="0" presId="urn:microsoft.com/office/officeart/2005/8/layout/cycle2"/>
    <dgm:cxn modelId="{ECAA1573-272C-4693-ADF7-886D5922B423}" type="presOf" srcId="{A8761322-63A5-4F2A-9328-B67D228D88BD}" destId="{2CC2DF4B-2390-4229-9977-9B2766604DFA}"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8F344E06-2374-4A44-8848-35C9B202207B}" type="presParOf" srcId="{BB6F640B-508F-494E-B2CC-4DFC2B269793}" destId="{2CC2DF4B-2390-4229-9977-9B2766604DFA}" srcOrd="0" destOrd="0" presId="urn:microsoft.com/office/officeart/2005/8/layout/cycle2"/>
    <dgm:cxn modelId="{8379175E-A255-44DB-A50F-8C59552ED325}" type="presParOf" srcId="{BB6F640B-508F-494E-B2CC-4DFC2B269793}" destId="{1207202A-8498-4AF5-B1B5-180AEA94F7F9}" srcOrd="1" destOrd="0" presId="urn:microsoft.com/office/officeart/2005/8/layout/cycle2"/>
    <dgm:cxn modelId="{B2613646-8C8D-4548-A99B-317675EF7223}" type="presParOf" srcId="{1207202A-8498-4AF5-B1B5-180AEA94F7F9}" destId="{64FBC1CA-B9D4-4D10-9C77-03773373FDF5}" srcOrd="0" destOrd="0" presId="urn:microsoft.com/office/officeart/2005/8/layout/cycle2"/>
    <dgm:cxn modelId="{81B2F7B7-2A57-46E1-98FE-9B589FAECC68}" type="presParOf" srcId="{BB6F640B-508F-494E-B2CC-4DFC2B269793}" destId="{F70ED628-EFAA-43FA-86D3-A33D2CF46C63}" srcOrd="2" destOrd="0" presId="urn:microsoft.com/office/officeart/2005/8/layout/cycle2"/>
    <dgm:cxn modelId="{7655C6DD-3B70-4A4D-B892-681ACA0C7F23}" type="presParOf" srcId="{BB6F640B-508F-494E-B2CC-4DFC2B269793}" destId="{7FBDCEB2-3724-4A00-B04C-69A7364D59F9}" srcOrd="3" destOrd="0" presId="urn:microsoft.com/office/officeart/2005/8/layout/cycle2"/>
    <dgm:cxn modelId="{2D6E0879-D979-4C4D-8A53-740EDF0DCDFF}" type="presParOf" srcId="{7FBDCEB2-3724-4A00-B04C-69A7364D59F9}" destId="{E8B89A02-A712-40FF-99E6-25DE29BD1405}" srcOrd="0" destOrd="0" presId="urn:microsoft.com/office/officeart/2005/8/layout/cycle2"/>
    <dgm:cxn modelId="{0EDAB609-1829-458D-9BA3-D3FC40F15AD8}" type="presParOf" srcId="{BB6F640B-508F-494E-B2CC-4DFC2B269793}" destId="{8A239B37-9E96-4770-8B1B-3313270917F6}" srcOrd="4" destOrd="0" presId="urn:microsoft.com/office/officeart/2005/8/layout/cycle2"/>
    <dgm:cxn modelId="{77BF6B2B-892B-4C6F-877E-BCC1A9E03592}" type="presParOf" srcId="{BB6F640B-508F-494E-B2CC-4DFC2B269793}" destId="{910F3E83-A29D-4562-A5F2-CDA43C10C961}" srcOrd="5" destOrd="0" presId="urn:microsoft.com/office/officeart/2005/8/layout/cycle2"/>
    <dgm:cxn modelId="{673F417B-D9E8-4DC1-B84B-3F9C0217C72A}" type="presParOf" srcId="{910F3E83-A29D-4562-A5F2-CDA43C10C961}" destId="{6E489443-0A72-4270-9997-A14B1EB80651}" srcOrd="0" destOrd="0" presId="urn:microsoft.com/office/officeart/2005/8/layout/cycle2"/>
    <dgm:cxn modelId="{64525B76-001F-434A-B483-0B3B95C58483}" type="presParOf" srcId="{BB6F640B-508F-494E-B2CC-4DFC2B269793}" destId="{756FAFC5-3760-40A9-81C1-F48AA496E6A1}" srcOrd="6" destOrd="0" presId="urn:microsoft.com/office/officeart/2005/8/layout/cycle2"/>
    <dgm:cxn modelId="{AA75AF21-F4DC-458D-92B1-59A8EAEF2222}" type="presParOf" srcId="{BB6F640B-508F-494E-B2CC-4DFC2B269793}" destId="{36D401AC-3085-4ADD-BF05-1C885976C979}" srcOrd="7" destOrd="0" presId="urn:microsoft.com/office/officeart/2005/8/layout/cycle2"/>
    <dgm:cxn modelId="{35978B17-0677-4E04-9B21-B84EE08E8B34}" type="presParOf" srcId="{36D401AC-3085-4ADD-BF05-1C885976C979}" destId="{60BC9069-6719-4016-B0F6-85F52BBC4B4A}" srcOrd="0" destOrd="0" presId="urn:microsoft.com/office/officeart/2005/8/layout/cycle2"/>
    <dgm:cxn modelId="{D159E8DF-6323-44FE-A95A-CD69BAB7FE9F}" type="presParOf" srcId="{BB6F640B-508F-494E-B2CC-4DFC2B269793}" destId="{165CF8C7-8A25-4E03-B8ED-B2F3D41AE8DC}" srcOrd="8" destOrd="0" presId="urn:microsoft.com/office/officeart/2005/8/layout/cycle2"/>
    <dgm:cxn modelId="{38AFBBB1-3C2B-451E-9C39-87753EAB3FCE}" type="presParOf" srcId="{BB6F640B-508F-494E-B2CC-4DFC2B269793}" destId="{9C1B7D29-197E-4359-882E-A1F8C7D698FC}" srcOrd="9" destOrd="0" presId="urn:microsoft.com/office/officeart/2005/8/layout/cycle2"/>
    <dgm:cxn modelId="{D0EFF589-CB81-4421-B9C0-5751679D9188}" type="presParOf" srcId="{9C1B7D29-197E-4359-882E-A1F8C7D698FC}" destId="{E1568270-D3EB-44E2-8962-F589D4E9988A}" srcOrd="0" destOrd="0" presId="urn:microsoft.com/office/officeart/2005/8/layout/cycle2"/>
    <dgm:cxn modelId="{F8314A7E-E3F7-4746-8191-42CFD3950C94}" type="presParOf" srcId="{BB6F640B-508F-494E-B2CC-4DFC2B269793}" destId="{02A8C892-99F5-416B-9A97-9D038DB2BFE6}" srcOrd="10" destOrd="0" presId="urn:microsoft.com/office/officeart/2005/8/layout/cycle2"/>
    <dgm:cxn modelId="{20F643DB-AFF2-4BD4-8BF9-9CF1D46CB072}" type="presParOf" srcId="{BB6F640B-508F-494E-B2CC-4DFC2B269793}" destId="{00ADE51F-D771-4FD1-B22E-61E85434CE4F}" srcOrd="11" destOrd="0" presId="urn:microsoft.com/office/officeart/2005/8/layout/cycle2"/>
    <dgm:cxn modelId="{9DEBC57D-F784-4C21-9657-AF7C2EC659D4}" type="presParOf" srcId="{00ADE51F-D771-4FD1-B22E-61E85434CE4F}" destId="{9BEB03A5-D1F2-4F82-BDCA-F6956E1E7308}" srcOrd="0" destOrd="0" presId="urn:microsoft.com/office/officeart/2005/8/layout/cycle2"/>
    <dgm:cxn modelId="{CB8B12E8-297D-431D-8F58-994A946BBBBD}" type="presParOf" srcId="{BB6F640B-508F-494E-B2CC-4DFC2B269793}" destId="{41A03034-12FB-45B8-83C1-0A27510B9502}" srcOrd="12" destOrd="0" presId="urn:microsoft.com/office/officeart/2005/8/layout/cycle2"/>
    <dgm:cxn modelId="{7FB6BF97-F32E-4707-AECC-24514BFA5531}" type="presParOf" srcId="{BB6F640B-508F-494E-B2CC-4DFC2B269793}" destId="{BFE695C8-65B7-452B-B400-2516B2A857EE}" srcOrd="13" destOrd="0" presId="urn:microsoft.com/office/officeart/2005/8/layout/cycle2"/>
    <dgm:cxn modelId="{622099F4-192B-4EE5-A169-CCB30CE3AF74}" type="presParOf" srcId="{BFE695C8-65B7-452B-B400-2516B2A857EE}" destId="{47311881-D9AE-43E2-A695-C21AA7728E26}" srcOrd="0" destOrd="0" presId="urn:microsoft.com/office/officeart/2005/8/layout/cycle2"/>
    <dgm:cxn modelId="{172587F0-156E-4749-BA34-574357BD2E5E}" type="presParOf" srcId="{BB6F640B-508F-494E-B2CC-4DFC2B269793}" destId="{6932CD04-30E8-4429-A34E-928C6C93BC91}" srcOrd="14" destOrd="0" presId="urn:microsoft.com/office/officeart/2005/8/layout/cycle2"/>
    <dgm:cxn modelId="{126F0978-6625-4B02-A0C6-DF88687435E5}" type="presParOf" srcId="{BB6F640B-508F-494E-B2CC-4DFC2B269793}" destId="{45E8905A-F2FB-42EA-8FDA-5D04B7E54B89}" srcOrd="15" destOrd="0" presId="urn:microsoft.com/office/officeart/2005/8/layout/cycle2"/>
    <dgm:cxn modelId="{EA6F3234-8CB6-4B60-8811-5152C7B1F291}" type="presParOf" srcId="{45E8905A-F2FB-42EA-8FDA-5D04B7E54B89}" destId="{A7EDA7AC-B4BA-4FD7-88FF-065CE09BC58C}" srcOrd="0" destOrd="0" presId="urn:microsoft.com/office/officeart/2005/8/layout/cycle2"/>
    <dgm:cxn modelId="{65885596-DA29-4E78-A25F-5CF2718717BB}" type="presParOf" srcId="{BB6F640B-508F-494E-B2CC-4DFC2B269793}" destId="{C828B1D5-578C-4A99-A851-97A6807DA6E2}" srcOrd="16" destOrd="0" presId="urn:microsoft.com/office/officeart/2005/8/layout/cycle2"/>
    <dgm:cxn modelId="{236DE468-7A72-4D96-9951-24F5E2824862}" type="presParOf" srcId="{BB6F640B-508F-494E-B2CC-4DFC2B269793}" destId="{BCE03FDC-1828-4C76-BFC0-6A6D44DE7AF6}" srcOrd="17" destOrd="0" presId="urn:microsoft.com/office/officeart/2005/8/layout/cycle2"/>
    <dgm:cxn modelId="{03B1B54C-6D96-423A-B99A-92B26124FC41}" type="presParOf" srcId="{BCE03FDC-1828-4C76-BFC0-6A6D44DE7AF6}" destId="{47AF57B7-3A96-4C4E-A831-B505C9E539E9}" srcOrd="0" destOrd="0" presId="urn:microsoft.com/office/officeart/2005/8/layout/cycle2"/>
    <dgm:cxn modelId="{776C609D-855C-4548-9D22-161911A2BB61}" type="presParOf" srcId="{BB6F640B-508F-494E-B2CC-4DFC2B269793}" destId="{C8FB5029-79B4-44D7-9DA7-FCC5FB1E4936}" srcOrd="18" destOrd="0" presId="urn:microsoft.com/office/officeart/2005/8/layout/cycle2"/>
    <dgm:cxn modelId="{A1949BA6-5857-4B0C-B716-B4CB73A3AF36}" type="presParOf" srcId="{BB6F640B-508F-494E-B2CC-4DFC2B269793}" destId="{B6CDDC98-6BB6-41CB-B134-C3916FD93A90}" srcOrd="19" destOrd="0" presId="urn:microsoft.com/office/officeart/2005/8/layout/cycle2"/>
    <dgm:cxn modelId="{C859FC87-F910-475C-9F54-912AA9B5A873}"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chemeClr val="accent2">
            <a:lumMod val="75000"/>
          </a:schemeClr>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a:solidFill>
          <a:schemeClr val="accent2">
            <a:lumMod val="75000"/>
          </a:schemeClr>
        </a:solidFill>
        <a:ln>
          <a:solidFill>
            <a:schemeClr val="tx1"/>
          </a:solidFill>
        </a:ln>
      </dgm:spPr>
      <dgm:t>
        <a:bodyPr/>
        <a:lstStyle/>
        <a:p>
          <a:r>
            <a:rPr lang="en-US" b="1" dirty="0" smtClean="0"/>
            <a:t>4</a:t>
          </a:r>
          <a:endParaRPr lang="en-US" b="1"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8</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a:solidFill>
          <a:schemeClr val="accent2">
            <a:lumMod val="75000"/>
          </a:schemeClr>
        </a:solidFill>
        <a:ln>
          <a:solidFill>
            <a:schemeClr val="tx1"/>
          </a:solidFill>
        </a:ln>
      </dgm:spPr>
      <dgm:t>
        <a:bodyPr/>
        <a:lstStyle/>
        <a:p>
          <a:r>
            <a:rPr lang="en-US" b="1" dirty="0" smtClean="0"/>
            <a:t>5</a:t>
          </a:r>
          <a:endParaRPr lang="en-US" b="1"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a:solidFill>
          <a:schemeClr val="accent2">
            <a:lumMod val="75000"/>
          </a:schemeClr>
        </a:solidFill>
        <a:ln>
          <a:solidFill>
            <a:schemeClr val="tx1"/>
          </a:solidFill>
        </a:ln>
      </dgm:spPr>
      <dgm:t>
        <a:bodyPr/>
        <a:lstStyle/>
        <a:p>
          <a:r>
            <a:rPr lang="en-US" b="1" dirty="0" smtClean="0"/>
            <a:t>9</a:t>
          </a:r>
          <a:endParaRPr lang="en-US" b="1"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7</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a:solidFill>
          <a:schemeClr val="accent2">
            <a:lumMod val="75000"/>
          </a:schemeClr>
        </a:solidFill>
        <a:ln>
          <a:solidFill>
            <a:schemeClr val="tx1"/>
          </a:solidFill>
        </a:ln>
      </dgm:spPr>
      <dgm:t>
        <a:bodyPr/>
        <a:lstStyle/>
        <a:p>
          <a:r>
            <a:rPr lang="en-US" b="1" dirty="0" smtClean="0"/>
            <a:t>3</a:t>
          </a:r>
          <a:endParaRPr lang="en-US" b="1"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6</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E0DF5A81-8674-4284-BE65-0F220D666788}" type="presOf" srcId="{05F25B51-2507-4556-ABD6-91F3B1ED7021}" destId="{6932CD04-30E8-4429-A34E-928C6C93BC91}"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391A615F-A816-43A6-8A11-8AEF85EB17F7}" type="presOf" srcId="{A8761322-63A5-4F2A-9328-B67D228D88BD}" destId="{2CC2DF4B-2390-4229-9977-9B2766604DFA}" srcOrd="0" destOrd="0" presId="urn:microsoft.com/office/officeart/2005/8/layout/cycle2"/>
    <dgm:cxn modelId="{CA223833-A282-4DDB-B969-977E876A12EA}" type="presOf" srcId="{2159E816-5435-4311-A050-4CEAE791880A}" destId="{BCE03FDC-1828-4C76-BFC0-6A6D44DE7AF6}" srcOrd="0" destOrd="0" presId="urn:microsoft.com/office/officeart/2005/8/layout/cycle2"/>
    <dgm:cxn modelId="{D9D5C92B-0E5E-4C0C-929A-540C877EAC4E}" srcId="{D5B2BFDA-F965-4B68-9558-F7A9633C94D3}" destId="{D595874A-4F65-4BFD-96ED-857B4B0E41F2}" srcOrd="8" destOrd="0" parTransId="{6F3AA08B-E3AF-4EAB-9A37-48940CF15D80}" sibTransId="{2159E816-5435-4311-A050-4CEAE791880A}"/>
    <dgm:cxn modelId="{E7A48A18-ECE6-4F0F-8E17-7111BC34F681}" type="presOf" srcId="{A2BDC5FA-97B9-4FAD-97F6-005D6588FBD8}" destId="{B6CDDC98-6BB6-41CB-B134-C3916FD93A90}" srcOrd="0" destOrd="0" presId="urn:microsoft.com/office/officeart/2005/8/layout/cycle2"/>
    <dgm:cxn modelId="{1501B710-7EF8-4C2F-88C6-E56514F741E5}" type="presOf" srcId="{0003E5A2-5626-48D7-AE03-7575D762B1F0}" destId="{60BC9069-6719-4016-B0F6-85F52BBC4B4A}" srcOrd="1" destOrd="0" presId="urn:microsoft.com/office/officeart/2005/8/layout/cycle2"/>
    <dgm:cxn modelId="{E04BEA4B-EE86-4B7E-94AF-F7B64D6174D8}" type="presOf" srcId="{79631E01-9735-48F9-8A37-4A7D1F227667}" destId="{165CF8C7-8A25-4E03-B8ED-B2F3D41AE8DC}" srcOrd="0" destOrd="0" presId="urn:microsoft.com/office/officeart/2005/8/layout/cycle2"/>
    <dgm:cxn modelId="{DC5D1582-E4A9-4888-BEC1-25C062BCB3F4}" type="presOf" srcId="{A2BDC5FA-97B9-4FAD-97F6-005D6588FBD8}" destId="{905EA2D9-FE20-4D3E-BD57-E9634A25D3EA}" srcOrd="1" destOrd="0" presId="urn:microsoft.com/office/officeart/2005/8/layout/cycle2"/>
    <dgm:cxn modelId="{F0C83C4A-B483-444E-9EA3-ADFC150D2C05}" type="presOf" srcId="{D595874A-4F65-4BFD-96ED-857B4B0E41F2}" destId="{C828B1D5-578C-4A99-A851-97A6807DA6E2}" srcOrd="0" destOrd="0" presId="urn:microsoft.com/office/officeart/2005/8/layout/cycle2"/>
    <dgm:cxn modelId="{2CE166B2-928F-4C01-A790-E9FEC3146066}" type="presOf" srcId="{0003E5A2-5626-48D7-AE03-7575D762B1F0}" destId="{36D401AC-3085-4ADD-BF05-1C885976C979}"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E14F2BFF-117C-42A3-80E9-D7DE35090B7F}" type="presOf" srcId="{FAD894DE-FA1C-4B20-BC71-6EFF6F403352}" destId="{6E489443-0A72-4270-9997-A14B1EB80651}" srcOrd="1" destOrd="0" presId="urn:microsoft.com/office/officeart/2005/8/layout/cycle2"/>
    <dgm:cxn modelId="{254AFACB-460F-4689-B7D3-49864842A1C2}" type="presOf" srcId="{CD4F6E8F-E7A4-4F83-AC93-F54A2399821B}" destId="{02A8C892-99F5-416B-9A97-9D038DB2BFE6}" srcOrd="0" destOrd="0" presId="urn:microsoft.com/office/officeart/2005/8/layout/cycle2"/>
    <dgm:cxn modelId="{EA895EA3-EDBF-49D7-B2A8-6896ED4FF624}" type="presOf" srcId="{19275F1F-881A-4E55-986D-7A7614EAD9CE}" destId="{9BEB03A5-D1F2-4F82-BDCA-F6956E1E7308}" srcOrd="1" destOrd="0" presId="urn:microsoft.com/office/officeart/2005/8/layout/cycle2"/>
    <dgm:cxn modelId="{340DC156-E65D-4F74-AAED-218EB1DCCECB}" type="presOf" srcId="{7DB9DC71-D194-46C5-B4BB-A44D094252B6}" destId="{C8FB5029-79B4-44D7-9DA7-FCC5FB1E4936}" srcOrd="0" destOrd="0" presId="urn:microsoft.com/office/officeart/2005/8/layout/cycle2"/>
    <dgm:cxn modelId="{7F5DDDE2-CE3D-4C3C-85DE-6A0B1DE033EE}" type="presOf" srcId="{19275F1F-881A-4E55-986D-7A7614EAD9CE}" destId="{00ADE51F-D771-4FD1-B22E-61E85434CE4F}"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ECEF41B0-76FC-4A6D-8831-A3FED92FE60F}" type="presOf" srcId="{93041A9A-A5E8-4F52-8544-22704A711CC3}" destId="{A7EDA7AC-B4BA-4FD7-88FF-065CE09BC58C}" srcOrd="1" destOrd="0" presId="urn:microsoft.com/office/officeart/2005/8/layout/cycle2"/>
    <dgm:cxn modelId="{983060CA-08E3-4820-A151-23F8BFA16361}" type="presOf" srcId="{ADF6EBD9-8AFA-4AB3-94E5-C35E3FE26754}" destId="{64FBC1CA-B9D4-4D10-9C77-03773373FDF5}" srcOrd="1"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952B7522-B054-4834-B42A-8B7C8A9C7046}" type="presOf" srcId="{FAD894DE-FA1C-4B20-BC71-6EFF6F403352}" destId="{910F3E83-A29D-4562-A5F2-CDA43C10C961}" srcOrd="0" destOrd="0" presId="urn:microsoft.com/office/officeart/2005/8/layout/cycle2"/>
    <dgm:cxn modelId="{B3DE3079-B5D4-4D8D-B92C-CA0B38B2EABA}" type="presOf" srcId="{B780CF43-9178-4897-8820-69A451C9A8D0}" destId="{47311881-D9AE-43E2-A695-C21AA7728E26}" srcOrd="1"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3DCDD941-C5B6-432F-A1C5-31C6C0B99550}" type="presOf" srcId="{C3FB0FDC-9E5F-4726-9288-EB0043EC482A}" destId="{E8B89A02-A712-40FF-99E6-25DE29BD1405}" srcOrd="1" destOrd="0" presId="urn:microsoft.com/office/officeart/2005/8/layout/cycle2"/>
    <dgm:cxn modelId="{D55EBF88-DF46-4FA1-882D-108AA642C158}" srcId="{D5B2BFDA-F965-4B68-9558-F7A9633C94D3}" destId="{05F25B51-2507-4556-ABD6-91F3B1ED7021}" srcOrd="7" destOrd="0" parTransId="{45EC10E6-8E2F-49B1-91AD-B0D2400BC6DB}" sibTransId="{93041A9A-A5E8-4F52-8544-22704A711CC3}"/>
    <dgm:cxn modelId="{B9CAA8F9-C085-4657-AECE-42EF47D90A17}" type="presOf" srcId="{6A8F1908-2A3A-4484-8F09-8867A5EB0667}" destId="{41A03034-12FB-45B8-83C1-0A27510B9502}" srcOrd="0" destOrd="0" presId="urn:microsoft.com/office/officeart/2005/8/layout/cycle2"/>
    <dgm:cxn modelId="{0C24870C-078A-4308-8799-01D77270753D}" type="presOf" srcId="{B780CF43-9178-4897-8820-69A451C9A8D0}" destId="{BFE695C8-65B7-452B-B400-2516B2A857EE}" srcOrd="0" destOrd="0" presId="urn:microsoft.com/office/officeart/2005/8/layout/cycle2"/>
    <dgm:cxn modelId="{00046857-38A0-4E65-9A37-2187805CF098}" type="presOf" srcId="{1B8E04AB-920F-47A8-99EA-8F14B19683A6}" destId="{E1568270-D3EB-44E2-8962-F589D4E9988A}" srcOrd="1"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47C7755B-AD04-4299-9CD4-EB60F7CA1813}" type="presOf" srcId="{93041A9A-A5E8-4F52-8544-22704A711CC3}" destId="{45E8905A-F2FB-42EA-8FDA-5D04B7E54B89}" srcOrd="0" destOrd="0" presId="urn:microsoft.com/office/officeart/2005/8/layout/cycle2"/>
    <dgm:cxn modelId="{934FA360-9CB0-415D-B36A-235FB05C05AA}" type="presOf" srcId="{D5B2BFDA-F965-4B68-9558-F7A9633C94D3}" destId="{BB6F640B-508F-494E-B2CC-4DFC2B269793}" srcOrd="0" destOrd="0" presId="urn:microsoft.com/office/officeart/2005/8/layout/cycle2"/>
    <dgm:cxn modelId="{0338E460-7266-4AF5-BEA7-A8C878BE07D3}" type="presOf" srcId="{C3FB0FDC-9E5F-4726-9288-EB0043EC482A}" destId="{7FBDCEB2-3724-4A00-B04C-69A7364D59F9}" srcOrd="0" destOrd="0" presId="urn:microsoft.com/office/officeart/2005/8/layout/cycle2"/>
    <dgm:cxn modelId="{A9632BFE-1563-4FD4-A6D5-945A4ED8F0F3}" type="presOf" srcId="{2159E816-5435-4311-A050-4CEAE791880A}" destId="{47AF57B7-3A96-4C4E-A831-B505C9E539E9}" srcOrd="1"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0F9AF260-B15C-4CE1-9FE5-462C05F13104}" type="presOf" srcId="{1B8E04AB-920F-47A8-99EA-8F14B19683A6}" destId="{9C1B7D29-197E-4359-882E-A1F8C7D698FC}" srcOrd="0" destOrd="0" presId="urn:microsoft.com/office/officeart/2005/8/layout/cycle2"/>
    <dgm:cxn modelId="{E542E2D0-0E66-4FFC-B7CA-1692401A0473}" type="presOf" srcId="{FA0A8B78-55AC-4DF1-ADD0-CFF832887B2F}" destId="{8A239B37-9E96-4770-8B1B-3313270917F6}" srcOrd="0" destOrd="0" presId="urn:microsoft.com/office/officeart/2005/8/layout/cycle2"/>
    <dgm:cxn modelId="{F6C5C39E-2D65-4885-BFBC-0979F0651264}" type="presOf" srcId="{ADF6EBD9-8AFA-4AB3-94E5-C35E3FE26754}" destId="{1207202A-8498-4AF5-B1B5-180AEA94F7F9}" srcOrd="0" destOrd="0" presId="urn:microsoft.com/office/officeart/2005/8/layout/cycle2"/>
    <dgm:cxn modelId="{A280148A-1CEE-4F58-81C1-AB88E09E8C6F}" type="presOf" srcId="{5E0BE414-9B83-4A79-881E-330C67CC4794}" destId="{756FAFC5-3760-40A9-81C1-F48AA496E6A1}" srcOrd="0" destOrd="0" presId="urn:microsoft.com/office/officeart/2005/8/layout/cycle2"/>
    <dgm:cxn modelId="{AEBB8021-3C11-426B-B404-B402177D8485}" type="presOf" srcId="{E9F6786A-EF03-43DE-A3CE-12AA24BF1A71}" destId="{F70ED628-EFAA-43FA-86D3-A33D2CF46C63}"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40915E7A-A92B-45E8-8B36-7432AAB8589C}" type="presParOf" srcId="{BB6F640B-508F-494E-B2CC-4DFC2B269793}" destId="{2CC2DF4B-2390-4229-9977-9B2766604DFA}" srcOrd="0" destOrd="0" presId="urn:microsoft.com/office/officeart/2005/8/layout/cycle2"/>
    <dgm:cxn modelId="{70109E5F-D7F6-494F-AA14-1338C1EDC033}" type="presParOf" srcId="{BB6F640B-508F-494E-B2CC-4DFC2B269793}" destId="{1207202A-8498-4AF5-B1B5-180AEA94F7F9}" srcOrd="1" destOrd="0" presId="urn:microsoft.com/office/officeart/2005/8/layout/cycle2"/>
    <dgm:cxn modelId="{1C9B04F4-6F73-4833-A21B-C362BD047DF6}" type="presParOf" srcId="{1207202A-8498-4AF5-B1B5-180AEA94F7F9}" destId="{64FBC1CA-B9D4-4D10-9C77-03773373FDF5}" srcOrd="0" destOrd="0" presId="urn:microsoft.com/office/officeart/2005/8/layout/cycle2"/>
    <dgm:cxn modelId="{4F8BBB5E-176E-444A-857F-D6E91416976F}" type="presParOf" srcId="{BB6F640B-508F-494E-B2CC-4DFC2B269793}" destId="{F70ED628-EFAA-43FA-86D3-A33D2CF46C63}" srcOrd="2" destOrd="0" presId="urn:microsoft.com/office/officeart/2005/8/layout/cycle2"/>
    <dgm:cxn modelId="{D8176686-9E96-4936-A74D-22312C42DB88}" type="presParOf" srcId="{BB6F640B-508F-494E-B2CC-4DFC2B269793}" destId="{7FBDCEB2-3724-4A00-B04C-69A7364D59F9}" srcOrd="3" destOrd="0" presId="urn:microsoft.com/office/officeart/2005/8/layout/cycle2"/>
    <dgm:cxn modelId="{C7444148-6767-403A-AD0E-5E3F72CF74AC}" type="presParOf" srcId="{7FBDCEB2-3724-4A00-B04C-69A7364D59F9}" destId="{E8B89A02-A712-40FF-99E6-25DE29BD1405}" srcOrd="0" destOrd="0" presId="urn:microsoft.com/office/officeart/2005/8/layout/cycle2"/>
    <dgm:cxn modelId="{A617B14E-1B08-4324-BDB0-8B2BF071F122}" type="presParOf" srcId="{BB6F640B-508F-494E-B2CC-4DFC2B269793}" destId="{8A239B37-9E96-4770-8B1B-3313270917F6}" srcOrd="4" destOrd="0" presId="urn:microsoft.com/office/officeart/2005/8/layout/cycle2"/>
    <dgm:cxn modelId="{BAFBC2FC-4561-4913-911B-EBD557C8D99A}" type="presParOf" srcId="{BB6F640B-508F-494E-B2CC-4DFC2B269793}" destId="{910F3E83-A29D-4562-A5F2-CDA43C10C961}" srcOrd="5" destOrd="0" presId="urn:microsoft.com/office/officeart/2005/8/layout/cycle2"/>
    <dgm:cxn modelId="{DF44BAF3-4E04-47E5-8362-71B78112ACAF}" type="presParOf" srcId="{910F3E83-A29D-4562-A5F2-CDA43C10C961}" destId="{6E489443-0A72-4270-9997-A14B1EB80651}" srcOrd="0" destOrd="0" presId="urn:microsoft.com/office/officeart/2005/8/layout/cycle2"/>
    <dgm:cxn modelId="{E8112CD2-91DD-4B2C-AE65-AE6244AAB911}" type="presParOf" srcId="{BB6F640B-508F-494E-B2CC-4DFC2B269793}" destId="{756FAFC5-3760-40A9-81C1-F48AA496E6A1}" srcOrd="6" destOrd="0" presId="urn:microsoft.com/office/officeart/2005/8/layout/cycle2"/>
    <dgm:cxn modelId="{5E5FE975-9734-46D4-810E-0A9F368C01D9}" type="presParOf" srcId="{BB6F640B-508F-494E-B2CC-4DFC2B269793}" destId="{36D401AC-3085-4ADD-BF05-1C885976C979}" srcOrd="7" destOrd="0" presId="urn:microsoft.com/office/officeart/2005/8/layout/cycle2"/>
    <dgm:cxn modelId="{BEA6F99F-F17E-4318-8EE7-6835B5A947F6}" type="presParOf" srcId="{36D401AC-3085-4ADD-BF05-1C885976C979}" destId="{60BC9069-6719-4016-B0F6-85F52BBC4B4A}" srcOrd="0" destOrd="0" presId="urn:microsoft.com/office/officeart/2005/8/layout/cycle2"/>
    <dgm:cxn modelId="{36A395DF-A3F2-4F80-8FE6-8AE68C57FF11}" type="presParOf" srcId="{BB6F640B-508F-494E-B2CC-4DFC2B269793}" destId="{165CF8C7-8A25-4E03-B8ED-B2F3D41AE8DC}" srcOrd="8" destOrd="0" presId="urn:microsoft.com/office/officeart/2005/8/layout/cycle2"/>
    <dgm:cxn modelId="{381207ED-60B8-413A-A2F1-9D8203804FCF}" type="presParOf" srcId="{BB6F640B-508F-494E-B2CC-4DFC2B269793}" destId="{9C1B7D29-197E-4359-882E-A1F8C7D698FC}" srcOrd="9" destOrd="0" presId="urn:microsoft.com/office/officeart/2005/8/layout/cycle2"/>
    <dgm:cxn modelId="{9ECA9E98-2893-48B0-9534-D1393E889466}" type="presParOf" srcId="{9C1B7D29-197E-4359-882E-A1F8C7D698FC}" destId="{E1568270-D3EB-44E2-8962-F589D4E9988A}" srcOrd="0" destOrd="0" presId="urn:microsoft.com/office/officeart/2005/8/layout/cycle2"/>
    <dgm:cxn modelId="{E908C2E2-8390-4325-A67B-B692F242ABA7}" type="presParOf" srcId="{BB6F640B-508F-494E-B2CC-4DFC2B269793}" destId="{02A8C892-99F5-416B-9A97-9D038DB2BFE6}" srcOrd="10" destOrd="0" presId="urn:microsoft.com/office/officeart/2005/8/layout/cycle2"/>
    <dgm:cxn modelId="{08F35B76-4608-49F0-B4EC-BB3B956DA779}" type="presParOf" srcId="{BB6F640B-508F-494E-B2CC-4DFC2B269793}" destId="{00ADE51F-D771-4FD1-B22E-61E85434CE4F}" srcOrd="11" destOrd="0" presId="urn:microsoft.com/office/officeart/2005/8/layout/cycle2"/>
    <dgm:cxn modelId="{94543975-A8ED-4686-89B7-8F4AF92715DD}" type="presParOf" srcId="{00ADE51F-D771-4FD1-B22E-61E85434CE4F}" destId="{9BEB03A5-D1F2-4F82-BDCA-F6956E1E7308}" srcOrd="0" destOrd="0" presId="urn:microsoft.com/office/officeart/2005/8/layout/cycle2"/>
    <dgm:cxn modelId="{852B1DAB-0CCF-4910-BD3E-F81146BE63B7}" type="presParOf" srcId="{BB6F640B-508F-494E-B2CC-4DFC2B269793}" destId="{41A03034-12FB-45B8-83C1-0A27510B9502}" srcOrd="12" destOrd="0" presId="urn:microsoft.com/office/officeart/2005/8/layout/cycle2"/>
    <dgm:cxn modelId="{4E5923A2-FC35-4850-9CD9-4A90CC2BE8A9}" type="presParOf" srcId="{BB6F640B-508F-494E-B2CC-4DFC2B269793}" destId="{BFE695C8-65B7-452B-B400-2516B2A857EE}" srcOrd="13" destOrd="0" presId="urn:microsoft.com/office/officeart/2005/8/layout/cycle2"/>
    <dgm:cxn modelId="{78291CDF-A8C9-4256-9A50-18E8AAF7807D}" type="presParOf" srcId="{BFE695C8-65B7-452B-B400-2516B2A857EE}" destId="{47311881-D9AE-43E2-A695-C21AA7728E26}" srcOrd="0" destOrd="0" presId="urn:microsoft.com/office/officeart/2005/8/layout/cycle2"/>
    <dgm:cxn modelId="{7572B1E6-8E99-425B-AFCB-7E7882935F2F}" type="presParOf" srcId="{BB6F640B-508F-494E-B2CC-4DFC2B269793}" destId="{6932CD04-30E8-4429-A34E-928C6C93BC91}" srcOrd="14" destOrd="0" presId="urn:microsoft.com/office/officeart/2005/8/layout/cycle2"/>
    <dgm:cxn modelId="{BD65EA93-3E41-4E68-8E17-125F2AD00E92}" type="presParOf" srcId="{BB6F640B-508F-494E-B2CC-4DFC2B269793}" destId="{45E8905A-F2FB-42EA-8FDA-5D04B7E54B89}" srcOrd="15" destOrd="0" presId="urn:microsoft.com/office/officeart/2005/8/layout/cycle2"/>
    <dgm:cxn modelId="{37BC528E-C491-4ADC-95CC-6325CC04E7B4}" type="presParOf" srcId="{45E8905A-F2FB-42EA-8FDA-5D04B7E54B89}" destId="{A7EDA7AC-B4BA-4FD7-88FF-065CE09BC58C}" srcOrd="0" destOrd="0" presId="urn:microsoft.com/office/officeart/2005/8/layout/cycle2"/>
    <dgm:cxn modelId="{8B70BD10-B0A8-41A3-A63B-60B1BE2D2DA2}" type="presParOf" srcId="{BB6F640B-508F-494E-B2CC-4DFC2B269793}" destId="{C828B1D5-578C-4A99-A851-97A6807DA6E2}" srcOrd="16" destOrd="0" presId="urn:microsoft.com/office/officeart/2005/8/layout/cycle2"/>
    <dgm:cxn modelId="{B80D656C-CF46-484B-BECB-7A1914FD5AFF}" type="presParOf" srcId="{BB6F640B-508F-494E-B2CC-4DFC2B269793}" destId="{BCE03FDC-1828-4C76-BFC0-6A6D44DE7AF6}" srcOrd="17" destOrd="0" presId="urn:microsoft.com/office/officeart/2005/8/layout/cycle2"/>
    <dgm:cxn modelId="{DB614C49-02A5-476A-8BD4-764ECB0E2501}" type="presParOf" srcId="{BCE03FDC-1828-4C76-BFC0-6A6D44DE7AF6}" destId="{47AF57B7-3A96-4C4E-A831-B505C9E539E9}" srcOrd="0" destOrd="0" presId="urn:microsoft.com/office/officeart/2005/8/layout/cycle2"/>
    <dgm:cxn modelId="{2DA83E7B-E4C8-42CA-ABF6-978348EC0230}" type="presParOf" srcId="{BB6F640B-508F-494E-B2CC-4DFC2B269793}" destId="{C8FB5029-79B4-44D7-9DA7-FCC5FB1E4936}" srcOrd="18" destOrd="0" presId="urn:microsoft.com/office/officeart/2005/8/layout/cycle2"/>
    <dgm:cxn modelId="{527CD542-25C0-4041-9B6D-4633B016AC52}" type="presParOf" srcId="{BB6F640B-508F-494E-B2CC-4DFC2B269793}" destId="{B6CDDC98-6BB6-41CB-B134-C3916FD93A90}" srcOrd="19" destOrd="0" presId="urn:microsoft.com/office/officeart/2005/8/layout/cycle2"/>
    <dgm:cxn modelId="{BC3C5D16-E554-48BF-9CC3-F98F9871FA0E}"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chemeClr val="accent2">
            <a:lumMod val="75000"/>
          </a:schemeClr>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FA0A8B78-55AC-4DF1-ADD0-CFF832887B2F}">
      <dgm:prSet phldrT="[Text]"/>
      <dgm:spPr>
        <a:solidFill>
          <a:schemeClr val="accent2">
            <a:lumMod val="75000"/>
          </a:schemeClr>
        </a:solidFill>
        <a:ln>
          <a:solidFill>
            <a:schemeClr val="tx1"/>
          </a:solidFill>
        </a:ln>
      </dgm:spPr>
      <dgm:t>
        <a:bodyPr/>
        <a:lstStyle/>
        <a:p>
          <a:r>
            <a:rPr lang="en-US" b="1" dirty="0" smtClean="0"/>
            <a:t>4</a:t>
          </a:r>
          <a:endParaRPr lang="en-US" b="1"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79631E01-9735-48F9-8A37-4A7D1F227667}">
      <dgm:prSet phldrT="[Text]"/>
      <dgm:spPr>
        <a:solidFill>
          <a:schemeClr val="accent2">
            <a:lumMod val="75000"/>
          </a:schemeClr>
        </a:solidFill>
        <a:ln>
          <a:solidFill>
            <a:schemeClr val="tx1"/>
          </a:solidFill>
        </a:ln>
      </dgm:spPr>
      <dgm:t>
        <a:bodyPr/>
        <a:lstStyle/>
        <a:p>
          <a:r>
            <a:rPr lang="en-US" b="1" dirty="0" smtClean="0"/>
            <a:t>5</a:t>
          </a:r>
          <a:endParaRPr lang="en-US" b="1"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6A8F1908-2A3A-4484-8F09-8867A5EB0667}">
      <dgm:prSet/>
      <dgm:spPr>
        <a:solidFill>
          <a:schemeClr val="accent2">
            <a:lumMod val="75000"/>
          </a:schemeClr>
        </a:solidFill>
        <a:ln>
          <a:solidFill>
            <a:schemeClr val="tx1"/>
          </a:solidFill>
        </a:ln>
      </dgm:spPr>
      <dgm:t>
        <a:bodyPr/>
        <a:lstStyle/>
        <a:p>
          <a:r>
            <a:rPr lang="en-US" b="1" dirty="0" smtClean="0"/>
            <a:t>9</a:t>
          </a:r>
          <a:endParaRPr lang="en-US" b="1"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D595874A-4F65-4BFD-96ED-857B4B0E41F2}">
      <dgm:prSet/>
      <dgm:spPr>
        <a:solidFill>
          <a:schemeClr val="accent2">
            <a:lumMod val="75000"/>
          </a:schemeClr>
        </a:solidFill>
        <a:ln>
          <a:solidFill>
            <a:schemeClr val="tx1"/>
          </a:solidFill>
        </a:ln>
      </dgm:spPr>
      <dgm:t>
        <a:bodyPr/>
        <a:lstStyle/>
        <a:p>
          <a:r>
            <a:rPr lang="en-US" b="1" dirty="0" smtClean="0"/>
            <a:t>3</a:t>
          </a:r>
          <a:endParaRPr lang="en-US" b="1"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5">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5"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5"/>
      <dgm:spPr/>
      <dgm:t>
        <a:bodyPr/>
        <a:lstStyle/>
        <a:p>
          <a:endParaRPr lang="en-US"/>
        </a:p>
      </dgm:t>
    </dgm:pt>
    <dgm:pt modelId="{8A239B37-9E96-4770-8B1B-3313270917F6}" type="pres">
      <dgm:prSet presAssocID="{FA0A8B78-55AC-4DF1-ADD0-CFF832887B2F}" presName="node" presStyleLbl="node1" presStyleIdx="1" presStyleCnt="5">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1" presStyleCnt="5" custAng="19420181"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1" presStyleCnt="5"/>
      <dgm:spPr/>
      <dgm:t>
        <a:bodyPr/>
        <a:lstStyle/>
        <a:p>
          <a:endParaRPr lang="en-US"/>
        </a:p>
      </dgm:t>
    </dgm:pt>
    <dgm:pt modelId="{165CF8C7-8A25-4E03-B8ED-B2F3D41AE8DC}" type="pres">
      <dgm:prSet presAssocID="{79631E01-9735-48F9-8A37-4A7D1F227667}" presName="node" presStyleLbl="node1" presStyleIdx="2" presStyleCnt="5">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2" presStyleCnt="5" custScaleX="165620" custScaleY="50252"/>
      <dgm:spPr/>
      <dgm:t>
        <a:bodyPr/>
        <a:lstStyle/>
        <a:p>
          <a:endParaRPr lang="en-US"/>
        </a:p>
      </dgm:t>
    </dgm:pt>
    <dgm:pt modelId="{E1568270-D3EB-44E2-8962-F589D4E9988A}" type="pres">
      <dgm:prSet presAssocID="{1B8E04AB-920F-47A8-99EA-8F14B19683A6}" presName="connectorText" presStyleLbl="sibTrans2D1" presStyleIdx="2" presStyleCnt="5"/>
      <dgm:spPr/>
      <dgm:t>
        <a:bodyPr/>
        <a:lstStyle/>
        <a:p>
          <a:endParaRPr lang="en-US"/>
        </a:p>
      </dgm:t>
    </dgm:pt>
    <dgm:pt modelId="{41A03034-12FB-45B8-83C1-0A27510B9502}" type="pres">
      <dgm:prSet presAssocID="{6A8F1908-2A3A-4484-8F09-8867A5EB0667}" presName="node" presStyleLbl="node1" presStyleIdx="3" presStyleCnt="5">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3" presStyleCnt="5" custScaleX="165620" custScaleY="50252"/>
      <dgm:spPr/>
      <dgm:t>
        <a:bodyPr/>
        <a:lstStyle/>
        <a:p>
          <a:endParaRPr lang="en-US"/>
        </a:p>
      </dgm:t>
    </dgm:pt>
    <dgm:pt modelId="{47311881-D9AE-43E2-A695-C21AA7728E26}" type="pres">
      <dgm:prSet presAssocID="{B780CF43-9178-4897-8820-69A451C9A8D0}" presName="connectorText" presStyleLbl="sibTrans2D1" presStyleIdx="3" presStyleCnt="5"/>
      <dgm:spPr/>
      <dgm:t>
        <a:bodyPr/>
        <a:lstStyle/>
        <a:p>
          <a:endParaRPr lang="en-US"/>
        </a:p>
      </dgm:t>
    </dgm:pt>
    <dgm:pt modelId="{C828B1D5-578C-4A99-A851-97A6807DA6E2}" type="pres">
      <dgm:prSet presAssocID="{D595874A-4F65-4BFD-96ED-857B4B0E41F2}" presName="node" presStyleLbl="node1" presStyleIdx="4" presStyleCnt="5">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4" presStyleCnt="5" custScaleX="165620" custScaleY="50252"/>
      <dgm:spPr/>
      <dgm:t>
        <a:bodyPr/>
        <a:lstStyle/>
        <a:p>
          <a:endParaRPr lang="en-US"/>
        </a:p>
      </dgm:t>
    </dgm:pt>
    <dgm:pt modelId="{47AF57B7-3A96-4C4E-A831-B505C9E539E9}" type="pres">
      <dgm:prSet presAssocID="{2159E816-5435-4311-A050-4CEAE791880A}" presName="connectorText" presStyleLbl="sibTrans2D1" presStyleIdx="4" presStyleCnt="5"/>
      <dgm:spPr/>
      <dgm:t>
        <a:bodyPr/>
        <a:lstStyle/>
        <a:p>
          <a:endParaRPr lang="en-US"/>
        </a:p>
      </dgm:t>
    </dgm:pt>
  </dgm:ptLst>
  <dgm:cxnLst>
    <dgm:cxn modelId="{D9D5C92B-0E5E-4C0C-929A-540C877EAC4E}" srcId="{D5B2BFDA-F965-4B68-9558-F7A9633C94D3}" destId="{D595874A-4F65-4BFD-96ED-857B4B0E41F2}" srcOrd="4" destOrd="0" parTransId="{6F3AA08B-E3AF-4EAB-9A37-48940CF15D80}" sibTransId="{2159E816-5435-4311-A050-4CEAE791880A}"/>
    <dgm:cxn modelId="{6A93E099-DDA0-4C28-BAD3-F2330A4B6609}" type="presOf" srcId="{A8761322-63A5-4F2A-9328-B67D228D88BD}" destId="{2CC2DF4B-2390-4229-9977-9B2766604DFA}" srcOrd="0" destOrd="0" presId="urn:microsoft.com/office/officeart/2005/8/layout/cycle2"/>
    <dgm:cxn modelId="{8A66B448-BBBA-4DD4-B3E9-E8C1D94A085F}" type="presOf" srcId="{D595874A-4F65-4BFD-96ED-857B4B0E41F2}" destId="{C828B1D5-578C-4A99-A851-97A6807DA6E2}"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8808EA45-D978-4F19-A479-31341DE904A1}" srcId="{D5B2BFDA-F965-4B68-9558-F7A9633C94D3}" destId="{79631E01-9735-48F9-8A37-4A7D1F227667}" srcOrd="2" destOrd="0" parTransId="{BD06BB2E-2429-4CD1-ABD4-1BEF2E6A94FB}" sibTransId="{1B8E04AB-920F-47A8-99EA-8F14B19683A6}"/>
    <dgm:cxn modelId="{DE26ABA9-EB23-4439-A6A2-A13D294B32CD}" type="presOf" srcId="{1B8E04AB-920F-47A8-99EA-8F14B19683A6}" destId="{9C1B7D29-197E-4359-882E-A1F8C7D698FC}" srcOrd="0" destOrd="0" presId="urn:microsoft.com/office/officeart/2005/8/layout/cycle2"/>
    <dgm:cxn modelId="{D71FB3C9-560F-4389-A3E4-615C3B2BD5FA}" type="presOf" srcId="{6A8F1908-2A3A-4484-8F09-8867A5EB0667}" destId="{41A03034-12FB-45B8-83C1-0A27510B9502}" srcOrd="0" destOrd="0" presId="urn:microsoft.com/office/officeart/2005/8/layout/cycle2"/>
    <dgm:cxn modelId="{B4E49BA5-23B2-4824-AFB2-119FB9090EF2}" type="presOf" srcId="{2159E816-5435-4311-A050-4CEAE791880A}" destId="{BCE03FDC-1828-4C76-BFC0-6A6D44DE7AF6}" srcOrd="0" destOrd="0" presId="urn:microsoft.com/office/officeart/2005/8/layout/cycle2"/>
    <dgm:cxn modelId="{0D7312FE-E5A0-4395-B6C4-505706E6C652}" type="presOf" srcId="{FA0A8B78-55AC-4DF1-ADD0-CFF832887B2F}" destId="{8A239B37-9E96-4770-8B1B-3313270917F6}" srcOrd="0" destOrd="0" presId="urn:microsoft.com/office/officeart/2005/8/layout/cycle2"/>
    <dgm:cxn modelId="{679D2823-2E10-44E5-BD71-02E96A37856D}" srcId="{D5B2BFDA-F965-4B68-9558-F7A9633C94D3}" destId="{FA0A8B78-55AC-4DF1-ADD0-CFF832887B2F}" srcOrd="1" destOrd="0" parTransId="{CDF9B8C2-0101-43A5-8F91-4D8B385FBA42}" sibTransId="{FAD894DE-FA1C-4B20-BC71-6EFF6F403352}"/>
    <dgm:cxn modelId="{880CC7D3-90B8-410D-912D-20810E2747FB}" type="presOf" srcId="{2159E816-5435-4311-A050-4CEAE791880A}" destId="{47AF57B7-3A96-4C4E-A831-B505C9E539E9}" srcOrd="1" destOrd="0" presId="urn:microsoft.com/office/officeart/2005/8/layout/cycle2"/>
    <dgm:cxn modelId="{08994682-BDA5-4F8D-817B-3CCC30006C50}" type="presOf" srcId="{1B8E04AB-920F-47A8-99EA-8F14B19683A6}" destId="{E1568270-D3EB-44E2-8962-F589D4E9988A}" srcOrd="1" destOrd="0" presId="urn:microsoft.com/office/officeart/2005/8/layout/cycle2"/>
    <dgm:cxn modelId="{8CA87F26-F5DC-4804-9AED-5C631636A280}" type="presOf" srcId="{B780CF43-9178-4897-8820-69A451C9A8D0}" destId="{47311881-D9AE-43E2-A695-C21AA7728E26}" srcOrd="1" destOrd="0" presId="urn:microsoft.com/office/officeart/2005/8/layout/cycle2"/>
    <dgm:cxn modelId="{AB9ACA96-A967-4686-9F55-E09F7163F11B}" type="presOf" srcId="{79631E01-9735-48F9-8A37-4A7D1F227667}" destId="{165CF8C7-8A25-4E03-B8ED-B2F3D41AE8DC}" srcOrd="0" destOrd="0" presId="urn:microsoft.com/office/officeart/2005/8/layout/cycle2"/>
    <dgm:cxn modelId="{21A043DA-CEB9-4305-87E7-7E711E392F9A}" type="presOf" srcId="{D5B2BFDA-F965-4B68-9558-F7A9633C94D3}" destId="{BB6F640B-508F-494E-B2CC-4DFC2B269793}" srcOrd="0" destOrd="0" presId="urn:microsoft.com/office/officeart/2005/8/layout/cycle2"/>
    <dgm:cxn modelId="{46E55032-B6E8-4AEE-8BA4-F68C8D32341C}" type="presOf" srcId="{B780CF43-9178-4897-8820-69A451C9A8D0}" destId="{BFE695C8-65B7-452B-B400-2516B2A857EE}" srcOrd="0" destOrd="0" presId="urn:microsoft.com/office/officeart/2005/8/layout/cycle2"/>
    <dgm:cxn modelId="{7089872F-2F29-4A06-909C-A46AD6B65197}" type="presOf" srcId="{FAD894DE-FA1C-4B20-BC71-6EFF6F403352}" destId="{910F3E83-A29D-4562-A5F2-CDA43C10C961}" srcOrd="0" destOrd="0" presId="urn:microsoft.com/office/officeart/2005/8/layout/cycle2"/>
    <dgm:cxn modelId="{6C8571CB-3581-4751-A833-F2AED6551A02}" type="presOf" srcId="{ADF6EBD9-8AFA-4AB3-94E5-C35E3FE26754}" destId="{1207202A-8498-4AF5-B1B5-180AEA94F7F9}" srcOrd="0" destOrd="0" presId="urn:microsoft.com/office/officeart/2005/8/layout/cycle2"/>
    <dgm:cxn modelId="{50CB09E2-453D-4173-B4F5-8F8FFA70515B}" type="presOf" srcId="{ADF6EBD9-8AFA-4AB3-94E5-C35E3FE26754}" destId="{64FBC1CA-B9D4-4D10-9C77-03773373FDF5}" srcOrd="1" destOrd="0" presId="urn:microsoft.com/office/officeart/2005/8/layout/cycle2"/>
    <dgm:cxn modelId="{B48C4C7A-146B-4DD2-BC71-38E38B272A62}" type="presOf" srcId="{FAD894DE-FA1C-4B20-BC71-6EFF6F403352}" destId="{6E489443-0A72-4270-9997-A14B1EB80651}" srcOrd="1" destOrd="0" presId="urn:microsoft.com/office/officeart/2005/8/layout/cycle2"/>
    <dgm:cxn modelId="{17472108-FA1D-45B8-BDBE-85BDC25621B9}" srcId="{D5B2BFDA-F965-4B68-9558-F7A9633C94D3}" destId="{6A8F1908-2A3A-4484-8F09-8867A5EB0667}" srcOrd="3" destOrd="0" parTransId="{0815586B-699E-4E13-A519-137D596EB495}" sibTransId="{B780CF43-9178-4897-8820-69A451C9A8D0}"/>
    <dgm:cxn modelId="{62CFA7D4-49A3-476D-BE2F-574323A84144}" type="presParOf" srcId="{BB6F640B-508F-494E-B2CC-4DFC2B269793}" destId="{2CC2DF4B-2390-4229-9977-9B2766604DFA}" srcOrd="0" destOrd="0" presId="urn:microsoft.com/office/officeart/2005/8/layout/cycle2"/>
    <dgm:cxn modelId="{3EEAB3D3-70BD-4DC8-B797-11A0F0590C7D}" type="presParOf" srcId="{BB6F640B-508F-494E-B2CC-4DFC2B269793}" destId="{1207202A-8498-4AF5-B1B5-180AEA94F7F9}" srcOrd="1" destOrd="0" presId="urn:microsoft.com/office/officeart/2005/8/layout/cycle2"/>
    <dgm:cxn modelId="{12F7FEE4-A877-4AA0-934E-4CE381A2F854}" type="presParOf" srcId="{1207202A-8498-4AF5-B1B5-180AEA94F7F9}" destId="{64FBC1CA-B9D4-4D10-9C77-03773373FDF5}" srcOrd="0" destOrd="0" presId="urn:microsoft.com/office/officeart/2005/8/layout/cycle2"/>
    <dgm:cxn modelId="{07673A2D-4C98-45E1-8292-7DCB82CF238D}" type="presParOf" srcId="{BB6F640B-508F-494E-B2CC-4DFC2B269793}" destId="{8A239B37-9E96-4770-8B1B-3313270917F6}" srcOrd="2" destOrd="0" presId="urn:microsoft.com/office/officeart/2005/8/layout/cycle2"/>
    <dgm:cxn modelId="{C157B768-96E4-44B0-9A1F-CDE0B90A3473}" type="presParOf" srcId="{BB6F640B-508F-494E-B2CC-4DFC2B269793}" destId="{910F3E83-A29D-4562-A5F2-CDA43C10C961}" srcOrd="3" destOrd="0" presId="urn:microsoft.com/office/officeart/2005/8/layout/cycle2"/>
    <dgm:cxn modelId="{D3CA5137-A5D5-4F70-BC8F-97954505C08F}" type="presParOf" srcId="{910F3E83-A29D-4562-A5F2-CDA43C10C961}" destId="{6E489443-0A72-4270-9997-A14B1EB80651}" srcOrd="0" destOrd="0" presId="urn:microsoft.com/office/officeart/2005/8/layout/cycle2"/>
    <dgm:cxn modelId="{AEA38ACE-1510-47AB-9554-FB5B9D8528CD}" type="presParOf" srcId="{BB6F640B-508F-494E-B2CC-4DFC2B269793}" destId="{165CF8C7-8A25-4E03-B8ED-B2F3D41AE8DC}" srcOrd="4" destOrd="0" presId="urn:microsoft.com/office/officeart/2005/8/layout/cycle2"/>
    <dgm:cxn modelId="{4612D75C-8C95-4A7C-B7E1-ACF061D84EEB}" type="presParOf" srcId="{BB6F640B-508F-494E-B2CC-4DFC2B269793}" destId="{9C1B7D29-197E-4359-882E-A1F8C7D698FC}" srcOrd="5" destOrd="0" presId="urn:microsoft.com/office/officeart/2005/8/layout/cycle2"/>
    <dgm:cxn modelId="{A97ABEF8-5A5A-4721-81DC-649A66E8C7A2}" type="presParOf" srcId="{9C1B7D29-197E-4359-882E-A1F8C7D698FC}" destId="{E1568270-D3EB-44E2-8962-F589D4E9988A}" srcOrd="0" destOrd="0" presId="urn:microsoft.com/office/officeart/2005/8/layout/cycle2"/>
    <dgm:cxn modelId="{3DBBE0A1-A97D-4923-BC3F-5C92744703BA}" type="presParOf" srcId="{BB6F640B-508F-494E-B2CC-4DFC2B269793}" destId="{41A03034-12FB-45B8-83C1-0A27510B9502}" srcOrd="6" destOrd="0" presId="urn:microsoft.com/office/officeart/2005/8/layout/cycle2"/>
    <dgm:cxn modelId="{5EA074B1-0D05-4A12-BBAF-BEE2A1B386B6}" type="presParOf" srcId="{BB6F640B-508F-494E-B2CC-4DFC2B269793}" destId="{BFE695C8-65B7-452B-B400-2516B2A857EE}" srcOrd="7" destOrd="0" presId="urn:microsoft.com/office/officeart/2005/8/layout/cycle2"/>
    <dgm:cxn modelId="{07C01FD4-8F5D-4D65-B3D9-17F91D5FAFC1}" type="presParOf" srcId="{BFE695C8-65B7-452B-B400-2516B2A857EE}" destId="{47311881-D9AE-43E2-A695-C21AA7728E26}" srcOrd="0" destOrd="0" presId="urn:microsoft.com/office/officeart/2005/8/layout/cycle2"/>
    <dgm:cxn modelId="{066459A8-AC61-480B-BCBE-9E564E042965}" type="presParOf" srcId="{BB6F640B-508F-494E-B2CC-4DFC2B269793}" destId="{C828B1D5-578C-4A99-A851-97A6807DA6E2}" srcOrd="8" destOrd="0" presId="urn:microsoft.com/office/officeart/2005/8/layout/cycle2"/>
    <dgm:cxn modelId="{604B1496-6E9D-409E-A3FF-0D2122EBF18F}" type="presParOf" srcId="{BB6F640B-508F-494E-B2CC-4DFC2B269793}" destId="{BCE03FDC-1828-4C76-BFC0-6A6D44DE7AF6}" srcOrd="9" destOrd="0" presId="urn:microsoft.com/office/officeart/2005/8/layout/cycle2"/>
    <dgm:cxn modelId="{A267F886-6A28-4859-B9BA-9ED32FFE2B22}" type="presParOf" srcId="{BCE03FDC-1828-4C76-BFC0-6A6D44DE7AF6}" destId="{47AF57B7-3A96-4C4E-A831-B505C9E539E9}"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DA5028-7A9F-4889-8015-3C3B72C4533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77364B2-99A7-4B65-BD83-1A308EAA1EA1}">
      <dgm:prSet phldrT="[Text]"/>
      <dgm:spPr>
        <a:solidFill>
          <a:srgbClr val="C00000"/>
        </a:solidFill>
        <a:ln>
          <a:solidFill>
            <a:schemeClr val="tx1"/>
          </a:solidFill>
        </a:ln>
      </dgm:spPr>
      <dgm:t>
        <a:bodyPr/>
        <a:lstStyle/>
        <a:p>
          <a:r>
            <a:rPr lang="en-US" b="1" dirty="0" smtClean="0"/>
            <a:t>1</a:t>
          </a:r>
          <a:endParaRPr lang="en-US" b="1" dirty="0"/>
        </a:p>
      </dgm:t>
    </dgm:pt>
    <dgm:pt modelId="{2505E3FC-D4B6-4D8D-84DB-99CE147FDA92}" type="parTrans" cxnId="{D848F563-A310-4D10-AB13-4A3E72B41E39}">
      <dgm:prSet/>
      <dgm:spPr/>
      <dgm:t>
        <a:bodyPr/>
        <a:lstStyle/>
        <a:p>
          <a:endParaRPr lang="en-US"/>
        </a:p>
      </dgm:t>
    </dgm:pt>
    <dgm:pt modelId="{BC7D2234-C462-460E-9DA1-E1502D6C86C8}" type="sibTrans" cxnId="{D848F563-A310-4D10-AB13-4A3E72B41E39}">
      <dgm:prSet/>
      <dgm:spPr>
        <a:solidFill>
          <a:schemeClr val="tx1"/>
        </a:solidFill>
      </dgm:spPr>
      <dgm:t>
        <a:bodyPr/>
        <a:lstStyle/>
        <a:p>
          <a:endParaRPr lang="en-US"/>
        </a:p>
      </dgm:t>
    </dgm:pt>
    <dgm:pt modelId="{E0090F1C-8098-4B7D-9D2D-B72F5A50F532}">
      <dgm:prSet phldrT="[Text]"/>
      <dgm:spPr/>
      <dgm:t>
        <a:bodyPr/>
        <a:lstStyle/>
        <a:p>
          <a:r>
            <a:rPr lang="en-US" dirty="0" smtClean="0"/>
            <a:t>10</a:t>
          </a:r>
          <a:endParaRPr lang="en-US" dirty="0"/>
        </a:p>
      </dgm:t>
    </dgm:pt>
    <dgm:pt modelId="{2E44501E-9CAD-49B8-A1AE-7C9AF8EB444F}" type="parTrans" cxnId="{512F9F7E-93D5-4342-9596-187757E2FDAE}">
      <dgm:prSet/>
      <dgm:spPr/>
      <dgm:t>
        <a:bodyPr/>
        <a:lstStyle/>
        <a:p>
          <a:endParaRPr lang="en-US"/>
        </a:p>
      </dgm:t>
    </dgm:pt>
    <dgm:pt modelId="{AEBFA11B-895B-42F6-A70B-76B545D177CC}" type="sibTrans" cxnId="{512F9F7E-93D5-4342-9596-187757E2FDAE}">
      <dgm:prSet/>
      <dgm:spPr>
        <a:solidFill>
          <a:schemeClr val="tx1"/>
        </a:solidFill>
      </dgm:spPr>
      <dgm:t>
        <a:bodyPr/>
        <a:lstStyle/>
        <a:p>
          <a:endParaRPr lang="en-US"/>
        </a:p>
      </dgm:t>
    </dgm:pt>
    <dgm:pt modelId="{283E2DAD-B558-405F-B6D0-455DD07CEE31}" type="pres">
      <dgm:prSet presAssocID="{E5DA5028-7A9F-4889-8015-3C3B72C45337}" presName="cycle" presStyleCnt="0">
        <dgm:presLayoutVars>
          <dgm:dir/>
          <dgm:resizeHandles val="exact"/>
        </dgm:presLayoutVars>
      </dgm:prSet>
      <dgm:spPr/>
      <dgm:t>
        <a:bodyPr/>
        <a:lstStyle/>
        <a:p>
          <a:endParaRPr lang="en-US"/>
        </a:p>
      </dgm:t>
    </dgm:pt>
    <dgm:pt modelId="{2B0051E1-06A4-4C6B-8AE9-2AF36A34CC91}" type="pres">
      <dgm:prSet presAssocID="{B77364B2-99A7-4B65-BD83-1A308EAA1EA1}" presName="node" presStyleLbl="node1" presStyleIdx="0" presStyleCnt="2">
        <dgm:presLayoutVars>
          <dgm:bulletEnabled val="1"/>
        </dgm:presLayoutVars>
      </dgm:prSet>
      <dgm:spPr/>
      <dgm:t>
        <a:bodyPr/>
        <a:lstStyle/>
        <a:p>
          <a:endParaRPr lang="en-US"/>
        </a:p>
      </dgm:t>
    </dgm:pt>
    <dgm:pt modelId="{F3D99A96-B5ED-4AF0-818C-20C50E461D79}" type="pres">
      <dgm:prSet presAssocID="{BC7D2234-C462-460E-9DA1-E1502D6C86C8}" presName="sibTrans" presStyleLbl="sibTrans2D1" presStyleIdx="0" presStyleCnt="2" custScaleX="108631" custScaleY="68186" custLinFactNeighborX="8451" custLinFactNeighborY="92435"/>
      <dgm:spPr/>
      <dgm:t>
        <a:bodyPr/>
        <a:lstStyle/>
        <a:p>
          <a:endParaRPr lang="en-US"/>
        </a:p>
      </dgm:t>
    </dgm:pt>
    <dgm:pt modelId="{7ACC3B21-B1BE-4BEB-BB0B-2C064B94F298}" type="pres">
      <dgm:prSet presAssocID="{BC7D2234-C462-460E-9DA1-E1502D6C86C8}" presName="connectorText" presStyleLbl="sibTrans2D1" presStyleIdx="0" presStyleCnt="2"/>
      <dgm:spPr/>
      <dgm:t>
        <a:bodyPr/>
        <a:lstStyle/>
        <a:p>
          <a:endParaRPr lang="en-US"/>
        </a:p>
      </dgm:t>
    </dgm:pt>
    <dgm:pt modelId="{1FA8A1E0-1F94-4FA3-B5F3-3F6A8AB78285}" type="pres">
      <dgm:prSet presAssocID="{E0090F1C-8098-4B7D-9D2D-B72F5A50F532}" presName="node" presStyleLbl="node1" presStyleIdx="1" presStyleCnt="2">
        <dgm:presLayoutVars>
          <dgm:bulletEnabled val="1"/>
        </dgm:presLayoutVars>
      </dgm:prSet>
      <dgm:spPr/>
      <dgm:t>
        <a:bodyPr/>
        <a:lstStyle/>
        <a:p>
          <a:endParaRPr lang="en-US"/>
        </a:p>
      </dgm:t>
    </dgm:pt>
    <dgm:pt modelId="{EFA16024-81B0-48A1-8711-FEA8EC676C2D}" type="pres">
      <dgm:prSet presAssocID="{AEBFA11B-895B-42F6-A70B-76B545D177CC}" presName="sibTrans" presStyleLbl="sibTrans2D1" presStyleIdx="1" presStyleCnt="2" custScaleX="108631" custScaleY="68186" custLinFactY="-32461" custLinFactNeighborX="-8451" custLinFactNeighborY="-100000"/>
      <dgm:spPr/>
      <dgm:t>
        <a:bodyPr/>
        <a:lstStyle/>
        <a:p>
          <a:endParaRPr lang="en-US"/>
        </a:p>
      </dgm:t>
    </dgm:pt>
    <dgm:pt modelId="{F77358F4-F32B-4813-945D-E463CEFD9C5D}" type="pres">
      <dgm:prSet presAssocID="{AEBFA11B-895B-42F6-A70B-76B545D177CC}" presName="connectorText" presStyleLbl="sibTrans2D1" presStyleIdx="1" presStyleCnt="2"/>
      <dgm:spPr/>
      <dgm:t>
        <a:bodyPr/>
        <a:lstStyle/>
        <a:p>
          <a:endParaRPr lang="en-US"/>
        </a:p>
      </dgm:t>
    </dgm:pt>
  </dgm:ptLst>
  <dgm:cxnLst>
    <dgm:cxn modelId="{EC86F095-80F2-47BC-B80F-55E0DED4598F}" type="presOf" srcId="{E0090F1C-8098-4B7D-9D2D-B72F5A50F532}" destId="{1FA8A1E0-1F94-4FA3-B5F3-3F6A8AB78285}" srcOrd="0" destOrd="0" presId="urn:microsoft.com/office/officeart/2005/8/layout/cycle2"/>
    <dgm:cxn modelId="{399264D2-E6E8-45A6-B650-7867374487E3}" type="presOf" srcId="{AEBFA11B-895B-42F6-A70B-76B545D177CC}" destId="{F77358F4-F32B-4813-945D-E463CEFD9C5D}" srcOrd="1" destOrd="0" presId="urn:microsoft.com/office/officeart/2005/8/layout/cycle2"/>
    <dgm:cxn modelId="{7CDED679-14E4-4822-B2E8-B0895AF2DDC3}" type="presOf" srcId="{B77364B2-99A7-4B65-BD83-1A308EAA1EA1}" destId="{2B0051E1-06A4-4C6B-8AE9-2AF36A34CC91}" srcOrd="0" destOrd="0" presId="urn:microsoft.com/office/officeart/2005/8/layout/cycle2"/>
    <dgm:cxn modelId="{D848F563-A310-4D10-AB13-4A3E72B41E39}" srcId="{E5DA5028-7A9F-4889-8015-3C3B72C45337}" destId="{B77364B2-99A7-4B65-BD83-1A308EAA1EA1}" srcOrd="0" destOrd="0" parTransId="{2505E3FC-D4B6-4D8D-84DB-99CE147FDA92}" sibTransId="{BC7D2234-C462-460E-9DA1-E1502D6C86C8}"/>
    <dgm:cxn modelId="{512F9F7E-93D5-4342-9596-187757E2FDAE}" srcId="{E5DA5028-7A9F-4889-8015-3C3B72C45337}" destId="{E0090F1C-8098-4B7D-9D2D-B72F5A50F532}" srcOrd="1" destOrd="0" parTransId="{2E44501E-9CAD-49B8-A1AE-7C9AF8EB444F}" sibTransId="{AEBFA11B-895B-42F6-A70B-76B545D177CC}"/>
    <dgm:cxn modelId="{C453BB72-0926-4B1A-9E63-DCEF44AC74AA}" type="presOf" srcId="{AEBFA11B-895B-42F6-A70B-76B545D177CC}" destId="{EFA16024-81B0-48A1-8711-FEA8EC676C2D}" srcOrd="0" destOrd="0" presId="urn:microsoft.com/office/officeart/2005/8/layout/cycle2"/>
    <dgm:cxn modelId="{C8EE749C-631A-4E1B-9CB5-B920E8BDE7A3}" type="presOf" srcId="{BC7D2234-C462-460E-9DA1-E1502D6C86C8}" destId="{7ACC3B21-B1BE-4BEB-BB0B-2C064B94F298}" srcOrd="1" destOrd="0" presId="urn:microsoft.com/office/officeart/2005/8/layout/cycle2"/>
    <dgm:cxn modelId="{92A20145-BA4A-44E2-A36C-02CBADFF5551}" type="presOf" srcId="{E5DA5028-7A9F-4889-8015-3C3B72C45337}" destId="{283E2DAD-B558-405F-B6D0-455DD07CEE31}" srcOrd="0" destOrd="0" presId="urn:microsoft.com/office/officeart/2005/8/layout/cycle2"/>
    <dgm:cxn modelId="{046BE81B-43FB-40BD-AB8D-B45A0B323CDF}" type="presOf" srcId="{BC7D2234-C462-460E-9DA1-E1502D6C86C8}" destId="{F3D99A96-B5ED-4AF0-818C-20C50E461D79}" srcOrd="0" destOrd="0" presId="urn:microsoft.com/office/officeart/2005/8/layout/cycle2"/>
    <dgm:cxn modelId="{F2D87833-DF69-4BA8-A7F5-A0ABCD7051FF}" type="presParOf" srcId="{283E2DAD-B558-405F-B6D0-455DD07CEE31}" destId="{2B0051E1-06A4-4C6B-8AE9-2AF36A34CC91}" srcOrd="0" destOrd="0" presId="urn:microsoft.com/office/officeart/2005/8/layout/cycle2"/>
    <dgm:cxn modelId="{228E368B-2F35-4D33-AC54-8C802F4927DE}" type="presParOf" srcId="{283E2DAD-B558-405F-B6D0-455DD07CEE31}" destId="{F3D99A96-B5ED-4AF0-818C-20C50E461D79}" srcOrd="1" destOrd="0" presId="urn:microsoft.com/office/officeart/2005/8/layout/cycle2"/>
    <dgm:cxn modelId="{B155A9A7-CBDD-491D-A0FB-FC82EF7A6665}" type="presParOf" srcId="{F3D99A96-B5ED-4AF0-818C-20C50E461D79}" destId="{7ACC3B21-B1BE-4BEB-BB0B-2C064B94F298}" srcOrd="0" destOrd="0" presId="urn:microsoft.com/office/officeart/2005/8/layout/cycle2"/>
    <dgm:cxn modelId="{EAC055B4-172F-4022-9313-4AEA9686CE8D}" type="presParOf" srcId="{283E2DAD-B558-405F-B6D0-455DD07CEE31}" destId="{1FA8A1E0-1F94-4FA3-B5F3-3F6A8AB78285}" srcOrd="2" destOrd="0" presId="urn:microsoft.com/office/officeart/2005/8/layout/cycle2"/>
    <dgm:cxn modelId="{32E140B2-2B8C-4C4B-9BFB-6C2D5C1173E1}" type="presParOf" srcId="{283E2DAD-B558-405F-B6D0-455DD07CEE31}" destId="{EFA16024-81B0-48A1-8711-FEA8EC676C2D}" srcOrd="3" destOrd="0" presId="urn:microsoft.com/office/officeart/2005/8/layout/cycle2"/>
    <dgm:cxn modelId="{06CBF0DD-7C20-4AA7-ABF3-59AF1811E12D}" type="presParOf" srcId="{EFA16024-81B0-48A1-8711-FEA8EC676C2D}" destId="{F77358F4-F32B-4813-945D-E463CEFD9C5D}"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bg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bg1"/>
        </a:solidFill>
      </dgm:spPr>
      <dgm:t>
        <a:bodyPr/>
        <a:lstStyle/>
        <a:p>
          <a:endParaRPr lang="en-US"/>
        </a:p>
      </dgm:t>
    </dgm:pt>
    <dgm:pt modelId="{FA0A8B78-55AC-4DF1-ADD0-CFF832887B2F}">
      <dgm:prSet phldrT="[Text]"/>
      <dgm:spPr/>
      <dgm:t>
        <a:bodyPr/>
        <a:lstStyle/>
        <a:p>
          <a:r>
            <a:rPr lang="en-US" dirty="0" smtClean="0"/>
            <a:t>3</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bg1"/>
        </a:solidFill>
      </dgm:spPr>
      <dgm:t>
        <a:bodyPr/>
        <a:lstStyle/>
        <a:p>
          <a:endParaRPr lang="en-US"/>
        </a:p>
      </dgm:t>
    </dgm:pt>
    <dgm:pt modelId="{5E0BE414-9B83-4A79-881E-330C67CC4794}">
      <dgm:prSet phldrT="[Text]"/>
      <dgm:spPr/>
      <dgm:t>
        <a:bodyPr/>
        <a:lstStyle/>
        <a:p>
          <a:r>
            <a:rPr lang="en-US" dirty="0" smtClean="0"/>
            <a:t>4</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bg1"/>
        </a:solidFill>
      </dgm:spPr>
      <dgm:t>
        <a:bodyPr/>
        <a:lstStyle/>
        <a:p>
          <a:endParaRPr lang="en-US"/>
        </a:p>
      </dgm:t>
    </dgm:pt>
    <dgm:pt modelId="{79631E01-9735-48F9-8A37-4A7D1F227667}">
      <dgm:prSet phldrT="[Text]"/>
      <dgm:spPr/>
      <dgm:t>
        <a:bodyPr/>
        <a:lstStyle/>
        <a:p>
          <a:r>
            <a:rPr lang="en-US" dirty="0" smtClean="0"/>
            <a:t>5</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bg1"/>
        </a:solidFill>
      </dgm:spPr>
      <dgm:t>
        <a:bodyPr/>
        <a:lstStyle/>
        <a:p>
          <a:endParaRPr lang="en-US"/>
        </a:p>
      </dgm:t>
    </dgm:pt>
    <dgm:pt modelId="{CD4F6E8F-E7A4-4F83-AC93-F54A2399821B}">
      <dgm:prSet/>
      <dgm:spPr/>
      <dgm:t>
        <a:bodyPr/>
        <a:lstStyle/>
        <a:p>
          <a:r>
            <a:rPr lang="en-US" dirty="0" smtClean="0"/>
            <a:t>6</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bg1"/>
        </a:solidFill>
      </dgm:spPr>
      <dgm:t>
        <a:bodyPr/>
        <a:lstStyle/>
        <a:p>
          <a:endParaRPr lang="en-US"/>
        </a:p>
      </dgm:t>
    </dgm:pt>
    <dgm:pt modelId="{6A8F1908-2A3A-4484-8F09-8867A5EB0667}">
      <dgm:prSet/>
      <dgm:spPr/>
      <dgm:t>
        <a:bodyPr/>
        <a:lstStyle/>
        <a:p>
          <a:r>
            <a:rPr lang="en-US" dirty="0" smtClean="0"/>
            <a:t>7</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bg1"/>
        </a:solidFill>
      </dgm:spPr>
      <dgm:t>
        <a:bodyPr/>
        <a:lstStyle/>
        <a:p>
          <a:endParaRPr lang="en-US"/>
        </a:p>
      </dgm:t>
    </dgm:pt>
    <dgm:pt modelId="{05F25B51-2507-4556-ABD6-91F3B1ED7021}">
      <dgm:prSet/>
      <dgm:spPr/>
      <dgm:t>
        <a:bodyPr/>
        <a:lstStyle/>
        <a:p>
          <a:r>
            <a:rPr lang="en-US" dirty="0" smtClean="0"/>
            <a:t>8</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bg1"/>
        </a:solidFill>
      </dgm:spPr>
      <dgm:t>
        <a:bodyPr/>
        <a:lstStyle/>
        <a:p>
          <a:endParaRPr lang="en-US"/>
        </a:p>
      </dgm:t>
    </dgm:pt>
    <dgm:pt modelId="{D595874A-4F65-4BFD-96ED-857B4B0E41F2}">
      <dgm:prSet/>
      <dgm:spPr/>
      <dgm:t>
        <a:bodyPr/>
        <a:lstStyle/>
        <a:p>
          <a:r>
            <a:rPr lang="en-US" dirty="0" smtClean="0"/>
            <a:t>9</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bg1"/>
        </a:solidFill>
      </dgm:spPr>
      <dgm:t>
        <a:bodyPr/>
        <a:lstStyle/>
        <a:p>
          <a:endParaRPr lang="en-US"/>
        </a:p>
      </dgm:t>
    </dgm:pt>
    <dgm:pt modelId="{7DB9DC71-D194-46C5-B4BB-A44D094252B6}">
      <dgm:prSet/>
      <dgm:spPr/>
      <dgm:t>
        <a:bodyPr/>
        <a:lstStyle/>
        <a:p>
          <a:r>
            <a:rPr lang="en-US" dirty="0" smtClean="0"/>
            <a:t>10</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bg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16523531" custFlipVert="0" custFlipHor="1" custScaleX="172735" custScaleY="37747"/>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2F71D291-AF95-4221-9662-783D86C9EBB3}" type="presOf" srcId="{A2BDC5FA-97B9-4FAD-97F6-005D6588FBD8}" destId="{905EA2D9-FE20-4D3E-BD57-E9634A25D3EA}" srcOrd="1"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7C2616D7-DB09-4A68-990C-CE070CA3E1E7}" type="presOf" srcId="{7DB9DC71-D194-46C5-B4BB-A44D094252B6}" destId="{C8FB5029-79B4-44D7-9DA7-FCC5FB1E4936}"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247582A8-8328-4037-8D89-5748C45844EC}" type="presOf" srcId="{A8761322-63A5-4F2A-9328-B67D228D88BD}" destId="{2CC2DF4B-2390-4229-9977-9B2766604DFA}" srcOrd="0" destOrd="0" presId="urn:microsoft.com/office/officeart/2005/8/layout/cycle2"/>
    <dgm:cxn modelId="{D262577A-6058-4543-920E-288A413C7E55}" type="presOf" srcId="{B780CF43-9178-4897-8820-69A451C9A8D0}" destId="{47311881-D9AE-43E2-A695-C21AA7728E26}" srcOrd="1"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D775CEED-747C-45AB-B9A1-FAF1FEA80EAD}" type="presOf" srcId="{19275F1F-881A-4E55-986D-7A7614EAD9CE}" destId="{00ADE51F-D771-4FD1-B22E-61E85434CE4F}" srcOrd="0" destOrd="0" presId="urn:microsoft.com/office/officeart/2005/8/layout/cycle2"/>
    <dgm:cxn modelId="{C5E85EB7-C1EC-41BE-8767-FE8FCB035212}" type="presOf" srcId="{2159E816-5435-4311-A050-4CEAE791880A}" destId="{BCE03FDC-1828-4C76-BFC0-6A6D44DE7AF6}" srcOrd="0" destOrd="0" presId="urn:microsoft.com/office/officeart/2005/8/layout/cycle2"/>
    <dgm:cxn modelId="{28E9A6A5-4E10-488D-92D8-B75D6705859E}" type="presOf" srcId="{C3FB0FDC-9E5F-4726-9288-EB0043EC482A}" destId="{E8B89A02-A712-40FF-99E6-25DE29BD1405}" srcOrd="1" destOrd="0" presId="urn:microsoft.com/office/officeart/2005/8/layout/cycle2"/>
    <dgm:cxn modelId="{23294715-2C84-40FF-BB38-1A73BDC7C3F6}" type="presOf" srcId="{19275F1F-881A-4E55-986D-7A7614EAD9CE}" destId="{9BEB03A5-D1F2-4F82-BDCA-F6956E1E7308}" srcOrd="1" destOrd="0" presId="urn:microsoft.com/office/officeart/2005/8/layout/cycle2"/>
    <dgm:cxn modelId="{1B916F87-E620-48C6-9229-418D8AE1F3B1}" type="presOf" srcId="{B780CF43-9178-4897-8820-69A451C9A8D0}" destId="{BFE695C8-65B7-452B-B400-2516B2A857EE}" srcOrd="0"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6CD79A72-9008-4762-903C-93AB5900B4A3}" type="presOf" srcId="{79631E01-9735-48F9-8A37-4A7D1F227667}" destId="{165CF8C7-8A25-4E03-B8ED-B2F3D41AE8DC}" srcOrd="0" destOrd="0" presId="urn:microsoft.com/office/officeart/2005/8/layout/cycle2"/>
    <dgm:cxn modelId="{3D31292E-CF24-4B90-AFCC-7FE30DDA3D1D}" type="presOf" srcId="{D595874A-4F65-4BFD-96ED-857B4B0E41F2}" destId="{C828B1D5-578C-4A99-A851-97A6807DA6E2}" srcOrd="0" destOrd="0" presId="urn:microsoft.com/office/officeart/2005/8/layout/cycle2"/>
    <dgm:cxn modelId="{F12EDCAE-6FA0-4D1D-9955-EA2D9E7D01CE}" type="presOf" srcId="{CD4F6E8F-E7A4-4F83-AC93-F54A2399821B}" destId="{02A8C892-99F5-416B-9A97-9D038DB2BFE6}" srcOrd="0" destOrd="0" presId="urn:microsoft.com/office/officeart/2005/8/layout/cycle2"/>
    <dgm:cxn modelId="{2D1A2841-DC0D-48B6-912A-0E1AF5F8211C}" type="presOf" srcId="{FAD894DE-FA1C-4B20-BC71-6EFF6F403352}" destId="{6E489443-0A72-4270-9997-A14B1EB80651}" srcOrd="1" destOrd="0" presId="urn:microsoft.com/office/officeart/2005/8/layout/cycle2"/>
    <dgm:cxn modelId="{E2991927-1757-462D-93D4-15674376436A}" type="presOf" srcId="{0003E5A2-5626-48D7-AE03-7575D762B1F0}" destId="{36D401AC-3085-4ADD-BF05-1C885976C979}"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55EBF88-DF46-4FA1-882D-108AA642C158}" srcId="{D5B2BFDA-F965-4B68-9558-F7A9633C94D3}" destId="{05F25B51-2507-4556-ABD6-91F3B1ED7021}" srcOrd="7" destOrd="0" parTransId="{45EC10E6-8E2F-49B1-91AD-B0D2400BC6DB}" sibTransId="{93041A9A-A5E8-4F52-8544-22704A711CC3}"/>
    <dgm:cxn modelId="{1C307C03-5EE2-4C3F-A171-124CE1FFF49F}" type="presOf" srcId="{6A8F1908-2A3A-4484-8F09-8867A5EB0667}" destId="{41A03034-12FB-45B8-83C1-0A27510B9502}" srcOrd="0" destOrd="0" presId="urn:microsoft.com/office/officeart/2005/8/layout/cycle2"/>
    <dgm:cxn modelId="{06A31182-400D-4D80-9772-565C7CF2CE05}" type="presOf" srcId="{ADF6EBD9-8AFA-4AB3-94E5-C35E3FE26754}" destId="{64FBC1CA-B9D4-4D10-9C77-03773373FDF5}" srcOrd="1" destOrd="0" presId="urn:microsoft.com/office/officeart/2005/8/layout/cycle2"/>
    <dgm:cxn modelId="{5A1EB424-B685-4927-B155-EF3874393EC3}" type="presOf" srcId="{FA0A8B78-55AC-4DF1-ADD0-CFF832887B2F}" destId="{8A239B37-9E96-4770-8B1B-3313270917F6}" srcOrd="0" destOrd="0" presId="urn:microsoft.com/office/officeart/2005/8/layout/cycle2"/>
    <dgm:cxn modelId="{B659DBA3-BDE3-497A-83DB-FAC80F1C14B1}" type="presOf" srcId="{2159E816-5435-4311-A050-4CEAE791880A}" destId="{47AF57B7-3A96-4C4E-A831-B505C9E539E9}" srcOrd="1" destOrd="0" presId="urn:microsoft.com/office/officeart/2005/8/layout/cycle2"/>
    <dgm:cxn modelId="{1733B1CD-3BB0-46EE-81DA-B31C04414705}" type="presOf" srcId="{A2BDC5FA-97B9-4FAD-97F6-005D6588FBD8}" destId="{B6CDDC98-6BB6-41CB-B134-C3916FD93A90}" srcOrd="0" destOrd="0" presId="urn:microsoft.com/office/officeart/2005/8/layout/cycle2"/>
    <dgm:cxn modelId="{8F1C5F65-7665-4CEE-843D-1B1AED084FB9}" type="presOf" srcId="{D5B2BFDA-F965-4B68-9558-F7A9633C94D3}" destId="{BB6F640B-508F-494E-B2CC-4DFC2B269793}"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1CABBBB2-71B4-4725-9B06-3E5EEE72F3B4}" type="presOf" srcId="{0003E5A2-5626-48D7-AE03-7575D762B1F0}" destId="{60BC9069-6719-4016-B0F6-85F52BBC4B4A}" srcOrd="1" destOrd="0" presId="urn:microsoft.com/office/officeart/2005/8/layout/cycle2"/>
    <dgm:cxn modelId="{23D0B8D4-A59B-450C-BD5E-3683E6746B7A}" type="presOf" srcId="{1B8E04AB-920F-47A8-99EA-8F14B19683A6}" destId="{9C1B7D29-197E-4359-882E-A1F8C7D698FC}" srcOrd="0" destOrd="0" presId="urn:microsoft.com/office/officeart/2005/8/layout/cycle2"/>
    <dgm:cxn modelId="{6E91F41D-B53A-4B06-911B-FD76644F8282}" type="presOf" srcId="{ADF6EBD9-8AFA-4AB3-94E5-C35E3FE26754}" destId="{1207202A-8498-4AF5-B1B5-180AEA94F7F9}" srcOrd="0" destOrd="0" presId="urn:microsoft.com/office/officeart/2005/8/layout/cycle2"/>
    <dgm:cxn modelId="{56AE574C-B5B1-4B09-AE1D-E2D9015BB5A7}" type="presOf" srcId="{5E0BE414-9B83-4A79-881E-330C67CC4794}" destId="{756FAFC5-3760-40A9-81C1-F48AA496E6A1}" srcOrd="0" destOrd="0" presId="urn:microsoft.com/office/officeart/2005/8/layout/cycle2"/>
    <dgm:cxn modelId="{9A6AA1BB-88C4-42A3-8C23-4A30F6C7E87A}" type="presOf" srcId="{E9F6786A-EF03-43DE-A3CE-12AA24BF1A71}" destId="{F70ED628-EFAA-43FA-86D3-A33D2CF46C63}" srcOrd="0" destOrd="0" presId="urn:microsoft.com/office/officeart/2005/8/layout/cycle2"/>
    <dgm:cxn modelId="{4397BAC6-375A-404A-A8E5-8F8829A5E274}" type="presOf" srcId="{93041A9A-A5E8-4F52-8544-22704A711CC3}" destId="{45E8905A-F2FB-42EA-8FDA-5D04B7E54B89}" srcOrd="0" destOrd="0" presId="urn:microsoft.com/office/officeart/2005/8/layout/cycle2"/>
    <dgm:cxn modelId="{C8688194-5259-4B74-864F-EBF48DF0B316}" type="presOf" srcId="{1B8E04AB-920F-47A8-99EA-8F14B19683A6}" destId="{E1568270-D3EB-44E2-8962-F589D4E9988A}" srcOrd="1" destOrd="0" presId="urn:microsoft.com/office/officeart/2005/8/layout/cycle2"/>
    <dgm:cxn modelId="{4C8FE1C2-BBC9-496C-9889-0D4D517EE4A4}" type="presOf" srcId="{93041A9A-A5E8-4F52-8544-22704A711CC3}" destId="{A7EDA7AC-B4BA-4FD7-88FF-065CE09BC58C}" srcOrd="1" destOrd="0" presId="urn:microsoft.com/office/officeart/2005/8/layout/cycle2"/>
    <dgm:cxn modelId="{022D435F-FEE8-4269-9422-F9BCB749B9CB}" type="presOf" srcId="{C3FB0FDC-9E5F-4726-9288-EB0043EC482A}" destId="{7FBDCEB2-3724-4A00-B04C-69A7364D59F9}"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C884BA38-B3A6-474B-B3E6-7B7A74351447}" type="presOf" srcId="{05F25B51-2507-4556-ABD6-91F3B1ED7021}" destId="{6932CD04-30E8-4429-A34E-928C6C93BC91}" srcOrd="0" destOrd="0" presId="urn:microsoft.com/office/officeart/2005/8/layout/cycle2"/>
    <dgm:cxn modelId="{4D9CE619-17BF-4B25-A0F7-E69BAB679EC3}" type="presOf" srcId="{FAD894DE-FA1C-4B20-BC71-6EFF6F403352}" destId="{910F3E83-A29D-4562-A5F2-CDA43C10C961}"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77D6CFF3-E674-422F-80D1-29ECD7FD2D8C}" type="presParOf" srcId="{BB6F640B-508F-494E-B2CC-4DFC2B269793}" destId="{2CC2DF4B-2390-4229-9977-9B2766604DFA}" srcOrd="0" destOrd="0" presId="urn:microsoft.com/office/officeart/2005/8/layout/cycle2"/>
    <dgm:cxn modelId="{FA81E798-58DA-4A8C-AB3C-4DB1C9133F3E}" type="presParOf" srcId="{BB6F640B-508F-494E-B2CC-4DFC2B269793}" destId="{1207202A-8498-4AF5-B1B5-180AEA94F7F9}" srcOrd="1" destOrd="0" presId="urn:microsoft.com/office/officeart/2005/8/layout/cycle2"/>
    <dgm:cxn modelId="{821B08DC-85EE-4E4B-AF30-3AD1EB25B84D}" type="presParOf" srcId="{1207202A-8498-4AF5-B1B5-180AEA94F7F9}" destId="{64FBC1CA-B9D4-4D10-9C77-03773373FDF5}" srcOrd="0" destOrd="0" presId="urn:microsoft.com/office/officeart/2005/8/layout/cycle2"/>
    <dgm:cxn modelId="{40ACC3EB-AFCC-4F03-91FD-444196E4C068}" type="presParOf" srcId="{BB6F640B-508F-494E-B2CC-4DFC2B269793}" destId="{F70ED628-EFAA-43FA-86D3-A33D2CF46C63}" srcOrd="2" destOrd="0" presId="urn:microsoft.com/office/officeart/2005/8/layout/cycle2"/>
    <dgm:cxn modelId="{A1C94C5A-2A47-421A-9E9F-CD96B7DF9EA4}" type="presParOf" srcId="{BB6F640B-508F-494E-B2CC-4DFC2B269793}" destId="{7FBDCEB2-3724-4A00-B04C-69A7364D59F9}" srcOrd="3" destOrd="0" presId="urn:microsoft.com/office/officeart/2005/8/layout/cycle2"/>
    <dgm:cxn modelId="{DD068ED6-3758-4A3F-86D5-6F0B3E07AA22}" type="presParOf" srcId="{7FBDCEB2-3724-4A00-B04C-69A7364D59F9}" destId="{E8B89A02-A712-40FF-99E6-25DE29BD1405}" srcOrd="0" destOrd="0" presId="urn:microsoft.com/office/officeart/2005/8/layout/cycle2"/>
    <dgm:cxn modelId="{AD385208-1A15-4BB5-BEB7-7344B6DE1875}" type="presParOf" srcId="{BB6F640B-508F-494E-B2CC-4DFC2B269793}" destId="{8A239B37-9E96-4770-8B1B-3313270917F6}" srcOrd="4" destOrd="0" presId="urn:microsoft.com/office/officeart/2005/8/layout/cycle2"/>
    <dgm:cxn modelId="{70B4A6F9-4804-4A6A-BEC6-8251FC07AA44}" type="presParOf" srcId="{BB6F640B-508F-494E-B2CC-4DFC2B269793}" destId="{910F3E83-A29D-4562-A5F2-CDA43C10C961}" srcOrd="5" destOrd="0" presId="urn:microsoft.com/office/officeart/2005/8/layout/cycle2"/>
    <dgm:cxn modelId="{E3EF7FC8-C472-4E23-BAA2-E42CEDEE5CAF}" type="presParOf" srcId="{910F3E83-A29D-4562-A5F2-CDA43C10C961}" destId="{6E489443-0A72-4270-9997-A14B1EB80651}" srcOrd="0" destOrd="0" presId="urn:microsoft.com/office/officeart/2005/8/layout/cycle2"/>
    <dgm:cxn modelId="{0F7B4273-F4D2-4D8D-94C0-96031D528A80}" type="presParOf" srcId="{BB6F640B-508F-494E-B2CC-4DFC2B269793}" destId="{756FAFC5-3760-40A9-81C1-F48AA496E6A1}" srcOrd="6" destOrd="0" presId="urn:microsoft.com/office/officeart/2005/8/layout/cycle2"/>
    <dgm:cxn modelId="{52FBD96E-9629-4763-A019-9858AD5882AF}" type="presParOf" srcId="{BB6F640B-508F-494E-B2CC-4DFC2B269793}" destId="{36D401AC-3085-4ADD-BF05-1C885976C979}" srcOrd="7" destOrd="0" presId="urn:microsoft.com/office/officeart/2005/8/layout/cycle2"/>
    <dgm:cxn modelId="{1038FAB0-9A4C-4D82-B2F5-A14223FDB6F8}" type="presParOf" srcId="{36D401AC-3085-4ADD-BF05-1C885976C979}" destId="{60BC9069-6719-4016-B0F6-85F52BBC4B4A}" srcOrd="0" destOrd="0" presId="urn:microsoft.com/office/officeart/2005/8/layout/cycle2"/>
    <dgm:cxn modelId="{6377670A-559D-4BE8-95E7-DB84C173452E}" type="presParOf" srcId="{BB6F640B-508F-494E-B2CC-4DFC2B269793}" destId="{165CF8C7-8A25-4E03-B8ED-B2F3D41AE8DC}" srcOrd="8" destOrd="0" presId="urn:microsoft.com/office/officeart/2005/8/layout/cycle2"/>
    <dgm:cxn modelId="{EB69C456-B6EB-4635-A2AE-0239D6332DAE}" type="presParOf" srcId="{BB6F640B-508F-494E-B2CC-4DFC2B269793}" destId="{9C1B7D29-197E-4359-882E-A1F8C7D698FC}" srcOrd="9" destOrd="0" presId="urn:microsoft.com/office/officeart/2005/8/layout/cycle2"/>
    <dgm:cxn modelId="{24B2AE9F-7C39-4CBE-9A99-B36F307235AA}" type="presParOf" srcId="{9C1B7D29-197E-4359-882E-A1F8C7D698FC}" destId="{E1568270-D3EB-44E2-8962-F589D4E9988A}" srcOrd="0" destOrd="0" presId="urn:microsoft.com/office/officeart/2005/8/layout/cycle2"/>
    <dgm:cxn modelId="{6DFD3B67-3380-4C7E-A111-DE83D05B8487}" type="presParOf" srcId="{BB6F640B-508F-494E-B2CC-4DFC2B269793}" destId="{02A8C892-99F5-416B-9A97-9D038DB2BFE6}" srcOrd="10" destOrd="0" presId="urn:microsoft.com/office/officeart/2005/8/layout/cycle2"/>
    <dgm:cxn modelId="{7E1D44F6-6257-4D4F-AE64-CD22640BCB59}" type="presParOf" srcId="{BB6F640B-508F-494E-B2CC-4DFC2B269793}" destId="{00ADE51F-D771-4FD1-B22E-61E85434CE4F}" srcOrd="11" destOrd="0" presId="urn:microsoft.com/office/officeart/2005/8/layout/cycle2"/>
    <dgm:cxn modelId="{427E5C76-EE3A-4EAC-B505-D848AD16CC38}" type="presParOf" srcId="{00ADE51F-D771-4FD1-B22E-61E85434CE4F}" destId="{9BEB03A5-D1F2-4F82-BDCA-F6956E1E7308}" srcOrd="0" destOrd="0" presId="urn:microsoft.com/office/officeart/2005/8/layout/cycle2"/>
    <dgm:cxn modelId="{E75D1A05-F297-4FFA-84C4-82FDA002EF26}" type="presParOf" srcId="{BB6F640B-508F-494E-B2CC-4DFC2B269793}" destId="{41A03034-12FB-45B8-83C1-0A27510B9502}" srcOrd="12" destOrd="0" presId="urn:microsoft.com/office/officeart/2005/8/layout/cycle2"/>
    <dgm:cxn modelId="{4C7FEF90-F727-4039-885A-6EE27091A979}" type="presParOf" srcId="{BB6F640B-508F-494E-B2CC-4DFC2B269793}" destId="{BFE695C8-65B7-452B-B400-2516B2A857EE}" srcOrd="13" destOrd="0" presId="urn:microsoft.com/office/officeart/2005/8/layout/cycle2"/>
    <dgm:cxn modelId="{F636D7D8-C7AD-49FA-87D3-8E461C11755E}" type="presParOf" srcId="{BFE695C8-65B7-452B-B400-2516B2A857EE}" destId="{47311881-D9AE-43E2-A695-C21AA7728E26}" srcOrd="0" destOrd="0" presId="urn:microsoft.com/office/officeart/2005/8/layout/cycle2"/>
    <dgm:cxn modelId="{184F729E-70A9-427E-B5A1-C77F276918B1}" type="presParOf" srcId="{BB6F640B-508F-494E-B2CC-4DFC2B269793}" destId="{6932CD04-30E8-4429-A34E-928C6C93BC91}" srcOrd="14" destOrd="0" presId="urn:microsoft.com/office/officeart/2005/8/layout/cycle2"/>
    <dgm:cxn modelId="{5E680AA8-0DAB-4B00-8CF5-362FBEA13859}" type="presParOf" srcId="{BB6F640B-508F-494E-B2CC-4DFC2B269793}" destId="{45E8905A-F2FB-42EA-8FDA-5D04B7E54B89}" srcOrd="15" destOrd="0" presId="urn:microsoft.com/office/officeart/2005/8/layout/cycle2"/>
    <dgm:cxn modelId="{C964B1CD-654F-4E90-826C-4F1BA85A86D5}" type="presParOf" srcId="{45E8905A-F2FB-42EA-8FDA-5D04B7E54B89}" destId="{A7EDA7AC-B4BA-4FD7-88FF-065CE09BC58C}" srcOrd="0" destOrd="0" presId="urn:microsoft.com/office/officeart/2005/8/layout/cycle2"/>
    <dgm:cxn modelId="{62909DB9-122D-4AC9-931B-796536E8C5CE}" type="presParOf" srcId="{BB6F640B-508F-494E-B2CC-4DFC2B269793}" destId="{C828B1D5-578C-4A99-A851-97A6807DA6E2}" srcOrd="16" destOrd="0" presId="urn:microsoft.com/office/officeart/2005/8/layout/cycle2"/>
    <dgm:cxn modelId="{13436BB1-02BF-4BA7-90C0-EA90EC4E20B1}" type="presParOf" srcId="{BB6F640B-508F-494E-B2CC-4DFC2B269793}" destId="{BCE03FDC-1828-4C76-BFC0-6A6D44DE7AF6}" srcOrd="17" destOrd="0" presId="urn:microsoft.com/office/officeart/2005/8/layout/cycle2"/>
    <dgm:cxn modelId="{C8ED590E-CD21-4156-8869-A6A49A8B80B9}" type="presParOf" srcId="{BCE03FDC-1828-4C76-BFC0-6A6D44DE7AF6}" destId="{47AF57B7-3A96-4C4E-A831-B505C9E539E9}" srcOrd="0" destOrd="0" presId="urn:microsoft.com/office/officeart/2005/8/layout/cycle2"/>
    <dgm:cxn modelId="{93C9F72C-ADB8-41D0-B009-0EB44A20CCCD}" type="presParOf" srcId="{BB6F640B-508F-494E-B2CC-4DFC2B269793}" destId="{C8FB5029-79B4-44D7-9DA7-FCC5FB1E4936}" srcOrd="18" destOrd="0" presId="urn:microsoft.com/office/officeart/2005/8/layout/cycle2"/>
    <dgm:cxn modelId="{63F967F7-0908-4D4C-A33C-0E66EA63FEB0}" type="presParOf" srcId="{BB6F640B-508F-494E-B2CC-4DFC2B269793}" destId="{B6CDDC98-6BB6-41CB-B134-C3916FD93A90}" srcOrd="19" destOrd="0" presId="urn:microsoft.com/office/officeart/2005/8/layout/cycle2"/>
    <dgm:cxn modelId="{A0DFE004-7A64-4CE4-84CB-DD0577214C9A}"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4</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8</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dgm:t>
        <a:bodyPr/>
        <a:lstStyle/>
        <a:p>
          <a:r>
            <a:rPr lang="en-US" dirty="0" smtClean="0"/>
            <a:t>5</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9</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7</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en-US" dirty="0" smtClean="0"/>
            <a:t>3</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6</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41D0C348-B470-4CEA-8302-CDA99E727B79}" type="presOf" srcId="{6A8F1908-2A3A-4484-8F09-8867A5EB0667}" destId="{41A03034-12FB-45B8-83C1-0A27510B9502}"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CFE2D609-BCEB-4B4D-B16E-5F2472A5DD40}" type="presOf" srcId="{ADF6EBD9-8AFA-4AB3-94E5-C35E3FE26754}" destId="{1207202A-8498-4AF5-B1B5-180AEA94F7F9}" srcOrd="0" destOrd="0" presId="urn:microsoft.com/office/officeart/2005/8/layout/cycle2"/>
    <dgm:cxn modelId="{213EE097-6FFB-46CB-8820-014836E2BF7E}" type="presOf" srcId="{D5B2BFDA-F965-4B68-9558-F7A9633C94D3}" destId="{BB6F640B-508F-494E-B2CC-4DFC2B269793}" srcOrd="0" destOrd="0" presId="urn:microsoft.com/office/officeart/2005/8/layout/cycle2"/>
    <dgm:cxn modelId="{13B5CF02-8752-49C7-911D-8D49F4947EF3}" type="presOf" srcId="{79631E01-9735-48F9-8A37-4A7D1F227667}" destId="{165CF8C7-8A25-4E03-B8ED-B2F3D41AE8DC}" srcOrd="0" destOrd="0" presId="urn:microsoft.com/office/officeart/2005/8/layout/cycle2"/>
    <dgm:cxn modelId="{D9D5C92B-0E5E-4C0C-929A-540C877EAC4E}" srcId="{D5B2BFDA-F965-4B68-9558-F7A9633C94D3}" destId="{D595874A-4F65-4BFD-96ED-857B4B0E41F2}" srcOrd="8" destOrd="0" parTransId="{6F3AA08B-E3AF-4EAB-9A37-48940CF15D80}" sibTransId="{2159E816-5435-4311-A050-4CEAE791880A}"/>
    <dgm:cxn modelId="{F7D48BCD-C49B-497F-9378-51455DA79110}" type="presOf" srcId="{19275F1F-881A-4E55-986D-7A7614EAD9CE}" destId="{00ADE51F-D771-4FD1-B22E-61E85434CE4F}" srcOrd="0" destOrd="0" presId="urn:microsoft.com/office/officeart/2005/8/layout/cycle2"/>
    <dgm:cxn modelId="{091D6AB5-8CE8-45A5-AE8B-29AAA47F1851}" type="presOf" srcId="{A8761322-63A5-4F2A-9328-B67D228D88BD}" destId="{2CC2DF4B-2390-4229-9977-9B2766604DFA}"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DB0DE139-1E2C-4961-B23A-E38DFC04AFAE}" type="presOf" srcId="{1B8E04AB-920F-47A8-99EA-8F14B19683A6}" destId="{E1568270-D3EB-44E2-8962-F589D4E9988A}" srcOrd="1" destOrd="0" presId="urn:microsoft.com/office/officeart/2005/8/layout/cycle2"/>
    <dgm:cxn modelId="{6EC86F1B-E5B7-48EB-A27A-EB4662F64A10}" type="presOf" srcId="{D595874A-4F65-4BFD-96ED-857B4B0E41F2}" destId="{C828B1D5-578C-4A99-A851-97A6807DA6E2}" srcOrd="0" destOrd="0" presId="urn:microsoft.com/office/officeart/2005/8/layout/cycle2"/>
    <dgm:cxn modelId="{2F59DCFB-2BE0-48C1-ACD7-EBAF5E9DCB5D}" type="presOf" srcId="{05F25B51-2507-4556-ABD6-91F3B1ED7021}" destId="{6932CD04-30E8-4429-A34E-928C6C93BC91}"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FA9F11A7-33D8-4704-A5D4-1520CA9F5657}" type="presOf" srcId="{C3FB0FDC-9E5F-4726-9288-EB0043EC482A}" destId="{E8B89A02-A712-40FF-99E6-25DE29BD1405}" srcOrd="1" destOrd="0" presId="urn:microsoft.com/office/officeart/2005/8/layout/cycle2"/>
    <dgm:cxn modelId="{2140A3B3-46F5-47DD-ADB6-903B524057C1}" type="presOf" srcId="{ADF6EBD9-8AFA-4AB3-94E5-C35E3FE26754}" destId="{64FBC1CA-B9D4-4D10-9C77-03773373FDF5}" srcOrd="1" destOrd="0" presId="urn:microsoft.com/office/officeart/2005/8/layout/cycle2"/>
    <dgm:cxn modelId="{8C3820DB-B87F-4C11-94A6-8DE2859FB16B}" type="presOf" srcId="{B780CF43-9178-4897-8820-69A451C9A8D0}" destId="{BFE695C8-65B7-452B-B400-2516B2A857EE}" srcOrd="0" destOrd="0" presId="urn:microsoft.com/office/officeart/2005/8/layout/cycle2"/>
    <dgm:cxn modelId="{22001E44-C716-429A-9125-7592F014D59D}" type="presOf" srcId="{C3FB0FDC-9E5F-4726-9288-EB0043EC482A}" destId="{7FBDCEB2-3724-4A00-B04C-69A7364D59F9}" srcOrd="0"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4B1FD349-8860-4BE1-850D-D3E0A10A8F8C}" type="presOf" srcId="{FAD894DE-FA1C-4B20-BC71-6EFF6F403352}" destId="{6E489443-0A72-4270-9997-A14B1EB80651}" srcOrd="1" destOrd="0" presId="urn:microsoft.com/office/officeart/2005/8/layout/cycle2"/>
    <dgm:cxn modelId="{06DEB1B0-9C58-4982-B4F2-45873C5FAADA}" type="presOf" srcId="{2159E816-5435-4311-A050-4CEAE791880A}" destId="{BCE03FDC-1828-4C76-BFC0-6A6D44DE7AF6}" srcOrd="0" destOrd="0" presId="urn:microsoft.com/office/officeart/2005/8/layout/cycle2"/>
    <dgm:cxn modelId="{027BEA6F-8733-488C-B198-35084DBD7FB7}" type="presOf" srcId="{1B8E04AB-920F-47A8-99EA-8F14B19683A6}" destId="{9C1B7D29-197E-4359-882E-A1F8C7D698FC}"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0B2F5D44-7D78-4DA5-B001-87CBD8FFAE25}" type="presOf" srcId="{A2BDC5FA-97B9-4FAD-97F6-005D6588FBD8}" destId="{905EA2D9-FE20-4D3E-BD57-E9634A25D3EA}" srcOrd="1" destOrd="0" presId="urn:microsoft.com/office/officeart/2005/8/layout/cycle2"/>
    <dgm:cxn modelId="{D55EBF88-DF46-4FA1-882D-108AA642C158}" srcId="{D5B2BFDA-F965-4B68-9558-F7A9633C94D3}" destId="{05F25B51-2507-4556-ABD6-91F3B1ED7021}" srcOrd="7" destOrd="0" parTransId="{45EC10E6-8E2F-49B1-91AD-B0D2400BC6DB}" sibTransId="{93041A9A-A5E8-4F52-8544-22704A711CC3}"/>
    <dgm:cxn modelId="{BA753A99-1AEB-4A7A-A6F2-C797C42DD7B8}" type="presOf" srcId="{93041A9A-A5E8-4F52-8544-22704A711CC3}" destId="{A7EDA7AC-B4BA-4FD7-88FF-065CE09BC58C}" srcOrd="1" destOrd="0" presId="urn:microsoft.com/office/officeart/2005/8/layout/cycle2"/>
    <dgm:cxn modelId="{23DB3AD1-7A6D-42E6-8CEA-5DC4DCF5404D}" type="presOf" srcId="{A2BDC5FA-97B9-4FAD-97F6-005D6588FBD8}" destId="{B6CDDC98-6BB6-41CB-B134-C3916FD93A90}" srcOrd="0" destOrd="0" presId="urn:microsoft.com/office/officeart/2005/8/layout/cycle2"/>
    <dgm:cxn modelId="{E4E454D9-C7D9-4DBE-AAAC-E34EBCC173E3}" type="presOf" srcId="{93041A9A-A5E8-4F52-8544-22704A711CC3}" destId="{45E8905A-F2FB-42EA-8FDA-5D04B7E54B89}" srcOrd="0" destOrd="0" presId="urn:microsoft.com/office/officeart/2005/8/layout/cycle2"/>
    <dgm:cxn modelId="{B301A2D0-E018-46B8-BC99-4B7DB6B16057}" type="presOf" srcId="{0003E5A2-5626-48D7-AE03-7575D762B1F0}" destId="{60BC9069-6719-4016-B0F6-85F52BBC4B4A}" srcOrd="1"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F04F97FC-26C8-45E8-B41D-978EF1AB80E1}" type="presOf" srcId="{7DB9DC71-D194-46C5-B4BB-A44D094252B6}" destId="{C8FB5029-79B4-44D7-9DA7-FCC5FB1E4936}" srcOrd="0" destOrd="0" presId="urn:microsoft.com/office/officeart/2005/8/layout/cycle2"/>
    <dgm:cxn modelId="{AAC4AC0A-803C-4E2F-9FC5-D30DB168C7A4}" type="presOf" srcId="{B780CF43-9178-4897-8820-69A451C9A8D0}" destId="{47311881-D9AE-43E2-A695-C21AA7728E26}" srcOrd="1" destOrd="0" presId="urn:microsoft.com/office/officeart/2005/8/layout/cycle2"/>
    <dgm:cxn modelId="{1CCFF751-97E3-4DA9-B6C3-0F15D5AB3E6E}" type="presOf" srcId="{CD4F6E8F-E7A4-4F83-AC93-F54A2399821B}" destId="{02A8C892-99F5-416B-9A97-9D038DB2BFE6}" srcOrd="0" destOrd="0" presId="urn:microsoft.com/office/officeart/2005/8/layout/cycle2"/>
    <dgm:cxn modelId="{B3516583-5F46-47E5-B657-7614199B37D2}" type="presOf" srcId="{E9F6786A-EF03-43DE-A3CE-12AA24BF1A71}" destId="{F70ED628-EFAA-43FA-86D3-A33D2CF46C63}" srcOrd="0" destOrd="0" presId="urn:microsoft.com/office/officeart/2005/8/layout/cycle2"/>
    <dgm:cxn modelId="{FD03B44B-AD44-4D86-A0C5-FAB2388FDB96}" type="presOf" srcId="{FAD894DE-FA1C-4B20-BC71-6EFF6F403352}" destId="{910F3E83-A29D-4562-A5F2-CDA43C10C961}" srcOrd="0"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A9A1813A-0599-46EC-9C65-E56F5359E2C8}" type="presOf" srcId="{5E0BE414-9B83-4A79-881E-330C67CC4794}" destId="{756FAFC5-3760-40A9-81C1-F48AA496E6A1}" srcOrd="0" destOrd="0" presId="urn:microsoft.com/office/officeart/2005/8/layout/cycle2"/>
    <dgm:cxn modelId="{EAA87725-DC5F-43D3-A799-8C111070179C}" type="presOf" srcId="{19275F1F-881A-4E55-986D-7A7614EAD9CE}" destId="{9BEB03A5-D1F2-4F82-BDCA-F6956E1E7308}" srcOrd="1" destOrd="0" presId="urn:microsoft.com/office/officeart/2005/8/layout/cycle2"/>
    <dgm:cxn modelId="{F6080F6A-3698-4AF4-8F41-3F52A0CF707C}" type="presOf" srcId="{FA0A8B78-55AC-4DF1-ADD0-CFF832887B2F}" destId="{8A239B37-9E96-4770-8B1B-3313270917F6}" srcOrd="0" destOrd="0" presId="urn:microsoft.com/office/officeart/2005/8/layout/cycle2"/>
    <dgm:cxn modelId="{EE69A8E0-55AB-4CE5-B0B3-8906BC19E543}" type="presOf" srcId="{2159E816-5435-4311-A050-4CEAE791880A}" destId="{47AF57B7-3A96-4C4E-A831-B505C9E539E9}" srcOrd="1" destOrd="0" presId="urn:microsoft.com/office/officeart/2005/8/layout/cycle2"/>
    <dgm:cxn modelId="{36662EE2-8A1D-45E7-B54B-BABB7089BA2D}" type="presOf" srcId="{0003E5A2-5626-48D7-AE03-7575D762B1F0}" destId="{36D401AC-3085-4ADD-BF05-1C885976C979}" srcOrd="0"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5C556621-F416-4F85-8BA6-ECFA9E174CA7}" type="presParOf" srcId="{BB6F640B-508F-494E-B2CC-4DFC2B269793}" destId="{2CC2DF4B-2390-4229-9977-9B2766604DFA}" srcOrd="0" destOrd="0" presId="urn:microsoft.com/office/officeart/2005/8/layout/cycle2"/>
    <dgm:cxn modelId="{9E0B1B9D-DF6F-443F-A948-5C23A5C65654}" type="presParOf" srcId="{BB6F640B-508F-494E-B2CC-4DFC2B269793}" destId="{1207202A-8498-4AF5-B1B5-180AEA94F7F9}" srcOrd="1" destOrd="0" presId="urn:microsoft.com/office/officeart/2005/8/layout/cycle2"/>
    <dgm:cxn modelId="{1E4E9724-223D-4D2E-B311-25013F44ED22}" type="presParOf" srcId="{1207202A-8498-4AF5-B1B5-180AEA94F7F9}" destId="{64FBC1CA-B9D4-4D10-9C77-03773373FDF5}" srcOrd="0" destOrd="0" presId="urn:microsoft.com/office/officeart/2005/8/layout/cycle2"/>
    <dgm:cxn modelId="{A8ECD19E-FDB9-4A68-91CC-FCB1C7B6A71C}" type="presParOf" srcId="{BB6F640B-508F-494E-B2CC-4DFC2B269793}" destId="{F70ED628-EFAA-43FA-86D3-A33D2CF46C63}" srcOrd="2" destOrd="0" presId="urn:microsoft.com/office/officeart/2005/8/layout/cycle2"/>
    <dgm:cxn modelId="{E5E6DF9C-CBBF-47CC-AE74-B778199EDD3F}" type="presParOf" srcId="{BB6F640B-508F-494E-B2CC-4DFC2B269793}" destId="{7FBDCEB2-3724-4A00-B04C-69A7364D59F9}" srcOrd="3" destOrd="0" presId="urn:microsoft.com/office/officeart/2005/8/layout/cycle2"/>
    <dgm:cxn modelId="{CF8FF23F-6BE5-49E3-B38B-D1AE8E2F915C}" type="presParOf" srcId="{7FBDCEB2-3724-4A00-B04C-69A7364D59F9}" destId="{E8B89A02-A712-40FF-99E6-25DE29BD1405}" srcOrd="0" destOrd="0" presId="urn:microsoft.com/office/officeart/2005/8/layout/cycle2"/>
    <dgm:cxn modelId="{229E6011-E2FD-404C-8677-FB8FF98372AB}" type="presParOf" srcId="{BB6F640B-508F-494E-B2CC-4DFC2B269793}" destId="{8A239B37-9E96-4770-8B1B-3313270917F6}" srcOrd="4" destOrd="0" presId="urn:microsoft.com/office/officeart/2005/8/layout/cycle2"/>
    <dgm:cxn modelId="{6A5F9AD3-5486-4B18-8F1D-B908621BD4D0}" type="presParOf" srcId="{BB6F640B-508F-494E-B2CC-4DFC2B269793}" destId="{910F3E83-A29D-4562-A5F2-CDA43C10C961}" srcOrd="5" destOrd="0" presId="urn:microsoft.com/office/officeart/2005/8/layout/cycle2"/>
    <dgm:cxn modelId="{86AA11F5-EADC-40DC-ABE6-3EFED71E33D9}" type="presParOf" srcId="{910F3E83-A29D-4562-A5F2-CDA43C10C961}" destId="{6E489443-0A72-4270-9997-A14B1EB80651}" srcOrd="0" destOrd="0" presId="urn:microsoft.com/office/officeart/2005/8/layout/cycle2"/>
    <dgm:cxn modelId="{EAFE66BB-7714-4C81-9D41-EA1C68266DB9}" type="presParOf" srcId="{BB6F640B-508F-494E-B2CC-4DFC2B269793}" destId="{756FAFC5-3760-40A9-81C1-F48AA496E6A1}" srcOrd="6" destOrd="0" presId="urn:microsoft.com/office/officeart/2005/8/layout/cycle2"/>
    <dgm:cxn modelId="{B2BC176D-0A89-449A-80AD-90453A8417EA}" type="presParOf" srcId="{BB6F640B-508F-494E-B2CC-4DFC2B269793}" destId="{36D401AC-3085-4ADD-BF05-1C885976C979}" srcOrd="7" destOrd="0" presId="urn:microsoft.com/office/officeart/2005/8/layout/cycle2"/>
    <dgm:cxn modelId="{870E2D25-9DCE-4DAC-951F-514E0C6ECD07}" type="presParOf" srcId="{36D401AC-3085-4ADD-BF05-1C885976C979}" destId="{60BC9069-6719-4016-B0F6-85F52BBC4B4A}" srcOrd="0" destOrd="0" presId="urn:microsoft.com/office/officeart/2005/8/layout/cycle2"/>
    <dgm:cxn modelId="{6E716955-D6C0-4B21-A3B0-D7F5269448F9}" type="presParOf" srcId="{BB6F640B-508F-494E-B2CC-4DFC2B269793}" destId="{165CF8C7-8A25-4E03-B8ED-B2F3D41AE8DC}" srcOrd="8" destOrd="0" presId="urn:microsoft.com/office/officeart/2005/8/layout/cycle2"/>
    <dgm:cxn modelId="{11524951-4BAE-42C2-8ADD-C4DFFB4F9C70}" type="presParOf" srcId="{BB6F640B-508F-494E-B2CC-4DFC2B269793}" destId="{9C1B7D29-197E-4359-882E-A1F8C7D698FC}" srcOrd="9" destOrd="0" presId="urn:microsoft.com/office/officeart/2005/8/layout/cycle2"/>
    <dgm:cxn modelId="{ADCB9395-7137-4557-836F-5C0D3EF54991}" type="presParOf" srcId="{9C1B7D29-197E-4359-882E-A1F8C7D698FC}" destId="{E1568270-D3EB-44E2-8962-F589D4E9988A}" srcOrd="0" destOrd="0" presId="urn:microsoft.com/office/officeart/2005/8/layout/cycle2"/>
    <dgm:cxn modelId="{1348333E-F247-46F8-A2AC-7CDA8C1932D1}" type="presParOf" srcId="{BB6F640B-508F-494E-B2CC-4DFC2B269793}" destId="{02A8C892-99F5-416B-9A97-9D038DB2BFE6}" srcOrd="10" destOrd="0" presId="urn:microsoft.com/office/officeart/2005/8/layout/cycle2"/>
    <dgm:cxn modelId="{71DE4EE2-54B9-4093-AAB6-9C498F589226}" type="presParOf" srcId="{BB6F640B-508F-494E-B2CC-4DFC2B269793}" destId="{00ADE51F-D771-4FD1-B22E-61E85434CE4F}" srcOrd="11" destOrd="0" presId="urn:microsoft.com/office/officeart/2005/8/layout/cycle2"/>
    <dgm:cxn modelId="{2260A32C-519C-4E86-A5FF-57C071653EDA}" type="presParOf" srcId="{00ADE51F-D771-4FD1-B22E-61E85434CE4F}" destId="{9BEB03A5-D1F2-4F82-BDCA-F6956E1E7308}" srcOrd="0" destOrd="0" presId="urn:microsoft.com/office/officeart/2005/8/layout/cycle2"/>
    <dgm:cxn modelId="{D5A25EC7-6586-4D05-9DD4-9A26F30084A4}" type="presParOf" srcId="{BB6F640B-508F-494E-B2CC-4DFC2B269793}" destId="{41A03034-12FB-45B8-83C1-0A27510B9502}" srcOrd="12" destOrd="0" presId="urn:microsoft.com/office/officeart/2005/8/layout/cycle2"/>
    <dgm:cxn modelId="{980947D3-8793-4055-96C6-3DC3E0719943}" type="presParOf" srcId="{BB6F640B-508F-494E-B2CC-4DFC2B269793}" destId="{BFE695C8-65B7-452B-B400-2516B2A857EE}" srcOrd="13" destOrd="0" presId="urn:microsoft.com/office/officeart/2005/8/layout/cycle2"/>
    <dgm:cxn modelId="{DBD71884-9E81-4B40-B40E-14B3DED78490}" type="presParOf" srcId="{BFE695C8-65B7-452B-B400-2516B2A857EE}" destId="{47311881-D9AE-43E2-A695-C21AA7728E26}" srcOrd="0" destOrd="0" presId="urn:microsoft.com/office/officeart/2005/8/layout/cycle2"/>
    <dgm:cxn modelId="{03F477C4-A6D3-4F96-A0F7-8FE2588D80B7}" type="presParOf" srcId="{BB6F640B-508F-494E-B2CC-4DFC2B269793}" destId="{6932CD04-30E8-4429-A34E-928C6C93BC91}" srcOrd="14" destOrd="0" presId="urn:microsoft.com/office/officeart/2005/8/layout/cycle2"/>
    <dgm:cxn modelId="{C239574D-98D5-4B2D-843E-BE515EC6D7AC}" type="presParOf" srcId="{BB6F640B-508F-494E-B2CC-4DFC2B269793}" destId="{45E8905A-F2FB-42EA-8FDA-5D04B7E54B89}" srcOrd="15" destOrd="0" presId="urn:microsoft.com/office/officeart/2005/8/layout/cycle2"/>
    <dgm:cxn modelId="{DA3AFB5F-EAC3-4B56-ADC8-EBE93D202B09}" type="presParOf" srcId="{45E8905A-F2FB-42EA-8FDA-5D04B7E54B89}" destId="{A7EDA7AC-B4BA-4FD7-88FF-065CE09BC58C}" srcOrd="0" destOrd="0" presId="urn:microsoft.com/office/officeart/2005/8/layout/cycle2"/>
    <dgm:cxn modelId="{A38A28EA-2A21-4FBC-85EA-419FD25FA34C}" type="presParOf" srcId="{BB6F640B-508F-494E-B2CC-4DFC2B269793}" destId="{C828B1D5-578C-4A99-A851-97A6807DA6E2}" srcOrd="16" destOrd="0" presId="urn:microsoft.com/office/officeart/2005/8/layout/cycle2"/>
    <dgm:cxn modelId="{4F4048B7-F813-448E-9F55-271BFB15D3FB}" type="presParOf" srcId="{BB6F640B-508F-494E-B2CC-4DFC2B269793}" destId="{BCE03FDC-1828-4C76-BFC0-6A6D44DE7AF6}" srcOrd="17" destOrd="0" presId="urn:microsoft.com/office/officeart/2005/8/layout/cycle2"/>
    <dgm:cxn modelId="{298DA1BB-8093-4D87-9A77-07C9A2951D21}" type="presParOf" srcId="{BCE03FDC-1828-4C76-BFC0-6A6D44DE7AF6}" destId="{47AF57B7-3A96-4C4E-A831-B505C9E539E9}" srcOrd="0" destOrd="0" presId="urn:microsoft.com/office/officeart/2005/8/layout/cycle2"/>
    <dgm:cxn modelId="{AFEFF42E-38AA-431E-B0E3-BC7887890FEC}" type="presParOf" srcId="{BB6F640B-508F-494E-B2CC-4DFC2B269793}" destId="{C8FB5029-79B4-44D7-9DA7-FCC5FB1E4936}" srcOrd="18" destOrd="0" presId="urn:microsoft.com/office/officeart/2005/8/layout/cycle2"/>
    <dgm:cxn modelId="{A4E89638-9398-4662-B7D4-D759BA47CFE8}" type="presParOf" srcId="{BB6F640B-508F-494E-B2CC-4DFC2B269793}" destId="{B6CDDC98-6BB6-41CB-B134-C3916FD93A90}" srcOrd="19" destOrd="0" presId="urn:microsoft.com/office/officeart/2005/8/layout/cycle2"/>
    <dgm:cxn modelId="{1D91591A-5069-4AB2-880F-2B8EE384C28F}"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A6CC0D-DDCF-450C-9A42-E3A4ED5C22B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F3D7113-B5CD-4684-BFE2-15FC1D64CE30}">
      <dgm:prSet phldrT="[Text]"/>
      <dgm:spPr/>
      <dgm:t>
        <a:bodyPr/>
        <a:lstStyle/>
        <a:p>
          <a:r>
            <a:rPr lang="en-US" dirty="0" smtClean="0"/>
            <a:t>9</a:t>
          </a:r>
          <a:endParaRPr lang="en-US" dirty="0"/>
        </a:p>
      </dgm:t>
    </dgm:pt>
    <dgm:pt modelId="{CA5E353D-DB42-4670-8294-384F1B29713A}" type="parTrans" cxnId="{0616C625-465B-432E-A365-588DBEFC9B92}">
      <dgm:prSet/>
      <dgm:spPr/>
      <dgm:t>
        <a:bodyPr/>
        <a:lstStyle/>
        <a:p>
          <a:endParaRPr lang="en-US"/>
        </a:p>
      </dgm:t>
    </dgm:pt>
    <dgm:pt modelId="{5582427C-D5AC-4EA3-A624-1D0F792ADDCF}" type="sibTrans" cxnId="{0616C625-465B-432E-A365-588DBEFC9B92}">
      <dgm:prSet/>
      <dgm:spPr>
        <a:solidFill>
          <a:schemeClr val="tx1"/>
        </a:solidFill>
        <a:ln>
          <a:solidFill>
            <a:schemeClr val="tx1"/>
          </a:solidFill>
        </a:ln>
      </dgm:spPr>
      <dgm:t>
        <a:bodyPr/>
        <a:lstStyle/>
        <a:p>
          <a:endParaRPr lang="en-US"/>
        </a:p>
      </dgm:t>
    </dgm:pt>
    <dgm:pt modelId="{20F2BD23-8261-40E7-8046-DD7F703CB6E4}">
      <dgm:prSet phldrT="[Text]"/>
      <dgm:spPr/>
      <dgm:t>
        <a:bodyPr/>
        <a:lstStyle/>
        <a:p>
          <a:r>
            <a:rPr lang="en-US" dirty="0" smtClean="0"/>
            <a:t>12</a:t>
          </a:r>
          <a:endParaRPr lang="en-US" dirty="0"/>
        </a:p>
      </dgm:t>
    </dgm:pt>
    <dgm:pt modelId="{AFDDFF6C-91AD-4374-9C18-2B8510CEFBF7}" type="parTrans" cxnId="{0F914416-DA11-4831-9680-A7AC4E1B71E9}">
      <dgm:prSet/>
      <dgm:spPr/>
      <dgm:t>
        <a:bodyPr/>
        <a:lstStyle/>
        <a:p>
          <a:endParaRPr lang="en-US"/>
        </a:p>
      </dgm:t>
    </dgm:pt>
    <dgm:pt modelId="{AD58D047-2DBF-47B5-B4C9-AE770D0D1115}" type="sibTrans" cxnId="{0F914416-DA11-4831-9680-A7AC4E1B71E9}">
      <dgm:prSet/>
      <dgm:spPr>
        <a:solidFill>
          <a:schemeClr val="tx1"/>
        </a:solidFill>
        <a:ln>
          <a:solidFill>
            <a:schemeClr val="tx1"/>
          </a:solidFill>
        </a:ln>
      </dgm:spPr>
      <dgm:t>
        <a:bodyPr/>
        <a:lstStyle/>
        <a:p>
          <a:endParaRPr lang="en-US"/>
        </a:p>
      </dgm:t>
    </dgm:pt>
    <dgm:pt modelId="{4405A90F-F6B1-4C35-88C8-421310734C26}">
      <dgm:prSet phldrT="[Text]"/>
      <dgm:spPr/>
      <dgm:t>
        <a:bodyPr/>
        <a:lstStyle/>
        <a:p>
          <a:r>
            <a:rPr lang="en-US" baseline="0" dirty="0" smtClean="0"/>
            <a:t>6</a:t>
          </a:r>
          <a:endParaRPr lang="en-US" baseline="0" dirty="0"/>
        </a:p>
      </dgm:t>
    </dgm:pt>
    <dgm:pt modelId="{8952A529-5BE2-4A71-B682-907EECC15084}" type="parTrans" cxnId="{A4A8E489-43B4-4C88-8D10-DF783C99A835}">
      <dgm:prSet/>
      <dgm:spPr/>
      <dgm:t>
        <a:bodyPr/>
        <a:lstStyle/>
        <a:p>
          <a:endParaRPr lang="en-US"/>
        </a:p>
      </dgm:t>
    </dgm:pt>
    <dgm:pt modelId="{20ED5A37-25BA-4F55-AFB0-8A39BDE30C01}" type="sibTrans" cxnId="{A4A8E489-43B4-4C88-8D10-DF783C99A835}">
      <dgm:prSet/>
      <dgm:spPr>
        <a:solidFill>
          <a:schemeClr val="tx1"/>
        </a:solidFill>
        <a:ln>
          <a:solidFill>
            <a:schemeClr val="tx1"/>
          </a:solidFill>
        </a:ln>
      </dgm:spPr>
      <dgm:t>
        <a:bodyPr/>
        <a:lstStyle/>
        <a:p>
          <a:endParaRPr lang="en-US"/>
        </a:p>
      </dgm:t>
    </dgm:pt>
    <dgm:pt modelId="{7454A4C4-06E5-4E5E-81B4-47E2AFCC0A51}">
      <dgm:prSet/>
      <dgm:spPr/>
      <dgm:t>
        <a:bodyPr/>
        <a:lstStyle/>
        <a:p>
          <a:r>
            <a:rPr lang="en-US" dirty="0" smtClean="0"/>
            <a:t>3</a:t>
          </a:r>
          <a:endParaRPr lang="en-US" dirty="0"/>
        </a:p>
      </dgm:t>
    </dgm:pt>
    <dgm:pt modelId="{FB38491E-50B7-489B-9DCE-B1276D1874F3}" type="parTrans" cxnId="{6772A534-91FE-4058-A56D-DB10B515918E}">
      <dgm:prSet/>
      <dgm:spPr/>
      <dgm:t>
        <a:bodyPr/>
        <a:lstStyle/>
        <a:p>
          <a:endParaRPr lang="en-US"/>
        </a:p>
      </dgm:t>
    </dgm:pt>
    <dgm:pt modelId="{316B3AC3-B9D2-4D05-858F-133D9CC00A25}" type="sibTrans" cxnId="{6772A534-91FE-4058-A56D-DB10B515918E}">
      <dgm:prSet/>
      <dgm:spPr>
        <a:solidFill>
          <a:schemeClr val="tx1"/>
        </a:solidFill>
        <a:ln>
          <a:solidFill>
            <a:schemeClr val="tx1"/>
          </a:solidFill>
        </a:ln>
      </dgm:spPr>
      <dgm:t>
        <a:bodyPr/>
        <a:lstStyle/>
        <a:p>
          <a:endParaRPr lang="en-US"/>
        </a:p>
      </dgm:t>
    </dgm:pt>
    <dgm:pt modelId="{E8B5093F-0CCC-457F-8C3F-2F1596E7D721}" type="pres">
      <dgm:prSet presAssocID="{39A6CC0D-DDCF-450C-9A42-E3A4ED5C22B7}" presName="cycle" presStyleCnt="0">
        <dgm:presLayoutVars>
          <dgm:dir/>
          <dgm:resizeHandles val="exact"/>
        </dgm:presLayoutVars>
      </dgm:prSet>
      <dgm:spPr/>
      <dgm:t>
        <a:bodyPr/>
        <a:lstStyle/>
        <a:p>
          <a:endParaRPr lang="en-US"/>
        </a:p>
      </dgm:t>
    </dgm:pt>
    <dgm:pt modelId="{31D745BF-C1DF-456A-AD9F-31B428EFB08B}" type="pres">
      <dgm:prSet presAssocID="{DF3D7113-B5CD-4684-BFE2-15FC1D64CE30}" presName="node" presStyleLbl="node1" presStyleIdx="0" presStyleCnt="4" custScaleX="75142" custScaleY="66678">
        <dgm:presLayoutVars>
          <dgm:bulletEnabled val="1"/>
        </dgm:presLayoutVars>
      </dgm:prSet>
      <dgm:spPr/>
      <dgm:t>
        <a:bodyPr/>
        <a:lstStyle/>
        <a:p>
          <a:endParaRPr lang="en-US"/>
        </a:p>
      </dgm:t>
    </dgm:pt>
    <dgm:pt modelId="{6132BEC2-30F1-4F1C-9127-5C09B87ED95C}" type="pres">
      <dgm:prSet presAssocID="{5582427C-D5AC-4EA3-A624-1D0F792ADDCF}" presName="sibTrans" presStyleLbl="sibTrans2D1" presStyleIdx="0" presStyleCnt="4"/>
      <dgm:spPr/>
      <dgm:t>
        <a:bodyPr/>
        <a:lstStyle/>
        <a:p>
          <a:endParaRPr lang="en-US"/>
        </a:p>
      </dgm:t>
    </dgm:pt>
    <dgm:pt modelId="{6A1BB491-E249-426B-AEF2-59871F3C672A}" type="pres">
      <dgm:prSet presAssocID="{5582427C-D5AC-4EA3-A624-1D0F792ADDCF}" presName="connectorText" presStyleLbl="sibTrans2D1" presStyleIdx="0" presStyleCnt="4"/>
      <dgm:spPr/>
      <dgm:t>
        <a:bodyPr/>
        <a:lstStyle/>
        <a:p>
          <a:endParaRPr lang="en-US"/>
        </a:p>
      </dgm:t>
    </dgm:pt>
    <dgm:pt modelId="{056F0BD1-4DDC-4918-BA53-DB95885031F6}" type="pres">
      <dgm:prSet presAssocID="{20F2BD23-8261-40E7-8046-DD7F703CB6E4}" presName="node" presStyleLbl="node1" presStyleIdx="1" presStyleCnt="4" custScaleX="75142" custScaleY="66678">
        <dgm:presLayoutVars>
          <dgm:bulletEnabled val="1"/>
        </dgm:presLayoutVars>
      </dgm:prSet>
      <dgm:spPr/>
      <dgm:t>
        <a:bodyPr/>
        <a:lstStyle/>
        <a:p>
          <a:endParaRPr lang="en-US"/>
        </a:p>
      </dgm:t>
    </dgm:pt>
    <dgm:pt modelId="{6633AF5F-9218-44BF-9976-9B1CAAAD9A21}" type="pres">
      <dgm:prSet presAssocID="{AD58D047-2DBF-47B5-B4C9-AE770D0D1115}" presName="sibTrans" presStyleLbl="sibTrans2D1" presStyleIdx="1" presStyleCnt="4"/>
      <dgm:spPr/>
      <dgm:t>
        <a:bodyPr/>
        <a:lstStyle/>
        <a:p>
          <a:endParaRPr lang="en-US"/>
        </a:p>
      </dgm:t>
    </dgm:pt>
    <dgm:pt modelId="{08958563-0447-4B6F-9ABC-11CD5123F313}" type="pres">
      <dgm:prSet presAssocID="{AD58D047-2DBF-47B5-B4C9-AE770D0D1115}" presName="connectorText" presStyleLbl="sibTrans2D1" presStyleIdx="1" presStyleCnt="4"/>
      <dgm:spPr/>
      <dgm:t>
        <a:bodyPr/>
        <a:lstStyle/>
        <a:p>
          <a:endParaRPr lang="en-US"/>
        </a:p>
      </dgm:t>
    </dgm:pt>
    <dgm:pt modelId="{9A7A34CB-B523-4C55-BB5C-A72E70A2BE6C}" type="pres">
      <dgm:prSet presAssocID="{4405A90F-F6B1-4C35-88C8-421310734C26}" presName="node" presStyleLbl="node1" presStyleIdx="2" presStyleCnt="4" custScaleX="75142" custScaleY="66678">
        <dgm:presLayoutVars>
          <dgm:bulletEnabled val="1"/>
        </dgm:presLayoutVars>
      </dgm:prSet>
      <dgm:spPr/>
      <dgm:t>
        <a:bodyPr/>
        <a:lstStyle/>
        <a:p>
          <a:endParaRPr lang="en-US"/>
        </a:p>
      </dgm:t>
    </dgm:pt>
    <dgm:pt modelId="{8199A8A4-27B7-463C-B658-7FA0E5D9D8EB}" type="pres">
      <dgm:prSet presAssocID="{20ED5A37-25BA-4F55-AFB0-8A39BDE30C01}" presName="sibTrans" presStyleLbl="sibTrans2D1" presStyleIdx="2" presStyleCnt="4"/>
      <dgm:spPr/>
      <dgm:t>
        <a:bodyPr/>
        <a:lstStyle/>
        <a:p>
          <a:endParaRPr lang="en-US"/>
        </a:p>
      </dgm:t>
    </dgm:pt>
    <dgm:pt modelId="{99417A1B-1269-47BF-9BC2-07A9EFBCB9DE}" type="pres">
      <dgm:prSet presAssocID="{20ED5A37-25BA-4F55-AFB0-8A39BDE30C01}" presName="connectorText" presStyleLbl="sibTrans2D1" presStyleIdx="2" presStyleCnt="4"/>
      <dgm:spPr/>
      <dgm:t>
        <a:bodyPr/>
        <a:lstStyle/>
        <a:p>
          <a:endParaRPr lang="en-US"/>
        </a:p>
      </dgm:t>
    </dgm:pt>
    <dgm:pt modelId="{9D22FC91-B03E-41F3-A7D0-EFAA8B186362}" type="pres">
      <dgm:prSet presAssocID="{7454A4C4-06E5-4E5E-81B4-47E2AFCC0A51}" presName="node" presStyleLbl="node1" presStyleIdx="3" presStyleCnt="4" custScaleX="75142" custScaleY="66678">
        <dgm:presLayoutVars>
          <dgm:bulletEnabled val="1"/>
        </dgm:presLayoutVars>
      </dgm:prSet>
      <dgm:spPr/>
      <dgm:t>
        <a:bodyPr/>
        <a:lstStyle/>
        <a:p>
          <a:endParaRPr lang="en-US"/>
        </a:p>
      </dgm:t>
    </dgm:pt>
    <dgm:pt modelId="{7111A905-A7F0-49E9-81D1-122725820254}" type="pres">
      <dgm:prSet presAssocID="{316B3AC3-B9D2-4D05-858F-133D9CC00A25}" presName="sibTrans" presStyleLbl="sibTrans2D1" presStyleIdx="3" presStyleCnt="4"/>
      <dgm:spPr/>
      <dgm:t>
        <a:bodyPr/>
        <a:lstStyle/>
        <a:p>
          <a:endParaRPr lang="en-US"/>
        </a:p>
      </dgm:t>
    </dgm:pt>
    <dgm:pt modelId="{4ACEA3D7-57E0-407B-B0C1-47F81BF9EE9B}" type="pres">
      <dgm:prSet presAssocID="{316B3AC3-B9D2-4D05-858F-133D9CC00A25}" presName="connectorText" presStyleLbl="sibTrans2D1" presStyleIdx="3" presStyleCnt="4"/>
      <dgm:spPr/>
      <dgm:t>
        <a:bodyPr/>
        <a:lstStyle/>
        <a:p>
          <a:endParaRPr lang="en-US"/>
        </a:p>
      </dgm:t>
    </dgm:pt>
  </dgm:ptLst>
  <dgm:cxnLst>
    <dgm:cxn modelId="{0F914416-DA11-4831-9680-A7AC4E1B71E9}" srcId="{39A6CC0D-DDCF-450C-9A42-E3A4ED5C22B7}" destId="{20F2BD23-8261-40E7-8046-DD7F703CB6E4}" srcOrd="1" destOrd="0" parTransId="{AFDDFF6C-91AD-4374-9C18-2B8510CEFBF7}" sibTransId="{AD58D047-2DBF-47B5-B4C9-AE770D0D1115}"/>
    <dgm:cxn modelId="{BCA2F8C5-C4E1-477D-B6D8-804AF2F905B8}" type="presOf" srcId="{20ED5A37-25BA-4F55-AFB0-8A39BDE30C01}" destId="{8199A8A4-27B7-463C-B658-7FA0E5D9D8EB}" srcOrd="0" destOrd="0" presId="urn:microsoft.com/office/officeart/2005/8/layout/cycle2"/>
    <dgm:cxn modelId="{A0A6EBC0-22EC-42AA-A759-F028CBAB4694}" type="presOf" srcId="{20ED5A37-25BA-4F55-AFB0-8A39BDE30C01}" destId="{99417A1B-1269-47BF-9BC2-07A9EFBCB9DE}" srcOrd="1" destOrd="0" presId="urn:microsoft.com/office/officeart/2005/8/layout/cycle2"/>
    <dgm:cxn modelId="{69A03E51-B43A-4038-9DAF-0387F50BD0B5}" type="presOf" srcId="{DF3D7113-B5CD-4684-BFE2-15FC1D64CE30}" destId="{31D745BF-C1DF-456A-AD9F-31B428EFB08B}" srcOrd="0" destOrd="0" presId="urn:microsoft.com/office/officeart/2005/8/layout/cycle2"/>
    <dgm:cxn modelId="{941E64A6-1C9C-44CD-A110-C69E267159C3}" type="presOf" srcId="{AD58D047-2DBF-47B5-B4C9-AE770D0D1115}" destId="{08958563-0447-4B6F-9ABC-11CD5123F313}" srcOrd="1" destOrd="0" presId="urn:microsoft.com/office/officeart/2005/8/layout/cycle2"/>
    <dgm:cxn modelId="{60215158-BD6B-46C0-819E-BBA04D42E2D6}" type="presOf" srcId="{7454A4C4-06E5-4E5E-81B4-47E2AFCC0A51}" destId="{9D22FC91-B03E-41F3-A7D0-EFAA8B186362}" srcOrd="0" destOrd="0" presId="urn:microsoft.com/office/officeart/2005/8/layout/cycle2"/>
    <dgm:cxn modelId="{98E3AD20-B1C4-43E8-9EE9-A3FB4A4CDB3E}" type="presOf" srcId="{4405A90F-F6B1-4C35-88C8-421310734C26}" destId="{9A7A34CB-B523-4C55-BB5C-A72E70A2BE6C}" srcOrd="0" destOrd="0" presId="urn:microsoft.com/office/officeart/2005/8/layout/cycle2"/>
    <dgm:cxn modelId="{0616C625-465B-432E-A365-588DBEFC9B92}" srcId="{39A6CC0D-DDCF-450C-9A42-E3A4ED5C22B7}" destId="{DF3D7113-B5CD-4684-BFE2-15FC1D64CE30}" srcOrd="0" destOrd="0" parTransId="{CA5E353D-DB42-4670-8294-384F1B29713A}" sibTransId="{5582427C-D5AC-4EA3-A624-1D0F792ADDCF}"/>
    <dgm:cxn modelId="{909E50E8-0BA3-44AD-B938-8B0CD4A0106F}" type="presOf" srcId="{316B3AC3-B9D2-4D05-858F-133D9CC00A25}" destId="{7111A905-A7F0-49E9-81D1-122725820254}" srcOrd="0" destOrd="0" presId="urn:microsoft.com/office/officeart/2005/8/layout/cycle2"/>
    <dgm:cxn modelId="{23FF0370-6C68-4DDC-A80F-3EF48084F90C}" type="presOf" srcId="{5582427C-D5AC-4EA3-A624-1D0F792ADDCF}" destId="{6132BEC2-30F1-4F1C-9127-5C09B87ED95C}" srcOrd="0" destOrd="0" presId="urn:microsoft.com/office/officeart/2005/8/layout/cycle2"/>
    <dgm:cxn modelId="{6BCB3E9A-2871-4BC3-BF89-86BA14B63396}" type="presOf" srcId="{AD58D047-2DBF-47B5-B4C9-AE770D0D1115}" destId="{6633AF5F-9218-44BF-9976-9B1CAAAD9A21}" srcOrd="0" destOrd="0" presId="urn:microsoft.com/office/officeart/2005/8/layout/cycle2"/>
    <dgm:cxn modelId="{A4A8E489-43B4-4C88-8D10-DF783C99A835}" srcId="{39A6CC0D-DDCF-450C-9A42-E3A4ED5C22B7}" destId="{4405A90F-F6B1-4C35-88C8-421310734C26}" srcOrd="2" destOrd="0" parTransId="{8952A529-5BE2-4A71-B682-907EECC15084}" sibTransId="{20ED5A37-25BA-4F55-AFB0-8A39BDE30C01}"/>
    <dgm:cxn modelId="{782A5CC4-C417-4807-BB14-5D92A082BE5C}" type="presOf" srcId="{316B3AC3-B9D2-4D05-858F-133D9CC00A25}" destId="{4ACEA3D7-57E0-407B-B0C1-47F81BF9EE9B}" srcOrd="1" destOrd="0" presId="urn:microsoft.com/office/officeart/2005/8/layout/cycle2"/>
    <dgm:cxn modelId="{3FC5891C-F481-42C8-8E92-A16EB1746963}" type="presOf" srcId="{39A6CC0D-DDCF-450C-9A42-E3A4ED5C22B7}" destId="{E8B5093F-0CCC-457F-8C3F-2F1596E7D721}" srcOrd="0" destOrd="0" presId="urn:microsoft.com/office/officeart/2005/8/layout/cycle2"/>
    <dgm:cxn modelId="{23019C9B-E6B6-4007-9322-3CD0DD955959}" type="presOf" srcId="{20F2BD23-8261-40E7-8046-DD7F703CB6E4}" destId="{056F0BD1-4DDC-4918-BA53-DB95885031F6}" srcOrd="0" destOrd="0" presId="urn:microsoft.com/office/officeart/2005/8/layout/cycle2"/>
    <dgm:cxn modelId="{B4C4000A-E69C-415D-A632-F984F589A27E}" type="presOf" srcId="{5582427C-D5AC-4EA3-A624-1D0F792ADDCF}" destId="{6A1BB491-E249-426B-AEF2-59871F3C672A}" srcOrd="1" destOrd="0" presId="urn:microsoft.com/office/officeart/2005/8/layout/cycle2"/>
    <dgm:cxn modelId="{6772A534-91FE-4058-A56D-DB10B515918E}" srcId="{39A6CC0D-DDCF-450C-9A42-E3A4ED5C22B7}" destId="{7454A4C4-06E5-4E5E-81B4-47E2AFCC0A51}" srcOrd="3" destOrd="0" parTransId="{FB38491E-50B7-489B-9DCE-B1276D1874F3}" sibTransId="{316B3AC3-B9D2-4D05-858F-133D9CC00A25}"/>
    <dgm:cxn modelId="{E6C0BCEC-730A-4BFB-9569-70F2008D31FE}" type="presParOf" srcId="{E8B5093F-0CCC-457F-8C3F-2F1596E7D721}" destId="{31D745BF-C1DF-456A-AD9F-31B428EFB08B}" srcOrd="0" destOrd="0" presId="urn:microsoft.com/office/officeart/2005/8/layout/cycle2"/>
    <dgm:cxn modelId="{1EB39903-570A-41EE-981B-DCB6E188C298}" type="presParOf" srcId="{E8B5093F-0CCC-457F-8C3F-2F1596E7D721}" destId="{6132BEC2-30F1-4F1C-9127-5C09B87ED95C}" srcOrd="1" destOrd="0" presId="urn:microsoft.com/office/officeart/2005/8/layout/cycle2"/>
    <dgm:cxn modelId="{AAD0986F-05E5-42C9-8002-2797ADAB4DE6}" type="presParOf" srcId="{6132BEC2-30F1-4F1C-9127-5C09B87ED95C}" destId="{6A1BB491-E249-426B-AEF2-59871F3C672A}" srcOrd="0" destOrd="0" presId="urn:microsoft.com/office/officeart/2005/8/layout/cycle2"/>
    <dgm:cxn modelId="{2437DCD2-9E5B-4C54-B2BD-5B0BF5464648}" type="presParOf" srcId="{E8B5093F-0CCC-457F-8C3F-2F1596E7D721}" destId="{056F0BD1-4DDC-4918-BA53-DB95885031F6}" srcOrd="2" destOrd="0" presId="urn:microsoft.com/office/officeart/2005/8/layout/cycle2"/>
    <dgm:cxn modelId="{3F37D700-621F-4B50-A6E1-9F2188C00DF9}" type="presParOf" srcId="{E8B5093F-0CCC-457F-8C3F-2F1596E7D721}" destId="{6633AF5F-9218-44BF-9976-9B1CAAAD9A21}" srcOrd="3" destOrd="0" presId="urn:microsoft.com/office/officeart/2005/8/layout/cycle2"/>
    <dgm:cxn modelId="{A7692C8F-4E1B-4ED0-A0A7-C355362A20FD}" type="presParOf" srcId="{6633AF5F-9218-44BF-9976-9B1CAAAD9A21}" destId="{08958563-0447-4B6F-9ABC-11CD5123F313}" srcOrd="0" destOrd="0" presId="urn:microsoft.com/office/officeart/2005/8/layout/cycle2"/>
    <dgm:cxn modelId="{0DA89DDC-B620-4A5D-BD8C-589BBEB682D5}" type="presParOf" srcId="{E8B5093F-0CCC-457F-8C3F-2F1596E7D721}" destId="{9A7A34CB-B523-4C55-BB5C-A72E70A2BE6C}" srcOrd="4" destOrd="0" presId="urn:microsoft.com/office/officeart/2005/8/layout/cycle2"/>
    <dgm:cxn modelId="{B931B7E3-3006-4DED-B57D-E7A9FF3D305E}" type="presParOf" srcId="{E8B5093F-0CCC-457F-8C3F-2F1596E7D721}" destId="{8199A8A4-27B7-463C-B658-7FA0E5D9D8EB}" srcOrd="5" destOrd="0" presId="urn:microsoft.com/office/officeart/2005/8/layout/cycle2"/>
    <dgm:cxn modelId="{EFC93EC3-C662-4CC2-A99B-399E44311247}" type="presParOf" srcId="{8199A8A4-27B7-463C-B658-7FA0E5D9D8EB}" destId="{99417A1B-1269-47BF-9BC2-07A9EFBCB9DE}" srcOrd="0" destOrd="0" presId="urn:microsoft.com/office/officeart/2005/8/layout/cycle2"/>
    <dgm:cxn modelId="{7074B97D-F536-4401-B382-6DCB828F22F0}" type="presParOf" srcId="{E8B5093F-0CCC-457F-8C3F-2F1596E7D721}" destId="{9D22FC91-B03E-41F3-A7D0-EFAA8B186362}" srcOrd="6" destOrd="0" presId="urn:microsoft.com/office/officeart/2005/8/layout/cycle2"/>
    <dgm:cxn modelId="{5E9B7295-E729-4FA4-B51E-D573BFA92FC2}" type="presParOf" srcId="{E8B5093F-0CCC-457F-8C3F-2F1596E7D721}" destId="{7111A905-A7F0-49E9-81D1-122725820254}" srcOrd="7" destOrd="0" presId="urn:microsoft.com/office/officeart/2005/8/layout/cycle2"/>
    <dgm:cxn modelId="{C807737E-1F51-4498-87E7-25F92713B2E5}" type="presParOf" srcId="{7111A905-A7F0-49E9-81D1-122725820254}" destId="{4ACEA3D7-57E0-407B-B0C1-47F81BF9EE9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6B363D-C7EF-429B-9004-8B0B4D4C1984}"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C3C2086A-129A-4E4A-A42D-40805D0CFF89}">
      <dgm:prSet phldrT="[Text]"/>
      <dgm:spPr>
        <a:solidFill>
          <a:srgbClr val="C00000"/>
        </a:solidFill>
        <a:ln>
          <a:solidFill>
            <a:schemeClr val="tx1"/>
          </a:solidFill>
        </a:ln>
      </dgm:spPr>
      <dgm:t>
        <a:bodyPr/>
        <a:lstStyle/>
        <a:p>
          <a:r>
            <a:rPr lang="en-US" b="1" dirty="0" smtClean="0"/>
            <a:t>1</a:t>
          </a:r>
          <a:endParaRPr lang="en-US" b="1" dirty="0"/>
        </a:p>
      </dgm:t>
    </dgm:pt>
    <dgm:pt modelId="{0686F03E-CB23-43BA-9C9E-1085AFD7A4C8}" type="parTrans" cxnId="{447170A1-9BF2-4C5E-B62F-894276590268}">
      <dgm:prSet/>
      <dgm:spPr/>
      <dgm:t>
        <a:bodyPr/>
        <a:lstStyle/>
        <a:p>
          <a:endParaRPr lang="en-US"/>
        </a:p>
      </dgm:t>
    </dgm:pt>
    <dgm:pt modelId="{8A9FCDA0-9011-4EAD-AB6D-406DB91D623F}" type="sibTrans" cxnId="{447170A1-9BF2-4C5E-B62F-894276590268}">
      <dgm:prSet/>
      <dgm:spPr/>
      <dgm:t>
        <a:bodyPr/>
        <a:lstStyle/>
        <a:p>
          <a:endParaRPr lang="en-US"/>
        </a:p>
      </dgm:t>
    </dgm:pt>
    <dgm:pt modelId="{C8F39B22-C384-4F6D-A36D-E7392CCC3F15}">
      <dgm:prSet phldrT="[Text]"/>
      <dgm:spPr>
        <a:solidFill>
          <a:schemeClr val="tx1">
            <a:alpha val="90000"/>
          </a:schemeClr>
        </a:solidFill>
        <a:ln>
          <a:solidFill>
            <a:schemeClr val="tx1">
              <a:alpha val="90000"/>
            </a:schemeClr>
          </a:solidFill>
        </a:ln>
      </dgm:spPr>
      <dgm:t>
        <a:bodyPr/>
        <a:lstStyle/>
        <a:p>
          <a:r>
            <a:rPr lang="en-US" dirty="0" smtClean="0"/>
            <a:t> </a:t>
          </a:r>
          <a:endParaRPr lang="en-US" dirty="0"/>
        </a:p>
      </dgm:t>
    </dgm:pt>
    <dgm:pt modelId="{648AAC61-B5FB-4F7B-B71B-3D4E0135DE3C}" type="parTrans" cxnId="{5B103433-4731-4476-9708-BC9B3A27D17E}">
      <dgm:prSet/>
      <dgm:spPr/>
      <dgm:t>
        <a:bodyPr/>
        <a:lstStyle/>
        <a:p>
          <a:endParaRPr lang="en-US"/>
        </a:p>
      </dgm:t>
    </dgm:pt>
    <dgm:pt modelId="{602BBD10-C631-4C93-8C37-4D0FD4D682A9}" type="sibTrans" cxnId="{5B103433-4731-4476-9708-BC9B3A27D17E}">
      <dgm:prSet/>
      <dgm:spPr/>
      <dgm:t>
        <a:bodyPr/>
        <a:lstStyle/>
        <a:p>
          <a:endParaRPr lang="en-US"/>
        </a:p>
      </dgm:t>
    </dgm:pt>
    <dgm:pt modelId="{FF275109-8175-4D81-A6DC-6C14500A89CD}" type="pres">
      <dgm:prSet presAssocID="{A26B363D-C7EF-429B-9004-8B0B4D4C1984}" presName="theList" presStyleCnt="0">
        <dgm:presLayoutVars>
          <dgm:dir/>
          <dgm:animLvl val="lvl"/>
          <dgm:resizeHandles val="exact"/>
        </dgm:presLayoutVars>
      </dgm:prSet>
      <dgm:spPr/>
      <dgm:t>
        <a:bodyPr/>
        <a:lstStyle/>
        <a:p>
          <a:endParaRPr lang="en-US"/>
        </a:p>
      </dgm:t>
    </dgm:pt>
    <dgm:pt modelId="{783B19AE-F4FD-439B-9317-2129510BFF82}" type="pres">
      <dgm:prSet presAssocID="{C3C2086A-129A-4E4A-A42D-40805D0CFF89}" presName="compNode" presStyleCnt="0"/>
      <dgm:spPr/>
    </dgm:pt>
    <dgm:pt modelId="{CE44157C-2357-41A4-96C5-A46A6C55573A}" type="pres">
      <dgm:prSet presAssocID="{C3C2086A-129A-4E4A-A42D-40805D0CFF89}" presName="noGeometry" presStyleCnt="0"/>
      <dgm:spPr/>
    </dgm:pt>
    <dgm:pt modelId="{EB7D4C9B-76E1-412A-891C-BE395EE7AF4C}" type="pres">
      <dgm:prSet presAssocID="{C3C2086A-129A-4E4A-A42D-40805D0CFF89}" presName="childTextVisible" presStyleLbl="bgAccFollowNode1" presStyleIdx="0" presStyleCnt="1" custAng="0" custScaleX="40148" custScaleY="16176" custLinFactNeighborX="57836" custLinFactNeighborY="8088">
        <dgm:presLayoutVars>
          <dgm:bulletEnabled val="1"/>
        </dgm:presLayoutVars>
      </dgm:prSet>
      <dgm:spPr/>
      <dgm:t>
        <a:bodyPr/>
        <a:lstStyle/>
        <a:p>
          <a:endParaRPr lang="en-US"/>
        </a:p>
      </dgm:t>
    </dgm:pt>
    <dgm:pt modelId="{7FDF2F3D-A736-4C48-8287-158BCC789B52}" type="pres">
      <dgm:prSet presAssocID="{C3C2086A-129A-4E4A-A42D-40805D0CFF89}" presName="childTextHidden" presStyleLbl="bgAccFollowNode1" presStyleIdx="0" presStyleCnt="1"/>
      <dgm:spPr/>
      <dgm:t>
        <a:bodyPr/>
        <a:lstStyle/>
        <a:p>
          <a:endParaRPr lang="en-US"/>
        </a:p>
      </dgm:t>
    </dgm:pt>
    <dgm:pt modelId="{CB9207F5-F84F-451E-A0F9-FA15E44AE717}" type="pres">
      <dgm:prSet presAssocID="{C3C2086A-129A-4E4A-A42D-40805D0CFF89}" presName="parentText" presStyleLbl="node1" presStyleIdx="0" presStyleCnt="1" custScaleX="87247" custScaleY="89174" custLinFactX="14253" custLinFactNeighborX="100000" custLinFactNeighborY="18363">
        <dgm:presLayoutVars>
          <dgm:chMax val="1"/>
          <dgm:bulletEnabled val="1"/>
        </dgm:presLayoutVars>
      </dgm:prSet>
      <dgm:spPr/>
      <dgm:t>
        <a:bodyPr/>
        <a:lstStyle/>
        <a:p>
          <a:endParaRPr lang="en-US"/>
        </a:p>
      </dgm:t>
    </dgm:pt>
  </dgm:ptLst>
  <dgm:cxnLst>
    <dgm:cxn modelId="{447170A1-9BF2-4C5E-B62F-894276590268}" srcId="{A26B363D-C7EF-429B-9004-8B0B4D4C1984}" destId="{C3C2086A-129A-4E4A-A42D-40805D0CFF89}" srcOrd="0" destOrd="0" parTransId="{0686F03E-CB23-43BA-9C9E-1085AFD7A4C8}" sibTransId="{8A9FCDA0-9011-4EAD-AB6D-406DB91D623F}"/>
    <dgm:cxn modelId="{A6CEEA9F-63FF-4EF9-B0AC-8FA8E229F698}" type="presOf" srcId="{C3C2086A-129A-4E4A-A42D-40805D0CFF89}" destId="{CB9207F5-F84F-451E-A0F9-FA15E44AE717}" srcOrd="0" destOrd="0" presId="urn:microsoft.com/office/officeart/2005/8/layout/hProcess6"/>
    <dgm:cxn modelId="{64EDBAB0-E1EC-4E8F-B570-5BFFE1E29820}" type="presOf" srcId="{C8F39B22-C384-4F6D-A36D-E7392CCC3F15}" destId="{7FDF2F3D-A736-4C48-8287-158BCC789B52}" srcOrd="1" destOrd="0" presId="urn:microsoft.com/office/officeart/2005/8/layout/hProcess6"/>
    <dgm:cxn modelId="{5B103433-4731-4476-9708-BC9B3A27D17E}" srcId="{C3C2086A-129A-4E4A-A42D-40805D0CFF89}" destId="{C8F39B22-C384-4F6D-A36D-E7392CCC3F15}" srcOrd="0" destOrd="0" parTransId="{648AAC61-B5FB-4F7B-B71B-3D4E0135DE3C}" sibTransId="{602BBD10-C631-4C93-8C37-4D0FD4D682A9}"/>
    <dgm:cxn modelId="{C44D89DC-E991-4502-B094-76C107F02AC8}" type="presOf" srcId="{A26B363D-C7EF-429B-9004-8B0B4D4C1984}" destId="{FF275109-8175-4D81-A6DC-6C14500A89CD}" srcOrd="0" destOrd="0" presId="urn:microsoft.com/office/officeart/2005/8/layout/hProcess6"/>
    <dgm:cxn modelId="{2AC4E4DD-B00B-4EDD-89D1-F6FA147F217A}" type="presOf" srcId="{C8F39B22-C384-4F6D-A36D-E7392CCC3F15}" destId="{EB7D4C9B-76E1-412A-891C-BE395EE7AF4C}" srcOrd="0" destOrd="0" presId="urn:microsoft.com/office/officeart/2005/8/layout/hProcess6"/>
    <dgm:cxn modelId="{208A9A90-A190-4D37-8745-A502028722D8}" type="presParOf" srcId="{FF275109-8175-4D81-A6DC-6C14500A89CD}" destId="{783B19AE-F4FD-439B-9317-2129510BFF82}" srcOrd="0" destOrd="0" presId="urn:microsoft.com/office/officeart/2005/8/layout/hProcess6"/>
    <dgm:cxn modelId="{442077E9-B42C-413F-80CF-48C4144E29F8}" type="presParOf" srcId="{783B19AE-F4FD-439B-9317-2129510BFF82}" destId="{CE44157C-2357-41A4-96C5-A46A6C55573A}" srcOrd="0" destOrd="0" presId="urn:microsoft.com/office/officeart/2005/8/layout/hProcess6"/>
    <dgm:cxn modelId="{2EF2B35D-9087-4F48-ADA6-8CEA732418CD}" type="presParOf" srcId="{783B19AE-F4FD-439B-9317-2129510BFF82}" destId="{EB7D4C9B-76E1-412A-891C-BE395EE7AF4C}" srcOrd="1" destOrd="0" presId="urn:microsoft.com/office/officeart/2005/8/layout/hProcess6"/>
    <dgm:cxn modelId="{1A312CE5-DF14-48AD-BA25-FED5FAC90B8D}" type="presParOf" srcId="{783B19AE-F4FD-439B-9317-2129510BFF82}" destId="{7FDF2F3D-A736-4C48-8287-158BCC789B52}" srcOrd="2" destOrd="0" presId="urn:microsoft.com/office/officeart/2005/8/layout/hProcess6"/>
    <dgm:cxn modelId="{0C529D89-9A9B-473F-BF35-4443F65C7280}" type="presParOf" srcId="{783B19AE-F4FD-439B-9317-2129510BFF82}" destId="{CB9207F5-F84F-451E-A0F9-FA15E44AE717}" srcOrd="3" destOrd="0" presId="urn:microsoft.com/office/officeart/2005/8/layout/hProcess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B2BFDA-F965-4B68-9558-F7A9633C94D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8761322-63A5-4F2A-9328-B67D228D88BD}">
      <dgm:prSet phldrT="[Text]"/>
      <dgm:spPr>
        <a:solidFill>
          <a:srgbClr val="C00000"/>
        </a:solidFill>
        <a:ln>
          <a:solidFill>
            <a:schemeClr val="tx1"/>
          </a:solidFill>
        </a:ln>
      </dgm:spPr>
      <dgm:t>
        <a:bodyPr/>
        <a:lstStyle/>
        <a:p>
          <a:r>
            <a:rPr lang="en-US" b="1" dirty="0" smtClean="0"/>
            <a:t>1</a:t>
          </a:r>
          <a:endParaRPr lang="en-US" b="1" dirty="0"/>
        </a:p>
      </dgm:t>
    </dgm:pt>
    <dgm:pt modelId="{45997535-8724-433B-AF22-58C39DF8C14A}" type="parTrans" cxnId="{B06109E3-206A-4961-8DAC-F06154A8E8A0}">
      <dgm:prSet/>
      <dgm:spPr/>
      <dgm:t>
        <a:bodyPr/>
        <a:lstStyle/>
        <a:p>
          <a:endParaRPr lang="en-US"/>
        </a:p>
      </dgm:t>
    </dgm:pt>
    <dgm:pt modelId="{ADF6EBD9-8AFA-4AB3-94E5-C35E3FE26754}" type="sibTrans" cxnId="{B06109E3-206A-4961-8DAC-F06154A8E8A0}">
      <dgm:prSet/>
      <dgm:spPr>
        <a:solidFill>
          <a:schemeClr val="tx1"/>
        </a:solidFill>
      </dgm:spPr>
      <dgm:t>
        <a:bodyPr/>
        <a:lstStyle/>
        <a:p>
          <a:endParaRPr lang="en-US"/>
        </a:p>
      </dgm:t>
    </dgm:pt>
    <dgm:pt modelId="{E9F6786A-EF03-43DE-A3CE-12AA24BF1A71}">
      <dgm:prSet phldrT="[Text]"/>
      <dgm:spPr/>
      <dgm:t>
        <a:bodyPr/>
        <a:lstStyle/>
        <a:p>
          <a:r>
            <a:rPr lang="en-US" dirty="0" smtClean="0"/>
            <a:t>2</a:t>
          </a:r>
          <a:endParaRPr lang="en-US" dirty="0"/>
        </a:p>
      </dgm:t>
    </dgm:pt>
    <dgm:pt modelId="{767E7941-A2BE-4076-88E5-0B09BE8B1DBE}" type="parTrans" cxnId="{39C2309E-7B04-4927-A480-0B586E98A992}">
      <dgm:prSet/>
      <dgm:spPr/>
      <dgm:t>
        <a:bodyPr/>
        <a:lstStyle/>
        <a:p>
          <a:endParaRPr lang="en-US"/>
        </a:p>
      </dgm:t>
    </dgm:pt>
    <dgm:pt modelId="{C3FB0FDC-9E5F-4726-9288-EB0043EC482A}" type="sibTrans" cxnId="{39C2309E-7B04-4927-A480-0B586E98A992}">
      <dgm:prSet/>
      <dgm:spPr>
        <a:solidFill>
          <a:schemeClr val="tx1"/>
        </a:solidFill>
      </dgm:spPr>
      <dgm:t>
        <a:bodyPr/>
        <a:lstStyle/>
        <a:p>
          <a:endParaRPr lang="en-US"/>
        </a:p>
      </dgm:t>
    </dgm:pt>
    <dgm:pt modelId="{FA0A8B78-55AC-4DF1-ADD0-CFF832887B2F}">
      <dgm:prSet phldrT="[Text]"/>
      <dgm:spPr/>
      <dgm:t>
        <a:bodyPr/>
        <a:lstStyle/>
        <a:p>
          <a:r>
            <a:rPr lang="en-US" dirty="0" smtClean="0"/>
            <a:t>4</a:t>
          </a:r>
          <a:endParaRPr lang="en-US" dirty="0"/>
        </a:p>
      </dgm:t>
    </dgm:pt>
    <dgm:pt modelId="{CDF9B8C2-0101-43A5-8F91-4D8B385FBA42}" type="parTrans" cxnId="{679D2823-2E10-44E5-BD71-02E96A37856D}">
      <dgm:prSet/>
      <dgm:spPr/>
      <dgm:t>
        <a:bodyPr/>
        <a:lstStyle/>
        <a:p>
          <a:endParaRPr lang="en-US"/>
        </a:p>
      </dgm:t>
    </dgm:pt>
    <dgm:pt modelId="{FAD894DE-FA1C-4B20-BC71-6EFF6F403352}" type="sibTrans" cxnId="{679D2823-2E10-44E5-BD71-02E96A37856D}">
      <dgm:prSet/>
      <dgm:spPr>
        <a:solidFill>
          <a:schemeClr val="tx1"/>
        </a:solidFill>
      </dgm:spPr>
      <dgm:t>
        <a:bodyPr/>
        <a:lstStyle/>
        <a:p>
          <a:endParaRPr lang="en-US"/>
        </a:p>
      </dgm:t>
    </dgm:pt>
    <dgm:pt modelId="{5E0BE414-9B83-4A79-881E-330C67CC4794}">
      <dgm:prSet phldrT="[Text]"/>
      <dgm:spPr/>
      <dgm:t>
        <a:bodyPr/>
        <a:lstStyle/>
        <a:p>
          <a:r>
            <a:rPr lang="en-US" dirty="0" smtClean="0"/>
            <a:t>8</a:t>
          </a:r>
          <a:endParaRPr lang="en-US" dirty="0"/>
        </a:p>
      </dgm:t>
    </dgm:pt>
    <dgm:pt modelId="{88192EE1-27D0-4C10-B4EE-07CDD2EC379A}" type="parTrans" cxnId="{83180A04-065D-40C4-9DC4-1834645B01EC}">
      <dgm:prSet/>
      <dgm:spPr/>
      <dgm:t>
        <a:bodyPr/>
        <a:lstStyle/>
        <a:p>
          <a:endParaRPr lang="en-US"/>
        </a:p>
      </dgm:t>
    </dgm:pt>
    <dgm:pt modelId="{0003E5A2-5626-48D7-AE03-7575D762B1F0}" type="sibTrans" cxnId="{83180A04-065D-40C4-9DC4-1834645B01EC}">
      <dgm:prSet/>
      <dgm:spPr>
        <a:solidFill>
          <a:schemeClr val="tx1"/>
        </a:solidFill>
      </dgm:spPr>
      <dgm:t>
        <a:bodyPr/>
        <a:lstStyle/>
        <a:p>
          <a:endParaRPr lang="en-US"/>
        </a:p>
      </dgm:t>
    </dgm:pt>
    <dgm:pt modelId="{79631E01-9735-48F9-8A37-4A7D1F227667}">
      <dgm:prSet phldrT="[Text]"/>
      <dgm:spPr/>
      <dgm:t>
        <a:bodyPr/>
        <a:lstStyle/>
        <a:p>
          <a:r>
            <a:rPr lang="en-US" dirty="0" smtClean="0"/>
            <a:t>5</a:t>
          </a:r>
          <a:endParaRPr lang="en-US" dirty="0"/>
        </a:p>
      </dgm:t>
    </dgm:pt>
    <dgm:pt modelId="{BD06BB2E-2429-4CD1-ABD4-1BEF2E6A94FB}" type="parTrans" cxnId="{8808EA45-D978-4F19-A479-31341DE904A1}">
      <dgm:prSet/>
      <dgm:spPr/>
      <dgm:t>
        <a:bodyPr/>
        <a:lstStyle/>
        <a:p>
          <a:endParaRPr lang="en-US"/>
        </a:p>
      </dgm:t>
    </dgm:pt>
    <dgm:pt modelId="{1B8E04AB-920F-47A8-99EA-8F14B19683A6}" type="sibTrans" cxnId="{8808EA45-D978-4F19-A479-31341DE904A1}">
      <dgm:prSet/>
      <dgm:spPr>
        <a:solidFill>
          <a:schemeClr val="tx1"/>
        </a:solidFill>
      </dgm:spPr>
      <dgm:t>
        <a:bodyPr/>
        <a:lstStyle/>
        <a:p>
          <a:endParaRPr lang="en-US"/>
        </a:p>
      </dgm:t>
    </dgm:pt>
    <dgm:pt modelId="{CD4F6E8F-E7A4-4F83-AC93-F54A2399821B}">
      <dgm:prSet/>
      <dgm:spPr/>
      <dgm:t>
        <a:bodyPr/>
        <a:lstStyle/>
        <a:p>
          <a:r>
            <a:rPr lang="en-US" dirty="0" smtClean="0"/>
            <a:t>10</a:t>
          </a:r>
          <a:endParaRPr lang="en-US" dirty="0"/>
        </a:p>
      </dgm:t>
    </dgm:pt>
    <dgm:pt modelId="{630A5262-B28A-42FF-958D-BEE8934EEA37}" type="parTrans" cxnId="{8DCBC097-DF62-481C-A9F5-356114B2A8C5}">
      <dgm:prSet/>
      <dgm:spPr/>
      <dgm:t>
        <a:bodyPr/>
        <a:lstStyle/>
        <a:p>
          <a:endParaRPr lang="en-US"/>
        </a:p>
      </dgm:t>
    </dgm:pt>
    <dgm:pt modelId="{19275F1F-881A-4E55-986D-7A7614EAD9CE}" type="sibTrans" cxnId="{8DCBC097-DF62-481C-A9F5-356114B2A8C5}">
      <dgm:prSet/>
      <dgm:spPr>
        <a:solidFill>
          <a:schemeClr val="tx1"/>
        </a:solidFill>
      </dgm:spPr>
      <dgm:t>
        <a:bodyPr/>
        <a:lstStyle/>
        <a:p>
          <a:endParaRPr lang="en-US"/>
        </a:p>
      </dgm:t>
    </dgm:pt>
    <dgm:pt modelId="{6A8F1908-2A3A-4484-8F09-8867A5EB0667}">
      <dgm:prSet/>
      <dgm:spPr/>
      <dgm:t>
        <a:bodyPr/>
        <a:lstStyle/>
        <a:p>
          <a:r>
            <a:rPr lang="en-US" dirty="0" smtClean="0"/>
            <a:t>9</a:t>
          </a:r>
          <a:endParaRPr lang="en-US" dirty="0"/>
        </a:p>
      </dgm:t>
    </dgm:pt>
    <dgm:pt modelId="{0815586B-699E-4E13-A519-137D596EB495}" type="parTrans" cxnId="{17472108-FA1D-45B8-BDBE-85BDC25621B9}">
      <dgm:prSet/>
      <dgm:spPr/>
      <dgm:t>
        <a:bodyPr/>
        <a:lstStyle/>
        <a:p>
          <a:endParaRPr lang="en-US"/>
        </a:p>
      </dgm:t>
    </dgm:pt>
    <dgm:pt modelId="{B780CF43-9178-4897-8820-69A451C9A8D0}" type="sibTrans" cxnId="{17472108-FA1D-45B8-BDBE-85BDC25621B9}">
      <dgm:prSet/>
      <dgm:spPr>
        <a:solidFill>
          <a:schemeClr val="tx1"/>
        </a:solidFill>
      </dgm:spPr>
      <dgm:t>
        <a:bodyPr/>
        <a:lstStyle/>
        <a:p>
          <a:endParaRPr lang="en-US"/>
        </a:p>
      </dgm:t>
    </dgm:pt>
    <dgm:pt modelId="{05F25B51-2507-4556-ABD6-91F3B1ED7021}">
      <dgm:prSet/>
      <dgm:spPr/>
      <dgm:t>
        <a:bodyPr/>
        <a:lstStyle/>
        <a:p>
          <a:r>
            <a:rPr lang="en-US" dirty="0" smtClean="0"/>
            <a:t>7</a:t>
          </a:r>
          <a:endParaRPr lang="en-US" dirty="0"/>
        </a:p>
      </dgm:t>
    </dgm:pt>
    <dgm:pt modelId="{45EC10E6-8E2F-49B1-91AD-B0D2400BC6DB}" type="parTrans" cxnId="{D55EBF88-DF46-4FA1-882D-108AA642C158}">
      <dgm:prSet/>
      <dgm:spPr/>
      <dgm:t>
        <a:bodyPr/>
        <a:lstStyle/>
        <a:p>
          <a:endParaRPr lang="en-US"/>
        </a:p>
      </dgm:t>
    </dgm:pt>
    <dgm:pt modelId="{93041A9A-A5E8-4F52-8544-22704A711CC3}" type="sibTrans" cxnId="{D55EBF88-DF46-4FA1-882D-108AA642C158}">
      <dgm:prSet/>
      <dgm:spPr>
        <a:solidFill>
          <a:schemeClr val="tx1"/>
        </a:solidFill>
      </dgm:spPr>
      <dgm:t>
        <a:bodyPr/>
        <a:lstStyle/>
        <a:p>
          <a:endParaRPr lang="en-US"/>
        </a:p>
      </dgm:t>
    </dgm:pt>
    <dgm:pt modelId="{D595874A-4F65-4BFD-96ED-857B4B0E41F2}">
      <dgm:prSet/>
      <dgm:spPr/>
      <dgm:t>
        <a:bodyPr/>
        <a:lstStyle/>
        <a:p>
          <a:r>
            <a:rPr lang="en-US" dirty="0" smtClean="0"/>
            <a:t>3</a:t>
          </a:r>
          <a:endParaRPr lang="en-US" dirty="0"/>
        </a:p>
      </dgm:t>
    </dgm:pt>
    <dgm:pt modelId="{6F3AA08B-E3AF-4EAB-9A37-48940CF15D80}" type="parTrans" cxnId="{D9D5C92B-0E5E-4C0C-929A-540C877EAC4E}">
      <dgm:prSet/>
      <dgm:spPr/>
      <dgm:t>
        <a:bodyPr/>
        <a:lstStyle/>
        <a:p>
          <a:endParaRPr lang="en-US"/>
        </a:p>
      </dgm:t>
    </dgm:pt>
    <dgm:pt modelId="{2159E816-5435-4311-A050-4CEAE791880A}" type="sibTrans" cxnId="{D9D5C92B-0E5E-4C0C-929A-540C877EAC4E}">
      <dgm:prSet/>
      <dgm:spPr>
        <a:solidFill>
          <a:schemeClr val="tx1"/>
        </a:solidFill>
      </dgm:spPr>
      <dgm:t>
        <a:bodyPr/>
        <a:lstStyle/>
        <a:p>
          <a:endParaRPr lang="en-US"/>
        </a:p>
      </dgm:t>
    </dgm:pt>
    <dgm:pt modelId="{7DB9DC71-D194-46C5-B4BB-A44D094252B6}">
      <dgm:prSet/>
      <dgm:spPr/>
      <dgm:t>
        <a:bodyPr/>
        <a:lstStyle/>
        <a:p>
          <a:r>
            <a:rPr lang="en-US" dirty="0" smtClean="0"/>
            <a:t>6</a:t>
          </a:r>
          <a:endParaRPr lang="en-US" dirty="0"/>
        </a:p>
      </dgm:t>
    </dgm:pt>
    <dgm:pt modelId="{82E4A1C5-5F38-42BE-8D90-EA309818F7DE}" type="parTrans" cxnId="{1E46A553-D95A-4A7B-B728-BB0EC1799D9D}">
      <dgm:prSet/>
      <dgm:spPr/>
      <dgm:t>
        <a:bodyPr/>
        <a:lstStyle/>
        <a:p>
          <a:endParaRPr lang="en-US"/>
        </a:p>
      </dgm:t>
    </dgm:pt>
    <dgm:pt modelId="{A2BDC5FA-97B9-4FAD-97F6-005D6588FBD8}" type="sibTrans" cxnId="{1E46A553-D95A-4A7B-B728-BB0EC1799D9D}">
      <dgm:prSet/>
      <dgm:spPr>
        <a:solidFill>
          <a:schemeClr val="tx1"/>
        </a:solidFill>
      </dgm:spPr>
      <dgm:t>
        <a:bodyPr/>
        <a:lstStyle/>
        <a:p>
          <a:endParaRPr lang="en-US"/>
        </a:p>
      </dgm:t>
    </dgm:pt>
    <dgm:pt modelId="{BB6F640B-508F-494E-B2CC-4DFC2B269793}" type="pres">
      <dgm:prSet presAssocID="{D5B2BFDA-F965-4B68-9558-F7A9633C94D3}" presName="cycle" presStyleCnt="0">
        <dgm:presLayoutVars>
          <dgm:dir/>
          <dgm:resizeHandles val="exact"/>
        </dgm:presLayoutVars>
      </dgm:prSet>
      <dgm:spPr/>
      <dgm:t>
        <a:bodyPr/>
        <a:lstStyle/>
        <a:p>
          <a:endParaRPr lang="en-US"/>
        </a:p>
      </dgm:t>
    </dgm:pt>
    <dgm:pt modelId="{2CC2DF4B-2390-4229-9977-9B2766604DFA}" type="pres">
      <dgm:prSet presAssocID="{A8761322-63A5-4F2A-9328-B67D228D88BD}" presName="node" presStyleLbl="node1" presStyleIdx="0" presStyleCnt="10">
        <dgm:presLayoutVars>
          <dgm:bulletEnabled val="1"/>
        </dgm:presLayoutVars>
      </dgm:prSet>
      <dgm:spPr/>
      <dgm:t>
        <a:bodyPr/>
        <a:lstStyle/>
        <a:p>
          <a:endParaRPr lang="en-US"/>
        </a:p>
      </dgm:t>
    </dgm:pt>
    <dgm:pt modelId="{1207202A-8498-4AF5-B1B5-180AEA94F7F9}" type="pres">
      <dgm:prSet presAssocID="{ADF6EBD9-8AFA-4AB3-94E5-C35E3FE26754}" presName="sibTrans" presStyleLbl="sibTrans2D1" presStyleIdx="0" presStyleCnt="10" custScaleX="192482" custScaleY="56027"/>
      <dgm:spPr/>
      <dgm:t>
        <a:bodyPr/>
        <a:lstStyle/>
        <a:p>
          <a:endParaRPr lang="en-US"/>
        </a:p>
      </dgm:t>
    </dgm:pt>
    <dgm:pt modelId="{64FBC1CA-B9D4-4D10-9C77-03773373FDF5}" type="pres">
      <dgm:prSet presAssocID="{ADF6EBD9-8AFA-4AB3-94E5-C35E3FE26754}" presName="connectorText" presStyleLbl="sibTrans2D1" presStyleIdx="0" presStyleCnt="10"/>
      <dgm:spPr/>
      <dgm:t>
        <a:bodyPr/>
        <a:lstStyle/>
        <a:p>
          <a:endParaRPr lang="en-US"/>
        </a:p>
      </dgm:t>
    </dgm:pt>
    <dgm:pt modelId="{F70ED628-EFAA-43FA-86D3-A33D2CF46C63}" type="pres">
      <dgm:prSet presAssocID="{E9F6786A-EF03-43DE-A3CE-12AA24BF1A71}" presName="node" presStyleLbl="node1" presStyleIdx="1" presStyleCnt="10">
        <dgm:presLayoutVars>
          <dgm:bulletEnabled val="1"/>
        </dgm:presLayoutVars>
      </dgm:prSet>
      <dgm:spPr/>
      <dgm:t>
        <a:bodyPr/>
        <a:lstStyle/>
        <a:p>
          <a:endParaRPr lang="en-US"/>
        </a:p>
      </dgm:t>
    </dgm:pt>
    <dgm:pt modelId="{7FBDCEB2-3724-4A00-B04C-69A7364D59F9}" type="pres">
      <dgm:prSet presAssocID="{C3FB0FDC-9E5F-4726-9288-EB0043EC482A}" presName="sibTrans" presStyleLbl="sibTrans2D1" presStyleIdx="1" presStyleCnt="10" custScaleX="165620" custScaleY="50252"/>
      <dgm:spPr/>
      <dgm:t>
        <a:bodyPr/>
        <a:lstStyle/>
        <a:p>
          <a:endParaRPr lang="en-US"/>
        </a:p>
      </dgm:t>
    </dgm:pt>
    <dgm:pt modelId="{E8B89A02-A712-40FF-99E6-25DE29BD1405}" type="pres">
      <dgm:prSet presAssocID="{C3FB0FDC-9E5F-4726-9288-EB0043EC482A}" presName="connectorText" presStyleLbl="sibTrans2D1" presStyleIdx="1" presStyleCnt="10"/>
      <dgm:spPr/>
      <dgm:t>
        <a:bodyPr/>
        <a:lstStyle/>
        <a:p>
          <a:endParaRPr lang="en-US"/>
        </a:p>
      </dgm:t>
    </dgm:pt>
    <dgm:pt modelId="{8A239B37-9E96-4770-8B1B-3313270917F6}" type="pres">
      <dgm:prSet presAssocID="{FA0A8B78-55AC-4DF1-ADD0-CFF832887B2F}" presName="node" presStyleLbl="node1" presStyleIdx="2" presStyleCnt="10">
        <dgm:presLayoutVars>
          <dgm:bulletEnabled val="1"/>
        </dgm:presLayoutVars>
      </dgm:prSet>
      <dgm:spPr/>
      <dgm:t>
        <a:bodyPr/>
        <a:lstStyle/>
        <a:p>
          <a:endParaRPr lang="en-US"/>
        </a:p>
      </dgm:t>
    </dgm:pt>
    <dgm:pt modelId="{910F3E83-A29D-4562-A5F2-CDA43C10C961}" type="pres">
      <dgm:prSet presAssocID="{FAD894DE-FA1C-4B20-BC71-6EFF6F403352}" presName="sibTrans" presStyleLbl="sibTrans2D1" presStyleIdx="2" presStyleCnt="10" custAng="0" custFlipVert="0" custFlipHor="1" custScaleX="172735" custScaleY="66403"/>
      <dgm:spPr/>
      <dgm:t>
        <a:bodyPr/>
        <a:lstStyle/>
        <a:p>
          <a:endParaRPr lang="en-US"/>
        </a:p>
      </dgm:t>
    </dgm:pt>
    <dgm:pt modelId="{6E489443-0A72-4270-9997-A14B1EB80651}" type="pres">
      <dgm:prSet presAssocID="{FAD894DE-FA1C-4B20-BC71-6EFF6F403352}" presName="connectorText" presStyleLbl="sibTrans2D1" presStyleIdx="2" presStyleCnt="10"/>
      <dgm:spPr/>
      <dgm:t>
        <a:bodyPr/>
        <a:lstStyle/>
        <a:p>
          <a:endParaRPr lang="en-US"/>
        </a:p>
      </dgm:t>
    </dgm:pt>
    <dgm:pt modelId="{756FAFC5-3760-40A9-81C1-F48AA496E6A1}" type="pres">
      <dgm:prSet presAssocID="{5E0BE414-9B83-4A79-881E-330C67CC4794}" presName="node" presStyleLbl="node1" presStyleIdx="3" presStyleCnt="10">
        <dgm:presLayoutVars>
          <dgm:bulletEnabled val="1"/>
        </dgm:presLayoutVars>
      </dgm:prSet>
      <dgm:spPr/>
      <dgm:t>
        <a:bodyPr/>
        <a:lstStyle/>
        <a:p>
          <a:endParaRPr lang="en-US"/>
        </a:p>
      </dgm:t>
    </dgm:pt>
    <dgm:pt modelId="{36D401AC-3085-4ADD-BF05-1C885976C979}" type="pres">
      <dgm:prSet presAssocID="{0003E5A2-5626-48D7-AE03-7575D762B1F0}" presName="sibTrans" presStyleLbl="sibTrans2D1" presStyleIdx="3" presStyleCnt="10" custScaleX="165620" custScaleY="50252"/>
      <dgm:spPr/>
      <dgm:t>
        <a:bodyPr/>
        <a:lstStyle/>
        <a:p>
          <a:endParaRPr lang="en-US"/>
        </a:p>
      </dgm:t>
    </dgm:pt>
    <dgm:pt modelId="{60BC9069-6719-4016-B0F6-85F52BBC4B4A}" type="pres">
      <dgm:prSet presAssocID="{0003E5A2-5626-48D7-AE03-7575D762B1F0}" presName="connectorText" presStyleLbl="sibTrans2D1" presStyleIdx="3" presStyleCnt="10"/>
      <dgm:spPr/>
      <dgm:t>
        <a:bodyPr/>
        <a:lstStyle/>
        <a:p>
          <a:endParaRPr lang="en-US"/>
        </a:p>
      </dgm:t>
    </dgm:pt>
    <dgm:pt modelId="{165CF8C7-8A25-4E03-B8ED-B2F3D41AE8DC}" type="pres">
      <dgm:prSet presAssocID="{79631E01-9735-48F9-8A37-4A7D1F227667}" presName="node" presStyleLbl="node1" presStyleIdx="4" presStyleCnt="10">
        <dgm:presLayoutVars>
          <dgm:bulletEnabled val="1"/>
        </dgm:presLayoutVars>
      </dgm:prSet>
      <dgm:spPr/>
      <dgm:t>
        <a:bodyPr/>
        <a:lstStyle/>
        <a:p>
          <a:endParaRPr lang="en-US"/>
        </a:p>
      </dgm:t>
    </dgm:pt>
    <dgm:pt modelId="{9C1B7D29-197E-4359-882E-A1F8C7D698FC}" type="pres">
      <dgm:prSet presAssocID="{1B8E04AB-920F-47A8-99EA-8F14B19683A6}" presName="sibTrans" presStyleLbl="sibTrans2D1" presStyleIdx="4" presStyleCnt="10" custScaleX="165620" custScaleY="50252"/>
      <dgm:spPr/>
      <dgm:t>
        <a:bodyPr/>
        <a:lstStyle/>
        <a:p>
          <a:endParaRPr lang="en-US"/>
        </a:p>
      </dgm:t>
    </dgm:pt>
    <dgm:pt modelId="{E1568270-D3EB-44E2-8962-F589D4E9988A}" type="pres">
      <dgm:prSet presAssocID="{1B8E04AB-920F-47A8-99EA-8F14B19683A6}" presName="connectorText" presStyleLbl="sibTrans2D1" presStyleIdx="4" presStyleCnt="10"/>
      <dgm:spPr/>
      <dgm:t>
        <a:bodyPr/>
        <a:lstStyle/>
        <a:p>
          <a:endParaRPr lang="en-US"/>
        </a:p>
      </dgm:t>
    </dgm:pt>
    <dgm:pt modelId="{02A8C892-99F5-416B-9A97-9D038DB2BFE6}" type="pres">
      <dgm:prSet presAssocID="{CD4F6E8F-E7A4-4F83-AC93-F54A2399821B}" presName="node" presStyleLbl="node1" presStyleIdx="5" presStyleCnt="10">
        <dgm:presLayoutVars>
          <dgm:bulletEnabled val="1"/>
        </dgm:presLayoutVars>
      </dgm:prSet>
      <dgm:spPr/>
      <dgm:t>
        <a:bodyPr/>
        <a:lstStyle/>
        <a:p>
          <a:endParaRPr lang="en-US"/>
        </a:p>
      </dgm:t>
    </dgm:pt>
    <dgm:pt modelId="{00ADE51F-D771-4FD1-B22E-61E85434CE4F}" type="pres">
      <dgm:prSet presAssocID="{19275F1F-881A-4E55-986D-7A7614EAD9CE}" presName="sibTrans" presStyleLbl="sibTrans2D1" presStyleIdx="5" presStyleCnt="10" custScaleX="165620" custScaleY="50252"/>
      <dgm:spPr/>
      <dgm:t>
        <a:bodyPr/>
        <a:lstStyle/>
        <a:p>
          <a:endParaRPr lang="en-US"/>
        </a:p>
      </dgm:t>
    </dgm:pt>
    <dgm:pt modelId="{9BEB03A5-D1F2-4F82-BDCA-F6956E1E7308}" type="pres">
      <dgm:prSet presAssocID="{19275F1F-881A-4E55-986D-7A7614EAD9CE}" presName="connectorText" presStyleLbl="sibTrans2D1" presStyleIdx="5" presStyleCnt="10"/>
      <dgm:spPr/>
      <dgm:t>
        <a:bodyPr/>
        <a:lstStyle/>
        <a:p>
          <a:endParaRPr lang="en-US"/>
        </a:p>
      </dgm:t>
    </dgm:pt>
    <dgm:pt modelId="{41A03034-12FB-45B8-83C1-0A27510B9502}" type="pres">
      <dgm:prSet presAssocID="{6A8F1908-2A3A-4484-8F09-8867A5EB0667}" presName="node" presStyleLbl="node1" presStyleIdx="6" presStyleCnt="10">
        <dgm:presLayoutVars>
          <dgm:bulletEnabled val="1"/>
        </dgm:presLayoutVars>
      </dgm:prSet>
      <dgm:spPr/>
      <dgm:t>
        <a:bodyPr/>
        <a:lstStyle/>
        <a:p>
          <a:endParaRPr lang="en-US"/>
        </a:p>
      </dgm:t>
    </dgm:pt>
    <dgm:pt modelId="{BFE695C8-65B7-452B-B400-2516B2A857EE}" type="pres">
      <dgm:prSet presAssocID="{B780CF43-9178-4897-8820-69A451C9A8D0}" presName="sibTrans" presStyleLbl="sibTrans2D1" presStyleIdx="6" presStyleCnt="10" custScaleX="165620" custScaleY="50252"/>
      <dgm:spPr/>
      <dgm:t>
        <a:bodyPr/>
        <a:lstStyle/>
        <a:p>
          <a:endParaRPr lang="en-US"/>
        </a:p>
      </dgm:t>
    </dgm:pt>
    <dgm:pt modelId="{47311881-D9AE-43E2-A695-C21AA7728E26}" type="pres">
      <dgm:prSet presAssocID="{B780CF43-9178-4897-8820-69A451C9A8D0}" presName="connectorText" presStyleLbl="sibTrans2D1" presStyleIdx="6" presStyleCnt="10"/>
      <dgm:spPr/>
      <dgm:t>
        <a:bodyPr/>
        <a:lstStyle/>
        <a:p>
          <a:endParaRPr lang="en-US"/>
        </a:p>
      </dgm:t>
    </dgm:pt>
    <dgm:pt modelId="{6932CD04-30E8-4429-A34E-928C6C93BC91}" type="pres">
      <dgm:prSet presAssocID="{05F25B51-2507-4556-ABD6-91F3B1ED7021}" presName="node" presStyleLbl="node1" presStyleIdx="7" presStyleCnt="10">
        <dgm:presLayoutVars>
          <dgm:bulletEnabled val="1"/>
        </dgm:presLayoutVars>
      </dgm:prSet>
      <dgm:spPr/>
      <dgm:t>
        <a:bodyPr/>
        <a:lstStyle/>
        <a:p>
          <a:endParaRPr lang="en-US"/>
        </a:p>
      </dgm:t>
    </dgm:pt>
    <dgm:pt modelId="{45E8905A-F2FB-42EA-8FDA-5D04B7E54B89}" type="pres">
      <dgm:prSet presAssocID="{93041A9A-A5E8-4F52-8544-22704A711CC3}" presName="sibTrans" presStyleLbl="sibTrans2D1" presStyleIdx="7" presStyleCnt="10" custScaleX="165620" custScaleY="50252"/>
      <dgm:spPr/>
      <dgm:t>
        <a:bodyPr/>
        <a:lstStyle/>
        <a:p>
          <a:endParaRPr lang="en-US"/>
        </a:p>
      </dgm:t>
    </dgm:pt>
    <dgm:pt modelId="{A7EDA7AC-B4BA-4FD7-88FF-065CE09BC58C}" type="pres">
      <dgm:prSet presAssocID="{93041A9A-A5E8-4F52-8544-22704A711CC3}" presName="connectorText" presStyleLbl="sibTrans2D1" presStyleIdx="7" presStyleCnt="10"/>
      <dgm:spPr/>
      <dgm:t>
        <a:bodyPr/>
        <a:lstStyle/>
        <a:p>
          <a:endParaRPr lang="en-US"/>
        </a:p>
      </dgm:t>
    </dgm:pt>
    <dgm:pt modelId="{C828B1D5-578C-4A99-A851-97A6807DA6E2}" type="pres">
      <dgm:prSet presAssocID="{D595874A-4F65-4BFD-96ED-857B4B0E41F2}" presName="node" presStyleLbl="node1" presStyleIdx="8" presStyleCnt="10">
        <dgm:presLayoutVars>
          <dgm:bulletEnabled val="1"/>
        </dgm:presLayoutVars>
      </dgm:prSet>
      <dgm:spPr/>
      <dgm:t>
        <a:bodyPr/>
        <a:lstStyle/>
        <a:p>
          <a:endParaRPr lang="en-US"/>
        </a:p>
      </dgm:t>
    </dgm:pt>
    <dgm:pt modelId="{BCE03FDC-1828-4C76-BFC0-6A6D44DE7AF6}" type="pres">
      <dgm:prSet presAssocID="{2159E816-5435-4311-A050-4CEAE791880A}" presName="sibTrans" presStyleLbl="sibTrans2D1" presStyleIdx="8" presStyleCnt="10" custScaleX="165620" custScaleY="50252"/>
      <dgm:spPr/>
      <dgm:t>
        <a:bodyPr/>
        <a:lstStyle/>
        <a:p>
          <a:endParaRPr lang="en-US"/>
        </a:p>
      </dgm:t>
    </dgm:pt>
    <dgm:pt modelId="{47AF57B7-3A96-4C4E-A831-B505C9E539E9}" type="pres">
      <dgm:prSet presAssocID="{2159E816-5435-4311-A050-4CEAE791880A}" presName="connectorText" presStyleLbl="sibTrans2D1" presStyleIdx="8" presStyleCnt="10"/>
      <dgm:spPr/>
      <dgm:t>
        <a:bodyPr/>
        <a:lstStyle/>
        <a:p>
          <a:endParaRPr lang="en-US"/>
        </a:p>
      </dgm:t>
    </dgm:pt>
    <dgm:pt modelId="{C8FB5029-79B4-44D7-9DA7-FCC5FB1E4936}" type="pres">
      <dgm:prSet presAssocID="{7DB9DC71-D194-46C5-B4BB-A44D094252B6}" presName="node" presStyleLbl="node1" presStyleIdx="9" presStyleCnt="10">
        <dgm:presLayoutVars>
          <dgm:bulletEnabled val="1"/>
        </dgm:presLayoutVars>
      </dgm:prSet>
      <dgm:spPr/>
      <dgm:t>
        <a:bodyPr/>
        <a:lstStyle/>
        <a:p>
          <a:endParaRPr lang="en-US"/>
        </a:p>
      </dgm:t>
    </dgm:pt>
    <dgm:pt modelId="{B6CDDC98-6BB6-41CB-B134-C3916FD93A90}" type="pres">
      <dgm:prSet presAssocID="{A2BDC5FA-97B9-4FAD-97F6-005D6588FBD8}" presName="sibTrans" presStyleLbl="sibTrans2D1" presStyleIdx="9" presStyleCnt="10" custAng="2707577" custFlipVert="1" custScaleX="169251" custScaleY="58663"/>
      <dgm:spPr/>
      <dgm:t>
        <a:bodyPr/>
        <a:lstStyle/>
        <a:p>
          <a:endParaRPr lang="en-US"/>
        </a:p>
      </dgm:t>
    </dgm:pt>
    <dgm:pt modelId="{905EA2D9-FE20-4D3E-BD57-E9634A25D3EA}" type="pres">
      <dgm:prSet presAssocID="{A2BDC5FA-97B9-4FAD-97F6-005D6588FBD8}" presName="connectorText" presStyleLbl="sibTrans2D1" presStyleIdx="9" presStyleCnt="10"/>
      <dgm:spPr/>
      <dgm:t>
        <a:bodyPr/>
        <a:lstStyle/>
        <a:p>
          <a:endParaRPr lang="en-US"/>
        </a:p>
      </dgm:t>
    </dgm:pt>
  </dgm:ptLst>
  <dgm:cxnLst>
    <dgm:cxn modelId="{FEFBD997-3219-49DA-91F6-718BBF5684B3}" type="presOf" srcId="{D5B2BFDA-F965-4B68-9558-F7A9633C94D3}" destId="{BB6F640B-508F-494E-B2CC-4DFC2B269793}" srcOrd="0" destOrd="0" presId="urn:microsoft.com/office/officeart/2005/8/layout/cycle2"/>
    <dgm:cxn modelId="{E1FB93C3-3B25-44D5-9B21-DB0D42F154C2}" type="presOf" srcId="{7DB9DC71-D194-46C5-B4BB-A44D094252B6}" destId="{C8FB5029-79B4-44D7-9DA7-FCC5FB1E4936}" srcOrd="0" destOrd="0" presId="urn:microsoft.com/office/officeart/2005/8/layout/cycle2"/>
    <dgm:cxn modelId="{39C2309E-7B04-4927-A480-0B586E98A992}" srcId="{D5B2BFDA-F965-4B68-9558-F7A9633C94D3}" destId="{E9F6786A-EF03-43DE-A3CE-12AA24BF1A71}" srcOrd="1" destOrd="0" parTransId="{767E7941-A2BE-4076-88E5-0B09BE8B1DBE}" sibTransId="{C3FB0FDC-9E5F-4726-9288-EB0043EC482A}"/>
    <dgm:cxn modelId="{D9D5C92B-0E5E-4C0C-929A-540C877EAC4E}" srcId="{D5B2BFDA-F965-4B68-9558-F7A9633C94D3}" destId="{D595874A-4F65-4BFD-96ED-857B4B0E41F2}" srcOrd="8" destOrd="0" parTransId="{6F3AA08B-E3AF-4EAB-9A37-48940CF15D80}" sibTransId="{2159E816-5435-4311-A050-4CEAE791880A}"/>
    <dgm:cxn modelId="{F4091148-8470-4905-ABB8-BC282755FBD3}" type="presOf" srcId="{0003E5A2-5626-48D7-AE03-7575D762B1F0}" destId="{60BC9069-6719-4016-B0F6-85F52BBC4B4A}" srcOrd="1" destOrd="0" presId="urn:microsoft.com/office/officeart/2005/8/layout/cycle2"/>
    <dgm:cxn modelId="{53507C97-9CE2-4040-9EC5-35A116424467}" type="presOf" srcId="{1B8E04AB-920F-47A8-99EA-8F14B19683A6}" destId="{E1568270-D3EB-44E2-8962-F589D4E9988A}" srcOrd="1" destOrd="0" presId="urn:microsoft.com/office/officeart/2005/8/layout/cycle2"/>
    <dgm:cxn modelId="{80490CFA-7097-48B9-88C8-F6A06D3F1F34}" type="presOf" srcId="{2159E816-5435-4311-A050-4CEAE791880A}" destId="{BCE03FDC-1828-4C76-BFC0-6A6D44DE7AF6}" srcOrd="0" destOrd="0" presId="urn:microsoft.com/office/officeart/2005/8/layout/cycle2"/>
    <dgm:cxn modelId="{B06109E3-206A-4961-8DAC-F06154A8E8A0}" srcId="{D5B2BFDA-F965-4B68-9558-F7A9633C94D3}" destId="{A8761322-63A5-4F2A-9328-B67D228D88BD}" srcOrd="0" destOrd="0" parTransId="{45997535-8724-433B-AF22-58C39DF8C14A}" sibTransId="{ADF6EBD9-8AFA-4AB3-94E5-C35E3FE26754}"/>
    <dgm:cxn modelId="{2444B80A-5F17-4B8F-A6BA-9150B9D3C772}" type="presOf" srcId="{B780CF43-9178-4897-8820-69A451C9A8D0}" destId="{47311881-D9AE-43E2-A695-C21AA7728E26}" srcOrd="1" destOrd="0" presId="urn:microsoft.com/office/officeart/2005/8/layout/cycle2"/>
    <dgm:cxn modelId="{49C87E36-6D8F-49D2-82BA-7CBC582C956C}" type="presOf" srcId="{D595874A-4F65-4BFD-96ED-857B4B0E41F2}" destId="{C828B1D5-578C-4A99-A851-97A6807DA6E2}" srcOrd="0" destOrd="0" presId="urn:microsoft.com/office/officeart/2005/8/layout/cycle2"/>
    <dgm:cxn modelId="{2D763753-45E2-43C0-A269-3DDECEB3F4B6}" type="presOf" srcId="{E9F6786A-EF03-43DE-A3CE-12AA24BF1A71}" destId="{F70ED628-EFAA-43FA-86D3-A33D2CF46C63}" srcOrd="0" destOrd="0" presId="urn:microsoft.com/office/officeart/2005/8/layout/cycle2"/>
    <dgm:cxn modelId="{A7499FB1-0292-47E5-A00C-F479D91EEE95}" type="presOf" srcId="{A8761322-63A5-4F2A-9328-B67D228D88BD}" destId="{2CC2DF4B-2390-4229-9977-9B2766604DFA}" srcOrd="0" destOrd="0" presId="urn:microsoft.com/office/officeart/2005/8/layout/cycle2"/>
    <dgm:cxn modelId="{9FA53203-6F80-4487-8102-DF313EBAE4A4}" type="presOf" srcId="{05F25B51-2507-4556-ABD6-91F3B1ED7021}" destId="{6932CD04-30E8-4429-A34E-928C6C93BC91}" srcOrd="0" destOrd="0" presId="urn:microsoft.com/office/officeart/2005/8/layout/cycle2"/>
    <dgm:cxn modelId="{037229A1-E180-46E3-A38F-F1BA26756FE4}" type="presOf" srcId="{A2BDC5FA-97B9-4FAD-97F6-005D6588FBD8}" destId="{905EA2D9-FE20-4D3E-BD57-E9634A25D3EA}" srcOrd="1" destOrd="0" presId="urn:microsoft.com/office/officeart/2005/8/layout/cycle2"/>
    <dgm:cxn modelId="{9CBDACBA-130C-41D7-8DA5-49CD2E306528}" type="presOf" srcId="{1B8E04AB-920F-47A8-99EA-8F14B19683A6}" destId="{9C1B7D29-197E-4359-882E-A1F8C7D698FC}" srcOrd="0" destOrd="0" presId="urn:microsoft.com/office/officeart/2005/8/layout/cycle2"/>
    <dgm:cxn modelId="{8808EA45-D978-4F19-A479-31341DE904A1}" srcId="{D5B2BFDA-F965-4B68-9558-F7A9633C94D3}" destId="{79631E01-9735-48F9-8A37-4A7D1F227667}" srcOrd="4" destOrd="0" parTransId="{BD06BB2E-2429-4CD1-ABD4-1BEF2E6A94FB}" sibTransId="{1B8E04AB-920F-47A8-99EA-8F14B19683A6}"/>
    <dgm:cxn modelId="{2032A3C8-A6A4-464E-8797-4A4BF95C0052}" type="presOf" srcId="{2159E816-5435-4311-A050-4CEAE791880A}" destId="{47AF57B7-3A96-4C4E-A831-B505C9E539E9}" srcOrd="1" destOrd="0" presId="urn:microsoft.com/office/officeart/2005/8/layout/cycle2"/>
    <dgm:cxn modelId="{514BBBE9-3D85-4414-9BBE-BF5339961599}" type="presOf" srcId="{79631E01-9735-48F9-8A37-4A7D1F227667}" destId="{165CF8C7-8A25-4E03-B8ED-B2F3D41AE8DC}" srcOrd="0" destOrd="0" presId="urn:microsoft.com/office/officeart/2005/8/layout/cycle2"/>
    <dgm:cxn modelId="{0ACD2F7D-5E98-496C-BCAC-FD05CD6E65FE}" type="presOf" srcId="{ADF6EBD9-8AFA-4AB3-94E5-C35E3FE26754}" destId="{1207202A-8498-4AF5-B1B5-180AEA94F7F9}" srcOrd="0" destOrd="0" presId="urn:microsoft.com/office/officeart/2005/8/layout/cycle2"/>
    <dgm:cxn modelId="{FD3E3B06-40A6-467F-9DA3-6182E42727DA}" type="presOf" srcId="{FA0A8B78-55AC-4DF1-ADD0-CFF832887B2F}" destId="{8A239B37-9E96-4770-8B1B-3313270917F6}" srcOrd="0" destOrd="0" presId="urn:microsoft.com/office/officeart/2005/8/layout/cycle2"/>
    <dgm:cxn modelId="{8DCBC097-DF62-481C-A9F5-356114B2A8C5}" srcId="{D5B2BFDA-F965-4B68-9558-F7A9633C94D3}" destId="{CD4F6E8F-E7A4-4F83-AC93-F54A2399821B}" srcOrd="5" destOrd="0" parTransId="{630A5262-B28A-42FF-958D-BEE8934EEA37}" sibTransId="{19275F1F-881A-4E55-986D-7A7614EAD9CE}"/>
    <dgm:cxn modelId="{73E6C1AA-3125-4FB9-BBB7-7BAB27D8239B}" type="presOf" srcId="{B780CF43-9178-4897-8820-69A451C9A8D0}" destId="{BFE695C8-65B7-452B-B400-2516B2A857EE}" srcOrd="0" destOrd="0" presId="urn:microsoft.com/office/officeart/2005/8/layout/cycle2"/>
    <dgm:cxn modelId="{C02810BE-45EC-40B4-A66B-EC78D5309748}" type="presOf" srcId="{A2BDC5FA-97B9-4FAD-97F6-005D6588FBD8}" destId="{B6CDDC98-6BB6-41CB-B134-C3916FD93A90}" srcOrd="0" destOrd="0" presId="urn:microsoft.com/office/officeart/2005/8/layout/cycle2"/>
    <dgm:cxn modelId="{F690BB62-8E50-4644-BD09-E2AF8D48C298}" type="presOf" srcId="{5E0BE414-9B83-4A79-881E-330C67CC4794}" destId="{756FAFC5-3760-40A9-81C1-F48AA496E6A1}" srcOrd="0" destOrd="0" presId="urn:microsoft.com/office/officeart/2005/8/layout/cycle2"/>
    <dgm:cxn modelId="{47781D3F-2FE6-4225-BC13-DAF91D233068}" type="presOf" srcId="{6A8F1908-2A3A-4484-8F09-8867A5EB0667}" destId="{41A03034-12FB-45B8-83C1-0A27510B9502}" srcOrd="0" destOrd="0" presId="urn:microsoft.com/office/officeart/2005/8/layout/cycle2"/>
    <dgm:cxn modelId="{83180A04-065D-40C4-9DC4-1834645B01EC}" srcId="{D5B2BFDA-F965-4B68-9558-F7A9633C94D3}" destId="{5E0BE414-9B83-4A79-881E-330C67CC4794}" srcOrd="3" destOrd="0" parTransId="{88192EE1-27D0-4C10-B4EE-07CDD2EC379A}" sibTransId="{0003E5A2-5626-48D7-AE03-7575D762B1F0}"/>
    <dgm:cxn modelId="{D55EBF88-DF46-4FA1-882D-108AA642C158}" srcId="{D5B2BFDA-F965-4B68-9558-F7A9633C94D3}" destId="{05F25B51-2507-4556-ABD6-91F3B1ED7021}" srcOrd="7" destOrd="0" parTransId="{45EC10E6-8E2F-49B1-91AD-B0D2400BC6DB}" sibTransId="{93041A9A-A5E8-4F52-8544-22704A711CC3}"/>
    <dgm:cxn modelId="{888B2324-7C6D-449B-B989-2CD48685A289}" type="presOf" srcId="{19275F1F-881A-4E55-986D-7A7614EAD9CE}" destId="{9BEB03A5-D1F2-4F82-BDCA-F6956E1E7308}" srcOrd="1" destOrd="0" presId="urn:microsoft.com/office/officeart/2005/8/layout/cycle2"/>
    <dgm:cxn modelId="{F5AA3D86-EB4C-44C5-916B-5E12F29492E9}" type="presOf" srcId="{FAD894DE-FA1C-4B20-BC71-6EFF6F403352}" destId="{6E489443-0A72-4270-9997-A14B1EB80651}" srcOrd="1" destOrd="0" presId="urn:microsoft.com/office/officeart/2005/8/layout/cycle2"/>
    <dgm:cxn modelId="{57C9DE6C-8225-4ECA-B242-A7EA181A07E9}" type="presOf" srcId="{0003E5A2-5626-48D7-AE03-7575D762B1F0}" destId="{36D401AC-3085-4ADD-BF05-1C885976C979}" srcOrd="0" destOrd="0" presId="urn:microsoft.com/office/officeart/2005/8/layout/cycle2"/>
    <dgm:cxn modelId="{F0B934B0-B11E-4173-9959-224CF925ED27}" type="presOf" srcId="{CD4F6E8F-E7A4-4F83-AC93-F54A2399821B}" destId="{02A8C892-99F5-416B-9A97-9D038DB2BFE6}" srcOrd="0" destOrd="0" presId="urn:microsoft.com/office/officeart/2005/8/layout/cycle2"/>
    <dgm:cxn modelId="{2CACE0DD-5307-4A7D-94D9-2E519266C1BD}" type="presOf" srcId="{C3FB0FDC-9E5F-4726-9288-EB0043EC482A}" destId="{7FBDCEB2-3724-4A00-B04C-69A7364D59F9}" srcOrd="0" destOrd="0" presId="urn:microsoft.com/office/officeart/2005/8/layout/cycle2"/>
    <dgm:cxn modelId="{679D2823-2E10-44E5-BD71-02E96A37856D}" srcId="{D5B2BFDA-F965-4B68-9558-F7A9633C94D3}" destId="{FA0A8B78-55AC-4DF1-ADD0-CFF832887B2F}" srcOrd="2" destOrd="0" parTransId="{CDF9B8C2-0101-43A5-8F91-4D8B385FBA42}" sibTransId="{FAD894DE-FA1C-4B20-BC71-6EFF6F403352}"/>
    <dgm:cxn modelId="{9E70CF06-30AD-447B-87EA-1430542C8451}" type="presOf" srcId="{ADF6EBD9-8AFA-4AB3-94E5-C35E3FE26754}" destId="{64FBC1CA-B9D4-4D10-9C77-03773373FDF5}" srcOrd="1" destOrd="0" presId="urn:microsoft.com/office/officeart/2005/8/layout/cycle2"/>
    <dgm:cxn modelId="{6D31681B-A3C2-4D52-8474-C7CE3FB9C82B}" type="presOf" srcId="{93041A9A-A5E8-4F52-8544-22704A711CC3}" destId="{45E8905A-F2FB-42EA-8FDA-5D04B7E54B89}" srcOrd="0" destOrd="0" presId="urn:microsoft.com/office/officeart/2005/8/layout/cycle2"/>
    <dgm:cxn modelId="{BFAEAE90-0FBE-4256-9B46-D2C4A90D0BC4}" type="presOf" srcId="{FAD894DE-FA1C-4B20-BC71-6EFF6F403352}" destId="{910F3E83-A29D-4562-A5F2-CDA43C10C961}" srcOrd="0" destOrd="0" presId="urn:microsoft.com/office/officeart/2005/8/layout/cycle2"/>
    <dgm:cxn modelId="{3039B65E-88F9-4BA2-8814-354C1CC68A55}" type="presOf" srcId="{19275F1F-881A-4E55-986D-7A7614EAD9CE}" destId="{00ADE51F-D771-4FD1-B22E-61E85434CE4F}" srcOrd="0" destOrd="0" presId="urn:microsoft.com/office/officeart/2005/8/layout/cycle2"/>
    <dgm:cxn modelId="{E86B9064-C4C9-42DC-A8C5-FB5054258F65}" type="presOf" srcId="{C3FB0FDC-9E5F-4726-9288-EB0043EC482A}" destId="{E8B89A02-A712-40FF-99E6-25DE29BD1405}" srcOrd="1" destOrd="0" presId="urn:microsoft.com/office/officeart/2005/8/layout/cycle2"/>
    <dgm:cxn modelId="{1E46A553-D95A-4A7B-B728-BB0EC1799D9D}" srcId="{D5B2BFDA-F965-4B68-9558-F7A9633C94D3}" destId="{7DB9DC71-D194-46C5-B4BB-A44D094252B6}" srcOrd="9" destOrd="0" parTransId="{82E4A1C5-5F38-42BE-8D90-EA309818F7DE}" sibTransId="{A2BDC5FA-97B9-4FAD-97F6-005D6588FBD8}"/>
    <dgm:cxn modelId="{089E0279-EDF9-4C29-8096-0138DC5335BE}" type="presOf" srcId="{93041A9A-A5E8-4F52-8544-22704A711CC3}" destId="{A7EDA7AC-B4BA-4FD7-88FF-065CE09BC58C}" srcOrd="1" destOrd="0" presId="urn:microsoft.com/office/officeart/2005/8/layout/cycle2"/>
    <dgm:cxn modelId="{17472108-FA1D-45B8-BDBE-85BDC25621B9}" srcId="{D5B2BFDA-F965-4B68-9558-F7A9633C94D3}" destId="{6A8F1908-2A3A-4484-8F09-8867A5EB0667}" srcOrd="6" destOrd="0" parTransId="{0815586B-699E-4E13-A519-137D596EB495}" sibTransId="{B780CF43-9178-4897-8820-69A451C9A8D0}"/>
    <dgm:cxn modelId="{578DA63E-8EAF-4D41-8DA3-F68EEEB016FB}" type="presParOf" srcId="{BB6F640B-508F-494E-B2CC-4DFC2B269793}" destId="{2CC2DF4B-2390-4229-9977-9B2766604DFA}" srcOrd="0" destOrd="0" presId="urn:microsoft.com/office/officeart/2005/8/layout/cycle2"/>
    <dgm:cxn modelId="{DC7A5C8C-19E5-4E28-9CB2-B3092EA64104}" type="presParOf" srcId="{BB6F640B-508F-494E-B2CC-4DFC2B269793}" destId="{1207202A-8498-4AF5-B1B5-180AEA94F7F9}" srcOrd="1" destOrd="0" presId="urn:microsoft.com/office/officeart/2005/8/layout/cycle2"/>
    <dgm:cxn modelId="{AA034C7C-F84F-43D0-AE8D-463776036CDF}" type="presParOf" srcId="{1207202A-8498-4AF5-B1B5-180AEA94F7F9}" destId="{64FBC1CA-B9D4-4D10-9C77-03773373FDF5}" srcOrd="0" destOrd="0" presId="urn:microsoft.com/office/officeart/2005/8/layout/cycle2"/>
    <dgm:cxn modelId="{D7169234-95CC-4002-ABCB-341D171E6C48}" type="presParOf" srcId="{BB6F640B-508F-494E-B2CC-4DFC2B269793}" destId="{F70ED628-EFAA-43FA-86D3-A33D2CF46C63}" srcOrd="2" destOrd="0" presId="urn:microsoft.com/office/officeart/2005/8/layout/cycle2"/>
    <dgm:cxn modelId="{F6227726-D0E8-4299-B04A-F6073F8B69E2}" type="presParOf" srcId="{BB6F640B-508F-494E-B2CC-4DFC2B269793}" destId="{7FBDCEB2-3724-4A00-B04C-69A7364D59F9}" srcOrd="3" destOrd="0" presId="urn:microsoft.com/office/officeart/2005/8/layout/cycle2"/>
    <dgm:cxn modelId="{7133867A-C66D-4998-8720-34D49C073FA5}" type="presParOf" srcId="{7FBDCEB2-3724-4A00-B04C-69A7364D59F9}" destId="{E8B89A02-A712-40FF-99E6-25DE29BD1405}" srcOrd="0" destOrd="0" presId="urn:microsoft.com/office/officeart/2005/8/layout/cycle2"/>
    <dgm:cxn modelId="{AAA07D40-0502-4A5C-A776-8FDB77C37E9A}" type="presParOf" srcId="{BB6F640B-508F-494E-B2CC-4DFC2B269793}" destId="{8A239B37-9E96-4770-8B1B-3313270917F6}" srcOrd="4" destOrd="0" presId="urn:microsoft.com/office/officeart/2005/8/layout/cycle2"/>
    <dgm:cxn modelId="{CD9270C0-A062-4454-B327-088403868783}" type="presParOf" srcId="{BB6F640B-508F-494E-B2CC-4DFC2B269793}" destId="{910F3E83-A29D-4562-A5F2-CDA43C10C961}" srcOrd="5" destOrd="0" presId="urn:microsoft.com/office/officeart/2005/8/layout/cycle2"/>
    <dgm:cxn modelId="{DD465712-916E-4D2E-AA21-AF87B8A82CEB}" type="presParOf" srcId="{910F3E83-A29D-4562-A5F2-CDA43C10C961}" destId="{6E489443-0A72-4270-9997-A14B1EB80651}" srcOrd="0" destOrd="0" presId="urn:microsoft.com/office/officeart/2005/8/layout/cycle2"/>
    <dgm:cxn modelId="{9E5FFD2D-81FA-4251-9CC6-8BDF49BC2945}" type="presParOf" srcId="{BB6F640B-508F-494E-B2CC-4DFC2B269793}" destId="{756FAFC5-3760-40A9-81C1-F48AA496E6A1}" srcOrd="6" destOrd="0" presId="urn:microsoft.com/office/officeart/2005/8/layout/cycle2"/>
    <dgm:cxn modelId="{BC94FB82-A46C-40C4-96A1-F81670C98AD7}" type="presParOf" srcId="{BB6F640B-508F-494E-B2CC-4DFC2B269793}" destId="{36D401AC-3085-4ADD-BF05-1C885976C979}" srcOrd="7" destOrd="0" presId="urn:microsoft.com/office/officeart/2005/8/layout/cycle2"/>
    <dgm:cxn modelId="{248DEAB0-5C94-4323-A668-88CA75540BC0}" type="presParOf" srcId="{36D401AC-3085-4ADD-BF05-1C885976C979}" destId="{60BC9069-6719-4016-B0F6-85F52BBC4B4A}" srcOrd="0" destOrd="0" presId="urn:microsoft.com/office/officeart/2005/8/layout/cycle2"/>
    <dgm:cxn modelId="{34D68FBE-7729-4A39-8368-D20E3ACE6D31}" type="presParOf" srcId="{BB6F640B-508F-494E-B2CC-4DFC2B269793}" destId="{165CF8C7-8A25-4E03-B8ED-B2F3D41AE8DC}" srcOrd="8" destOrd="0" presId="urn:microsoft.com/office/officeart/2005/8/layout/cycle2"/>
    <dgm:cxn modelId="{055DE267-00FF-42C3-B2C5-9A06C5586FE4}" type="presParOf" srcId="{BB6F640B-508F-494E-B2CC-4DFC2B269793}" destId="{9C1B7D29-197E-4359-882E-A1F8C7D698FC}" srcOrd="9" destOrd="0" presId="urn:microsoft.com/office/officeart/2005/8/layout/cycle2"/>
    <dgm:cxn modelId="{2EBF2CC8-54F6-4E1E-9C80-C7AA45A73D45}" type="presParOf" srcId="{9C1B7D29-197E-4359-882E-A1F8C7D698FC}" destId="{E1568270-D3EB-44E2-8962-F589D4E9988A}" srcOrd="0" destOrd="0" presId="urn:microsoft.com/office/officeart/2005/8/layout/cycle2"/>
    <dgm:cxn modelId="{996FAF25-748E-460C-A2DD-36ACEB531ACF}" type="presParOf" srcId="{BB6F640B-508F-494E-B2CC-4DFC2B269793}" destId="{02A8C892-99F5-416B-9A97-9D038DB2BFE6}" srcOrd="10" destOrd="0" presId="urn:microsoft.com/office/officeart/2005/8/layout/cycle2"/>
    <dgm:cxn modelId="{7152FD45-04A9-491A-8C17-22622C4A2F36}" type="presParOf" srcId="{BB6F640B-508F-494E-B2CC-4DFC2B269793}" destId="{00ADE51F-D771-4FD1-B22E-61E85434CE4F}" srcOrd="11" destOrd="0" presId="urn:microsoft.com/office/officeart/2005/8/layout/cycle2"/>
    <dgm:cxn modelId="{CEABFE9A-FAE9-4ADF-9FB3-B60710104335}" type="presParOf" srcId="{00ADE51F-D771-4FD1-B22E-61E85434CE4F}" destId="{9BEB03A5-D1F2-4F82-BDCA-F6956E1E7308}" srcOrd="0" destOrd="0" presId="urn:microsoft.com/office/officeart/2005/8/layout/cycle2"/>
    <dgm:cxn modelId="{EF50187D-4237-49FE-8EA2-C6E244D294E2}" type="presParOf" srcId="{BB6F640B-508F-494E-B2CC-4DFC2B269793}" destId="{41A03034-12FB-45B8-83C1-0A27510B9502}" srcOrd="12" destOrd="0" presId="urn:microsoft.com/office/officeart/2005/8/layout/cycle2"/>
    <dgm:cxn modelId="{78F293F3-B74C-45FD-AB94-E07907E07A32}" type="presParOf" srcId="{BB6F640B-508F-494E-B2CC-4DFC2B269793}" destId="{BFE695C8-65B7-452B-B400-2516B2A857EE}" srcOrd="13" destOrd="0" presId="urn:microsoft.com/office/officeart/2005/8/layout/cycle2"/>
    <dgm:cxn modelId="{D8471821-5CE7-4051-93CC-B4177B23C208}" type="presParOf" srcId="{BFE695C8-65B7-452B-B400-2516B2A857EE}" destId="{47311881-D9AE-43E2-A695-C21AA7728E26}" srcOrd="0" destOrd="0" presId="urn:microsoft.com/office/officeart/2005/8/layout/cycle2"/>
    <dgm:cxn modelId="{B718DFFC-CE50-4634-A7FA-5AE5EA5A8AC6}" type="presParOf" srcId="{BB6F640B-508F-494E-B2CC-4DFC2B269793}" destId="{6932CD04-30E8-4429-A34E-928C6C93BC91}" srcOrd="14" destOrd="0" presId="urn:microsoft.com/office/officeart/2005/8/layout/cycle2"/>
    <dgm:cxn modelId="{00B9966D-758A-4E47-8A6A-45FABDC22C2B}" type="presParOf" srcId="{BB6F640B-508F-494E-B2CC-4DFC2B269793}" destId="{45E8905A-F2FB-42EA-8FDA-5D04B7E54B89}" srcOrd="15" destOrd="0" presId="urn:microsoft.com/office/officeart/2005/8/layout/cycle2"/>
    <dgm:cxn modelId="{96D60B49-D734-424E-B8D5-4DC5AC8E3BD7}" type="presParOf" srcId="{45E8905A-F2FB-42EA-8FDA-5D04B7E54B89}" destId="{A7EDA7AC-B4BA-4FD7-88FF-065CE09BC58C}" srcOrd="0" destOrd="0" presId="urn:microsoft.com/office/officeart/2005/8/layout/cycle2"/>
    <dgm:cxn modelId="{DD4C0B8D-A6B7-486A-BBBA-6D6AEA7A900A}" type="presParOf" srcId="{BB6F640B-508F-494E-B2CC-4DFC2B269793}" destId="{C828B1D5-578C-4A99-A851-97A6807DA6E2}" srcOrd="16" destOrd="0" presId="urn:microsoft.com/office/officeart/2005/8/layout/cycle2"/>
    <dgm:cxn modelId="{E36778B2-9EB6-49CC-9AFF-B9ED3DE4EB5D}" type="presParOf" srcId="{BB6F640B-508F-494E-B2CC-4DFC2B269793}" destId="{BCE03FDC-1828-4C76-BFC0-6A6D44DE7AF6}" srcOrd="17" destOrd="0" presId="urn:microsoft.com/office/officeart/2005/8/layout/cycle2"/>
    <dgm:cxn modelId="{8C91AF66-8D0B-4910-8909-1DD4D00224F6}" type="presParOf" srcId="{BCE03FDC-1828-4C76-BFC0-6A6D44DE7AF6}" destId="{47AF57B7-3A96-4C4E-A831-B505C9E539E9}" srcOrd="0" destOrd="0" presId="urn:microsoft.com/office/officeart/2005/8/layout/cycle2"/>
    <dgm:cxn modelId="{05E38CC8-A271-491A-870E-905184234E90}" type="presParOf" srcId="{BB6F640B-508F-494E-B2CC-4DFC2B269793}" destId="{C8FB5029-79B4-44D7-9DA7-FCC5FB1E4936}" srcOrd="18" destOrd="0" presId="urn:microsoft.com/office/officeart/2005/8/layout/cycle2"/>
    <dgm:cxn modelId="{818B2E57-A87E-4154-BCCD-8BDAD2149FC5}" type="presParOf" srcId="{BB6F640B-508F-494E-B2CC-4DFC2B269793}" destId="{B6CDDC98-6BB6-41CB-B134-C3916FD93A90}" srcOrd="19" destOrd="0" presId="urn:microsoft.com/office/officeart/2005/8/layout/cycle2"/>
    <dgm:cxn modelId="{962C6DFC-D8F4-4C8D-B227-23505A282E9E}" type="presParOf" srcId="{B6CDDC98-6BB6-41CB-B134-C3916FD93A90}" destId="{905EA2D9-FE20-4D3E-BD57-E9634A25D3EA}"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2701230" y="1704"/>
          <a:ext cx="693539" cy="693539"/>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1</a:t>
          </a:r>
          <a:endParaRPr lang="en-US" sz="2900" b="1" kern="1200" dirty="0"/>
        </a:p>
      </dsp:txBody>
      <dsp:txXfrm>
        <a:off x="2802796" y="103270"/>
        <a:ext cx="490407" cy="490407"/>
      </dsp:txXfrm>
    </dsp:sp>
    <dsp:sp modelId="{1207202A-8498-4AF5-B1B5-180AEA94F7F9}">
      <dsp:nvSpPr>
        <dsp:cNvPr id="0" name=""/>
        <dsp:cNvSpPr/>
      </dsp:nvSpPr>
      <dsp:spPr>
        <a:xfrm rot="1080000">
          <a:off x="3445888" y="390593"/>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447238" y="428884"/>
        <a:ext cx="128713" cy="140441"/>
      </dsp:txXfrm>
    </dsp:sp>
    <dsp:sp modelId="{F70ED628-EFAA-43FA-86D3-A33D2CF46C63}">
      <dsp:nvSpPr>
        <dsp:cNvPr id="0" name=""/>
        <dsp:cNvSpPr/>
      </dsp:nvSpPr>
      <dsp:spPr>
        <a:xfrm>
          <a:off x="3690782" y="323229"/>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2</a:t>
          </a:r>
          <a:endParaRPr lang="en-US" sz="2900" kern="1200" dirty="0"/>
        </a:p>
      </dsp:txBody>
      <dsp:txXfrm>
        <a:off x="3792348" y="424795"/>
        <a:ext cx="490407" cy="490407"/>
      </dsp:txXfrm>
    </dsp:sp>
    <dsp:sp modelId="{7FBDCEB2-3724-4A00-B04C-69A7364D59F9}">
      <dsp:nvSpPr>
        <dsp:cNvPr id="0" name=""/>
        <dsp:cNvSpPr/>
      </dsp:nvSpPr>
      <dsp:spPr>
        <a:xfrm rot="3240000">
          <a:off x="4248342" y="969635"/>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259712" y="994135"/>
        <a:ext cx="128713" cy="140441"/>
      </dsp:txXfrm>
    </dsp:sp>
    <dsp:sp modelId="{8A239B37-9E96-4770-8B1B-3313270917F6}">
      <dsp:nvSpPr>
        <dsp:cNvPr id="0" name=""/>
        <dsp:cNvSpPr/>
      </dsp:nvSpPr>
      <dsp:spPr>
        <a:xfrm>
          <a:off x="4302358" y="1164992"/>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3</a:t>
          </a:r>
          <a:endParaRPr lang="en-US" sz="2900" kern="1200" dirty="0"/>
        </a:p>
      </dsp:txBody>
      <dsp:txXfrm>
        <a:off x="4403924" y="1266558"/>
        <a:ext cx="490407" cy="490407"/>
      </dsp:txXfrm>
    </dsp:sp>
    <dsp:sp modelId="{910F3E83-A29D-4562-A5F2-CDA43C10C961}">
      <dsp:nvSpPr>
        <dsp:cNvPr id="0" name=""/>
        <dsp:cNvSpPr/>
      </dsp:nvSpPr>
      <dsp:spPr>
        <a:xfrm rot="21276469" flipH="1">
          <a:off x="4490318" y="1982618"/>
          <a:ext cx="317619" cy="8835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516765" y="1999044"/>
        <a:ext cx="291113" cy="53012"/>
      </dsp:txXfrm>
    </dsp:sp>
    <dsp:sp modelId="{756FAFC5-3760-40A9-81C1-F48AA496E6A1}">
      <dsp:nvSpPr>
        <dsp:cNvPr id="0" name=""/>
        <dsp:cNvSpPr/>
      </dsp:nvSpPr>
      <dsp:spPr>
        <a:xfrm>
          <a:off x="4302358" y="2205468"/>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4</a:t>
          </a:r>
          <a:endParaRPr lang="en-US" sz="2900" kern="1200" dirty="0"/>
        </a:p>
      </dsp:txBody>
      <dsp:txXfrm>
        <a:off x="4403924" y="2307034"/>
        <a:ext cx="490407" cy="490407"/>
      </dsp:txXfrm>
    </dsp:sp>
    <dsp:sp modelId="{36D401AC-3085-4ADD-BF05-1C885976C979}">
      <dsp:nvSpPr>
        <dsp:cNvPr id="0" name=""/>
        <dsp:cNvSpPr/>
      </dsp:nvSpPr>
      <dsp:spPr>
        <a:xfrm rot="7560000">
          <a:off x="4254460" y="2851874"/>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298253" y="2876374"/>
        <a:ext cx="128713" cy="140441"/>
      </dsp:txXfrm>
    </dsp:sp>
    <dsp:sp modelId="{165CF8C7-8A25-4E03-B8ED-B2F3D41AE8DC}">
      <dsp:nvSpPr>
        <dsp:cNvPr id="0" name=""/>
        <dsp:cNvSpPr/>
      </dsp:nvSpPr>
      <dsp:spPr>
        <a:xfrm>
          <a:off x="3690782" y="3047231"/>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5</a:t>
          </a:r>
          <a:endParaRPr lang="en-US" sz="2900" kern="1200" dirty="0"/>
        </a:p>
      </dsp:txBody>
      <dsp:txXfrm>
        <a:off x="3792348" y="3148797"/>
        <a:ext cx="490407" cy="490407"/>
      </dsp:txXfrm>
    </dsp:sp>
    <dsp:sp modelId="{9C1B7D29-197E-4359-882E-A1F8C7D698FC}">
      <dsp:nvSpPr>
        <dsp:cNvPr id="0" name=""/>
        <dsp:cNvSpPr/>
      </dsp:nvSpPr>
      <dsp:spPr>
        <a:xfrm rot="9720000">
          <a:off x="3455786" y="3436120"/>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509599" y="3474411"/>
        <a:ext cx="128713" cy="140441"/>
      </dsp:txXfrm>
    </dsp:sp>
    <dsp:sp modelId="{02A8C892-99F5-416B-9A97-9D038DB2BFE6}">
      <dsp:nvSpPr>
        <dsp:cNvPr id="0" name=""/>
        <dsp:cNvSpPr/>
      </dsp:nvSpPr>
      <dsp:spPr>
        <a:xfrm>
          <a:off x="2701230" y="3368756"/>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6</a:t>
          </a:r>
          <a:endParaRPr lang="en-US" sz="2900" kern="1200" dirty="0"/>
        </a:p>
      </dsp:txBody>
      <dsp:txXfrm>
        <a:off x="2802796" y="3470322"/>
        <a:ext cx="490407" cy="490407"/>
      </dsp:txXfrm>
    </dsp:sp>
    <dsp:sp modelId="{00ADE51F-D771-4FD1-B22E-61E85434CE4F}">
      <dsp:nvSpPr>
        <dsp:cNvPr id="0" name=""/>
        <dsp:cNvSpPr/>
      </dsp:nvSpPr>
      <dsp:spPr>
        <a:xfrm rot="11880000">
          <a:off x="2466235" y="3439336"/>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520048" y="3494673"/>
        <a:ext cx="128713" cy="140441"/>
      </dsp:txXfrm>
    </dsp:sp>
    <dsp:sp modelId="{41A03034-12FB-45B8-83C1-0A27510B9502}">
      <dsp:nvSpPr>
        <dsp:cNvPr id="0" name=""/>
        <dsp:cNvSpPr/>
      </dsp:nvSpPr>
      <dsp:spPr>
        <a:xfrm>
          <a:off x="1711678" y="3047231"/>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7</a:t>
          </a:r>
          <a:endParaRPr lang="en-US" sz="2900" kern="1200" dirty="0"/>
        </a:p>
      </dsp:txBody>
      <dsp:txXfrm>
        <a:off x="1813244" y="3148797"/>
        <a:ext cx="490407" cy="490407"/>
      </dsp:txXfrm>
    </dsp:sp>
    <dsp:sp modelId="{BFE695C8-65B7-452B-B400-2516B2A857EE}">
      <dsp:nvSpPr>
        <dsp:cNvPr id="0" name=""/>
        <dsp:cNvSpPr/>
      </dsp:nvSpPr>
      <dsp:spPr>
        <a:xfrm rot="14040000">
          <a:off x="1663780" y="2860295"/>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707573" y="2929423"/>
        <a:ext cx="128713" cy="140441"/>
      </dsp:txXfrm>
    </dsp:sp>
    <dsp:sp modelId="{6932CD04-30E8-4429-A34E-928C6C93BC91}">
      <dsp:nvSpPr>
        <dsp:cNvPr id="0" name=""/>
        <dsp:cNvSpPr/>
      </dsp:nvSpPr>
      <dsp:spPr>
        <a:xfrm>
          <a:off x="1100102" y="2205468"/>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8</a:t>
          </a:r>
          <a:endParaRPr lang="en-US" sz="2900" kern="1200" dirty="0"/>
        </a:p>
      </dsp:txBody>
      <dsp:txXfrm>
        <a:off x="1201668" y="2307034"/>
        <a:ext cx="490407" cy="490407"/>
      </dsp:txXfrm>
    </dsp:sp>
    <dsp:sp modelId="{45E8905A-F2FB-42EA-8FDA-5D04B7E54B89}">
      <dsp:nvSpPr>
        <dsp:cNvPr id="0" name=""/>
        <dsp:cNvSpPr/>
      </dsp:nvSpPr>
      <dsp:spPr>
        <a:xfrm rot="16200000">
          <a:off x="1354933" y="1920169"/>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82515" y="1994565"/>
        <a:ext cx="128713" cy="140441"/>
      </dsp:txXfrm>
    </dsp:sp>
    <dsp:sp modelId="{C828B1D5-578C-4A99-A851-97A6807DA6E2}">
      <dsp:nvSpPr>
        <dsp:cNvPr id="0" name=""/>
        <dsp:cNvSpPr/>
      </dsp:nvSpPr>
      <dsp:spPr>
        <a:xfrm>
          <a:off x="1100102" y="1164992"/>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9</a:t>
          </a:r>
          <a:endParaRPr lang="en-US" sz="2900" kern="1200" dirty="0"/>
        </a:p>
      </dsp:txBody>
      <dsp:txXfrm>
        <a:off x="1201668" y="1266558"/>
        <a:ext cx="490407" cy="490407"/>
      </dsp:txXfrm>
    </dsp:sp>
    <dsp:sp modelId="{BCE03FDC-1828-4C76-BFC0-6A6D44DE7AF6}">
      <dsp:nvSpPr>
        <dsp:cNvPr id="0" name=""/>
        <dsp:cNvSpPr/>
      </dsp:nvSpPr>
      <dsp:spPr>
        <a:xfrm rot="18360000">
          <a:off x="1657662" y="978055"/>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669032" y="1047183"/>
        <a:ext cx="128713" cy="140441"/>
      </dsp:txXfrm>
    </dsp:sp>
    <dsp:sp modelId="{C8FB5029-79B4-44D7-9DA7-FCC5FB1E4936}">
      <dsp:nvSpPr>
        <dsp:cNvPr id="0" name=""/>
        <dsp:cNvSpPr/>
      </dsp:nvSpPr>
      <dsp:spPr>
        <a:xfrm>
          <a:off x="1711678" y="323229"/>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10</a:t>
          </a:r>
          <a:endParaRPr lang="en-US" sz="2900" kern="1200" dirty="0"/>
        </a:p>
      </dsp:txBody>
      <dsp:txXfrm>
        <a:off x="1813244" y="424795"/>
        <a:ext cx="490407" cy="490407"/>
      </dsp:txXfrm>
    </dsp:sp>
    <dsp:sp modelId="{B6CDDC98-6BB6-41CB-B134-C3916FD93A90}">
      <dsp:nvSpPr>
        <dsp:cNvPr id="0" name=""/>
        <dsp:cNvSpPr/>
      </dsp:nvSpPr>
      <dsp:spPr>
        <a:xfrm rot="20520000">
          <a:off x="2456336" y="393809"/>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457686" y="449146"/>
        <a:ext cx="128713" cy="1404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216329" y="1622"/>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278548" y="63841"/>
        <a:ext cx="300422" cy="300422"/>
      </dsp:txXfrm>
    </dsp:sp>
    <dsp:sp modelId="{1207202A-8498-4AF5-B1B5-180AEA94F7F9}">
      <dsp:nvSpPr>
        <dsp:cNvPr id="0" name=""/>
        <dsp:cNvSpPr/>
      </dsp:nvSpPr>
      <dsp:spPr>
        <a:xfrm rot="1080000">
          <a:off x="1620394" y="271456"/>
          <a:ext cx="217323" cy="8033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620984" y="283799"/>
        <a:ext cx="193222" cy="48203"/>
      </dsp:txXfrm>
    </dsp:sp>
    <dsp:sp modelId="{F70ED628-EFAA-43FA-86D3-A33D2CF46C63}">
      <dsp:nvSpPr>
        <dsp:cNvPr id="0" name=""/>
        <dsp:cNvSpPr/>
      </dsp:nvSpPr>
      <dsp:spPr>
        <a:xfrm>
          <a:off x="182299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1885218" y="260960"/>
        <a:ext cx="300422" cy="300422"/>
      </dsp:txXfrm>
    </dsp:sp>
    <dsp:sp modelId="{7FBDCEB2-3724-4A00-B04C-69A7364D59F9}">
      <dsp:nvSpPr>
        <dsp:cNvPr id="0" name=""/>
        <dsp:cNvSpPr/>
      </dsp:nvSpPr>
      <dsp:spPr>
        <a:xfrm rot="3240000">
          <a:off x="2127526" y="63059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31981" y="636257"/>
        <a:ext cx="165377" cy="43234"/>
      </dsp:txXfrm>
    </dsp:sp>
    <dsp:sp modelId="{8A239B37-9E96-4770-8B1B-3313270917F6}">
      <dsp:nvSpPr>
        <dsp:cNvPr id="0" name=""/>
        <dsp:cNvSpPr/>
      </dsp:nvSpPr>
      <dsp:spPr>
        <a:xfrm>
          <a:off x="2197942" y="714806"/>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2260161" y="777025"/>
        <a:ext cx="300422" cy="300422"/>
      </dsp:txXfrm>
    </dsp:sp>
    <dsp:sp modelId="{910F3E83-A29D-4562-A5F2-CDA43C10C961}">
      <dsp:nvSpPr>
        <dsp:cNvPr id="0" name=""/>
        <dsp:cNvSpPr/>
      </dsp:nvSpPr>
      <dsp:spPr>
        <a:xfrm rot="16200000" flipH="1">
          <a:off x="2312859" y="1195378"/>
          <a:ext cx="195028" cy="9521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327141" y="1200139"/>
        <a:ext cx="166464" cy="57129"/>
      </dsp:txXfrm>
    </dsp:sp>
    <dsp:sp modelId="{756FAFC5-3760-40A9-81C1-F48AA496E6A1}">
      <dsp:nvSpPr>
        <dsp:cNvPr id="0" name=""/>
        <dsp:cNvSpPr/>
      </dsp:nvSpPr>
      <dsp:spPr>
        <a:xfrm>
          <a:off x="2197942"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2260161" y="1414916"/>
        <a:ext cx="300422" cy="300422"/>
      </dsp:txXfrm>
    </dsp:sp>
    <dsp:sp modelId="{36D401AC-3085-4ADD-BF05-1C885976C979}">
      <dsp:nvSpPr>
        <dsp:cNvPr id="0" name=""/>
        <dsp:cNvSpPr/>
      </dsp:nvSpPr>
      <dsp:spPr>
        <a:xfrm rot="7560000">
          <a:off x="2131282" y="178454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48444" y="1790213"/>
        <a:ext cx="165377" cy="43234"/>
      </dsp:txXfrm>
    </dsp:sp>
    <dsp:sp modelId="{165CF8C7-8A25-4E03-B8ED-B2F3D41AE8DC}">
      <dsp:nvSpPr>
        <dsp:cNvPr id="0" name=""/>
        <dsp:cNvSpPr/>
      </dsp:nvSpPr>
      <dsp:spPr>
        <a:xfrm>
          <a:off x="1822999" y="1868761"/>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885218" y="1930980"/>
        <a:ext cx="300422" cy="300422"/>
      </dsp:txXfrm>
    </dsp:sp>
    <dsp:sp modelId="{9C1B7D29-197E-4359-882E-A1F8C7D698FC}">
      <dsp:nvSpPr>
        <dsp:cNvPr id="0" name=""/>
        <dsp:cNvSpPr/>
      </dsp:nvSpPr>
      <dsp:spPr>
        <a:xfrm rot="9720000">
          <a:off x="1641636" y="2142735"/>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62724" y="2153806"/>
        <a:ext cx="165377" cy="43234"/>
      </dsp:txXfrm>
    </dsp:sp>
    <dsp:sp modelId="{02A8C892-99F5-416B-9A97-9D038DB2BFE6}">
      <dsp:nvSpPr>
        <dsp:cNvPr id="0" name=""/>
        <dsp:cNvSpPr/>
      </dsp:nvSpPr>
      <dsp:spPr>
        <a:xfrm>
          <a:off x="1216329" y="2065880"/>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1278548" y="2128099"/>
        <a:ext cx="300422" cy="300422"/>
      </dsp:txXfrm>
    </dsp:sp>
    <dsp:sp modelId="{00ADE51F-D771-4FD1-B22E-61E85434CE4F}">
      <dsp:nvSpPr>
        <dsp:cNvPr id="0" name=""/>
        <dsp:cNvSpPr/>
      </dsp:nvSpPr>
      <dsp:spPr>
        <a:xfrm rot="11880000">
          <a:off x="1034966" y="214471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56054" y="2162461"/>
        <a:ext cx="165377" cy="43234"/>
      </dsp:txXfrm>
    </dsp:sp>
    <dsp:sp modelId="{41A03034-12FB-45B8-83C1-0A27510B9502}">
      <dsp:nvSpPr>
        <dsp:cNvPr id="0" name=""/>
        <dsp:cNvSpPr/>
      </dsp:nvSpPr>
      <dsp:spPr>
        <a:xfrm>
          <a:off x="609659" y="1868761"/>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671878" y="1930980"/>
        <a:ext cx="300422" cy="300422"/>
      </dsp:txXfrm>
    </dsp:sp>
    <dsp:sp modelId="{BFE695C8-65B7-452B-B400-2516B2A857EE}">
      <dsp:nvSpPr>
        <dsp:cNvPr id="0" name=""/>
        <dsp:cNvSpPr/>
      </dsp:nvSpPr>
      <dsp:spPr>
        <a:xfrm rot="14040000">
          <a:off x="542999" y="178971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60161" y="1812871"/>
        <a:ext cx="165377" cy="43234"/>
      </dsp:txXfrm>
    </dsp:sp>
    <dsp:sp modelId="{6932CD04-30E8-4429-A34E-928C6C93BC91}">
      <dsp:nvSpPr>
        <dsp:cNvPr id="0" name=""/>
        <dsp:cNvSpPr/>
      </dsp:nvSpPr>
      <dsp:spPr>
        <a:xfrm>
          <a:off x="234716"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296935" y="1414916"/>
        <a:ext cx="300422" cy="300422"/>
      </dsp:txXfrm>
    </dsp:sp>
    <dsp:sp modelId="{45E8905A-F2FB-42EA-8FDA-5D04B7E54B89}">
      <dsp:nvSpPr>
        <dsp:cNvPr id="0" name=""/>
        <dsp:cNvSpPr/>
      </dsp:nvSpPr>
      <dsp:spPr>
        <a:xfrm rot="16200000">
          <a:off x="353649" y="1213349"/>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64458" y="1238569"/>
        <a:ext cx="165377" cy="43234"/>
      </dsp:txXfrm>
    </dsp:sp>
    <dsp:sp modelId="{C828B1D5-578C-4A99-A851-97A6807DA6E2}">
      <dsp:nvSpPr>
        <dsp:cNvPr id="0" name=""/>
        <dsp:cNvSpPr/>
      </dsp:nvSpPr>
      <dsp:spPr>
        <a:xfrm>
          <a:off x="234716" y="714806"/>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296935" y="777025"/>
        <a:ext cx="300422" cy="300422"/>
      </dsp:txXfrm>
    </dsp:sp>
    <dsp:sp modelId="{BCE03FDC-1828-4C76-BFC0-6A6D44DE7AF6}">
      <dsp:nvSpPr>
        <dsp:cNvPr id="0" name=""/>
        <dsp:cNvSpPr/>
      </dsp:nvSpPr>
      <dsp:spPr>
        <a:xfrm rot="18360000">
          <a:off x="539242" y="635761"/>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43697" y="658916"/>
        <a:ext cx="165377" cy="43234"/>
      </dsp:txXfrm>
    </dsp:sp>
    <dsp:sp modelId="{C8FB5029-79B4-44D7-9DA7-FCC5FB1E4936}">
      <dsp:nvSpPr>
        <dsp:cNvPr id="0" name=""/>
        <dsp:cNvSpPr/>
      </dsp:nvSpPr>
      <dsp:spPr>
        <a:xfrm>
          <a:off x="60965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671878" y="260960"/>
        <a:ext cx="300422" cy="300422"/>
      </dsp:txXfrm>
    </dsp:sp>
    <dsp:sp modelId="{B6CDDC98-6BB6-41CB-B134-C3916FD93A90}">
      <dsp:nvSpPr>
        <dsp:cNvPr id="0" name=""/>
        <dsp:cNvSpPr/>
      </dsp:nvSpPr>
      <dsp:spPr>
        <a:xfrm rot="19972423" flipV="1">
          <a:off x="1026838" y="271541"/>
          <a:ext cx="191094" cy="8411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28226" y="294117"/>
        <a:ext cx="165859" cy="504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216329" y="1622"/>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278548" y="63841"/>
        <a:ext cx="300422" cy="300422"/>
      </dsp:txXfrm>
    </dsp:sp>
    <dsp:sp modelId="{1207202A-8498-4AF5-B1B5-180AEA94F7F9}">
      <dsp:nvSpPr>
        <dsp:cNvPr id="0" name=""/>
        <dsp:cNvSpPr/>
      </dsp:nvSpPr>
      <dsp:spPr>
        <a:xfrm rot="1080000">
          <a:off x="1620394" y="271456"/>
          <a:ext cx="217323" cy="8033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620984" y="283799"/>
        <a:ext cx="193222" cy="48203"/>
      </dsp:txXfrm>
    </dsp:sp>
    <dsp:sp modelId="{F70ED628-EFAA-43FA-86D3-A33D2CF46C63}">
      <dsp:nvSpPr>
        <dsp:cNvPr id="0" name=""/>
        <dsp:cNvSpPr/>
      </dsp:nvSpPr>
      <dsp:spPr>
        <a:xfrm>
          <a:off x="182299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1885218" y="260960"/>
        <a:ext cx="300422" cy="300422"/>
      </dsp:txXfrm>
    </dsp:sp>
    <dsp:sp modelId="{7FBDCEB2-3724-4A00-B04C-69A7364D59F9}">
      <dsp:nvSpPr>
        <dsp:cNvPr id="0" name=""/>
        <dsp:cNvSpPr/>
      </dsp:nvSpPr>
      <dsp:spPr>
        <a:xfrm rot="3240000">
          <a:off x="2127526" y="63059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31981" y="636257"/>
        <a:ext cx="165377" cy="43234"/>
      </dsp:txXfrm>
    </dsp:sp>
    <dsp:sp modelId="{8A239B37-9E96-4770-8B1B-3313270917F6}">
      <dsp:nvSpPr>
        <dsp:cNvPr id="0" name=""/>
        <dsp:cNvSpPr/>
      </dsp:nvSpPr>
      <dsp:spPr>
        <a:xfrm>
          <a:off x="2197942"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260161" y="777025"/>
        <a:ext cx="300422" cy="300422"/>
      </dsp:txXfrm>
    </dsp:sp>
    <dsp:sp modelId="{910F3E83-A29D-4562-A5F2-CDA43C10C961}">
      <dsp:nvSpPr>
        <dsp:cNvPr id="0" name=""/>
        <dsp:cNvSpPr/>
      </dsp:nvSpPr>
      <dsp:spPr>
        <a:xfrm rot="16200000" flipH="1">
          <a:off x="2312859" y="1195378"/>
          <a:ext cx="195028" cy="9521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327141" y="1200139"/>
        <a:ext cx="166464" cy="57129"/>
      </dsp:txXfrm>
    </dsp:sp>
    <dsp:sp modelId="{756FAFC5-3760-40A9-81C1-F48AA496E6A1}">
      <dsp:nvSpPr>
        <dsp:cNvPr id="0" name=""/>
        <dsp:cNvSpPr/>
      </dsp:nvSpPr>
      <dsp:spPr>
        <a:xfrm>
          <a:off x="2197942"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260161" y="1414916"/>
        <a:ext cx="300422" cy="300422"/>
      </dsp:txXfrm>
    </dsp:sp>
    <dsp:sp modelId="{36D401AC-3085-4ADD-BF05-1C885976C979}">
      <dsp:nvSpPr>
        <dsp:cNvPr id="0" name=""/>
        <dsp:cNvSpPr/>
      </dsp:nvSpPr>
      <dsp:spPr>
        <a:xfrm rot="7560000">
          <a:off x="2131282" y="178454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48444" y="1790213"/>
        <a:ext cx="165377" cy="43234"/>
      </dsp:txXfrm>
    </dsp:sp>
    <dsp:sp modelId="{165CF8C7-8A25-4E03-B8ED-B2F3D41AE8DC}">
      <dsp:nvSpPr>
        <dsp:cNvPr id="0" name=""/>
        <dsp:cNvSpPr/>
      </dsp:nvSpPr>
      <dsp:spPr>
        <a:xfrm>
          <a:off x="182299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9</a:t>
          </a:r>
          <a:endParaRPr lang="en-US" sz="1800" kern="1200" dirty="0"/>
        </a:p>
      </dsp:txBody>
      <dsp:txXfrm>
        <a:off x="1885218" y="1930980"/>
        <a:ext cx="300422" cy="300422"/>
      </dsp:txXfrm>
    </dsp:sp>
    <dsp:sp modelId="{9C1B7D29-197E-4359-882E-A1F8C7D698FC}">
      <dsp:nvSpPr>
        <dsp:cNvPr id="0" name=""/>
        <dsp:cNvSpPr/>
      </dsp:nvSpPr>
      <dsp:spPr>
        <a:xfrm rot="9720000">
          <a:off x="1641636" y="2142735"/>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62724" y="2153806"/>
        <a:ext cx="165377" cy="43234"/>
      </dsp:txXfrm>
    </dsp:sp>
    <dsp:sp modelId="{02A8C892-99F5-416B-9A97-9D038DB2BFE6}">
      <dsp:nvSpPr>
        <dsp:cNvPr id="0" name=""/>
        <dsp:cNvSpPr/>
      </dsp:nvSpPr>
      <dsp:spPr>
        <a:xfrm>
          <a:off x="1216329" y="2065880"/>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278548" y="2128099"/>
        <a:ext cx="300422" cy="300422"/>
      </dsp:txXfrm>
    </dsp:sp>
    <dsp:sp modelId="{00ADE51F-D771-4FD1-B22E-61E85434CE4F}">
      <dsp:nvSpPr>
        <dsp:cNvPr id="0" name=""/>
        <dsp:cNvSpPr/>
      </dsp:nvSpPr>
      <dsp:spPr>
        <a:xfrm rot="11880000">
          <a:off x="1034966" y="214471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56054" y="2162461"/>
        <a:ext cx="165377" cy="43234"/>
      </dsp:txXfrm>
    </dsp:sp>
    <dsp:sp modelId="{41A03034-12FB-45B8-83C1-0A27510B9502}">
      <dsp:nvSpPr>
        <dsp:cNvPr id="0" name=""/>
        <dsp:cNvSpPr/>
      </dsp:nvSpPr>
      <dsp:spPr>
        <a:xfrm>
          <a:off x="60965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671878" y="1930980"/>
        <a:ext cx="300422" cy="300422"/>
      </dsp:txXfrm>
    </dsp:sp>
    <dsp:sp modelId="{BFE695C8-65B7-452B-B400-2516B2A857EE}">
      <dsp:nvSpPr>
        <dsp:cNvPr id="0" name=""/>
        <dsp:cNvSpPr/>
      </dsp:nvSpPr>
      <dsp:spPr>
        <a:xfrm rot="14040000">
          <a:off x="542999" y="178971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60161" y="1812871"/>
        <a:ext cx="165377" cy="43234"/>
      </dsp:txXfrm>
    </dsp:sp>
    <dsp:sp modelId="{6932CD04-30E8-4429-A34E-928C6C93BC91}">
      <dsp:nvSpPr>
        <dsp:cNvPr id="0" name=""/>
        <dsp:cNvSpPr/>
      </dsp:nvSpPr>
      <dsp:spPr>
        <a:xfrm>
          <a:off x="234716"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96935" y="1414916"/>
        <a:ext cx="300422" cy="300422"/>
      </dsp:txXfrm>
    </dsp:sp>
    <dsp:sp modelId="{45E8905A-F2FB-42EA-8FDA-5D04B7E54B89}">
      <dsp:nvSpPr>
        <dsp:cNvPr id="0" name=""/>
        <dsp:cNvSpPr/>
      </dsp:nvSpPr>
      <dsp:spPr>
        <a:xfrm rot="16200000">
          <a:off x="353649" y="1213349"/>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64458" y="1238569"/>
        <a:ext cx="165377" cy="43234"/>
      </dsp:txXfrm>
    </dsp:sp>
    <dsp:sp modelId="{C828B1D5-578C-4A99-A851-97A6807DA6E2}">
      <dsp:nvSpPr>
        <dsp:cNvPr id="0" name=""/>
        <dsp:cNvSpPr/>
      </dsp:nvSpPr>
      <dsp:spPr>
        <a:xfrm>
          <a:off x="234716"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96935" y="777025"/>
        <a:ext cx="300422" cy="300422"/>
      </dsp:txXfrm>
    </dsp:sp>
    <dsp:sp modelId="{BCE03FDC-1828-4C76-BFC0-6A6D44DE7AF6}">
      <dsp:nvSpPr>
        <dsp:cNvPr id="0" name=""/>
        <dsp:cNvSpPr/>
      </dsp:nvSpPr>
      <dsp:spPr>
        <a:xfrm rot="18360000">
          <a:off x="539242" y="635761"/>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43697" y="658916"/>
        <a:ext cx="165377" cy="43234"/>
      </dsp:txXfrm>
    </dsp:sp>
    <dsp:sp modelId="{C8FB5029-79B4-44D7-9DA7-FCC5FB1E4936}">
      <dsp:nvSpPr>
        <dsp:cNvPr id="0" name=""/>
        <dsp:cNvSpPr/>
      </dsp:nvSpPr>
      <dsp:spPr>
        <a:xfrm>
          <a:off x="60965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9</a:t>
          </a:r>
          <a:endParaRPr lang="en-US" sz="1800" kern="1200" dirty="0"/>
        </a:p>
      </dsp:txBody>
      <dsp:txXfrm>
        <a:off x="671878" y="260960"/>
        <a:ext cx="300422" cy="300422"/>
      </dsp:txXfrm>
    </dsp:sp>
    <dsp:sp modelId="{B6CDDC98-6BB6-41CB-B134-C3916FD93A90}">
      <dsp:nvSpPr>
        <dsp:cNvPr id="0" name=""/>
        <dsp:cNvSpPr/>
      </dsp:nvSpPr>
      <dsp:spPr>
        <a:xfrm rot="19972423" flipV="1">
          <a:off x="1026838" y="271541"/>
          <a:ext cx="191094" cy="8411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28226" y="294117"/>
        <a:ext cx="165859" cy="504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216329" y="1622"/>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278548" y="63841"/>
        <a:ext cx="300422" cy="300422"/>
      </dsp:txXfrm>
    </dsp:sp>
    <dsp:sp modelId="{1207202A-8498-4AF5-B1B5-180AEA94F7F9}">
      <dsp:nvSpPr>
        <dsp:cNvPr id="0" name=""/>
        <dsp:cNvSpPr/>
      </dsp:nvSpPr>
      <dsp:spPr>
        <a:xfrm rot="1080000">
          <a:off x="1620394" y="271456"/>
          <a:ext cx="217323" cy="8033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620984" y="283799"/>
        <a:ext cx="193222" cy="48203"/>
      </dsp:txXfrm>
    </dsp:sp>
    <dsp:sp modelId="{F70ED628-EFAA-43FA-86D3-A33D2CF46C63}">
      <dsp:nvSpPr>
        <dsp:cNvPr id="0" name=""/>
        <dsp:cNvSpPr/>
      </dsp:nvSpPr>
      <dsp:spPr>
        <a:xfrm>
          <a:off x="182299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2</a:t>
          </a:r>
          <a:endParaRPr lang="en-US" sz="1800" kern="1200" dirty="0"/>
        </a:p>
      </dsp:txBody>
      <dsp:txXfrm>
        <a:off x="1885218" y="260960"/>
        <a:ext cx="300422" cy="300422"/>
      </dsp:txXfrm>
    </dsp:sp>
    <dsp:sp modelId="{7FBDCEB2-3724-4A00-B04C-69A7364D59F9}">
      <dsp:nvSpPr>
        <dsp:cNvPr id="0" name=""/>
        <dsp:cNvSpPr/>
      </dsp:nvSpPr>
      <dsp:spPr>
        <a:xfrm rot="3240000">
          <a:off x="2127526" y="63059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31981" y="636257"/>
        <a:ext cx="165377" cy="43234"/>
      </dsp:txXfrm>
    </dsp:sp>
    <dsp:sp modelId="{8A239B37-9E96-4770-8B1B-3313270917F6}">
      <dsp:nvSpPr>
        <dsp:cNvPr id="0" name=""/>
        <dsp:cNvSpPr/>
      </dsp:nvSpPr>
      <dsp:spPr>
        <a:xfrm>
          <a:off x="2197942"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260161" y="777025"/>
        <a:ext cx="300422" cy="300422"/>
      </dsp:txXfrm>
    </dsp:sp>
    <dsp:sp modelId="{910F3E83-A29D-4562-A5F2-CDA43C10C961}">
      <dsp:nvSpPr>
        <dsp:cNvPr id="0" name=""/>
        <dsp:cNvSpPr/>
      </dsp:nvSpPr>
      <dsp:spPr>
        <a:xfrm rot="16200000" flipH="1">
          <a:off x="2312859" y="1195378"/>
          <a:ext cx="195028" cy="9521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327141" y="1200139"/>
        <a:ext cx="166464" cy="57129"/>
      </dsp:txXfrm>
    </dsp:sp>
    <dsp:sp modelId="{756FAFC5-3760-40A9-81C1-F48AA496E6A1}">
      <dsp:nvSpPr>
        <dsp:cNvPr id="0" name=""/>
        <dsp:cNvSpPr/>
      </dsp:nvSpPr>
      <dsp:spPr>
        <a:xfrm>
          <a:off x="2197942"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8</a:t>
          </a:r>
          <a:endParaRPr lang="en-US" sz="1800" kern="1200" dirty="0"/>
        </a:p>
      </dsp:txBody>
      <dsp:txXfrm>
        <a:off x="2260161" y="1414916"/>
        <a:ext cx="300422" cy="300422"/>
      </dsp:txXfrm>
    </dsp:sp>
    <dsp:sp modelId="{36D401AC-3085-4ADD-BF05-1C885976C979}">
      <dsp:nvSpPr>
        <dsp:cNvPr id="0" name=""/>
        <dsp:cNvSpPr/>
      </dsp:nvSpPr>
      <dsp:spPr>
        <a:xfrm rot="7560000">
          <a:off x="2131282" y="178454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48444" y="1790213"/>
        <a:ext cx="165377" cy="43234"/>
      </dsp:txXfrm>
    </dsp:sp>
    <dsp:sp modelId="{165CF8C7-8A25-4E03-B8ED-B2F3D41AE8DC}">
      <dsp:nvSpPr>
        <dsp:cNvPr id="0" name=""/>
        <dsp:cNvSpPr/>
      </dsp:nvSpPr>
      <dsp:spPr>
        <a:xfrm>
          <a:off x="182299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1885218" y="1930980"/>
        <a:ext cx="300422" cy="300422"/>
      </dsp:txXfrm>
    </dsp:sp>
    <dsp:sp modelId="{9C1B7D29-197E-4359-882E-A1F8C7D698FC}">
      <dsp:nvSpPr>
        <dsp:cNvPr id="0" name=""/>
        <dsp:cNvSpPr/>
      </dsp:nvSpPr>
      <dsp:spPr>
        <a:xfrm rot="9720000">
          <a:off x="1641636" y="2142735"/>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62724" y="2153806"/>
        <a:ext cx="165377" cy="43234"/>
      </dsp:txXfrm>
    </dsp:sp>
    <dsp:sp modelId="{02A8C892-99F5-416B-9A97-9D038DB2BFE6}">
      <dsp:nvSpPr>
        <dsp:cNvPr id="0" name=""/>
        <dsp:cNvSpPr/>
      </dsp:nvSpPr>
      <dsp:spPr>
        <a:xfrm>
          <a:off x="1216329" y="2065880"/>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1278548" y="2128099"/>
        <a:ext cx="300422" cy="300422"/>
      </dsp:txXfrm>
    </dsp:sp>
    <dsp:sp modelId="{00ADE51F-D771-4FD1-B22E-61E85434CE4F}">
      <dsp:nvSpPr>
        <dsp:cNvPr id="0" name=""/>
        <dsp:cNvSpPr/>
      </dsp:nvSpPr>
      <dsp:spPr>
        <a:xfrm rot="11880000">
          <a:off x="1034966" y="214471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56054" y="2162461"/>
        <a:ext cx="165377" cy="43234"/>
      </dsp:txXfrm>
    </dsp:sp>
    <dsp:sp modelId="{41A03034-12FB-45B8-83C1-0A27510B9502}">
      <dsp:nvSpPr>
        <dsp:cNvPr id="0" name=""/>
        <dsp:cNvSpPr/>
      </dsp:nvSpPr>
      <dsp:spPr>
        <a:xfrm>
          <a:off x="60965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9</a:t>
          </a:r>
          <a:endParaRPr lang="en-US" sz="1800" kern="1200" dirty="0"/>
        </a:p>
      </dsp:txBody>
      <dsp:txXfrm>
        <a:off x="671878" y="1930980"/>
        <a:ext cx="300422" cy="300422"/>
      </dsp:txXfrm>
    </dsp:sp>
    <dsp:sp modelId="{BFE695C8-65B7-452B-B400-2516B2A857EE}">
      <dsp:nvSpPr>
        <dsp:cNvPr id="0" name=""/>
        <dsp:cNvSpPr/>
      </dsp:nvSpPr>
      <dsp:spPr>
        <a:xfrm rot="14040000">
          <a:off x="542999" y="178971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60161" y="1812871"/>
        <a:ext cx="165377" cy="43234"/>
      </dsp:txXfrm>
    </dsp:sp>
    <dsp:sp modelId="{6932CD04-30E8-4429-A34E-928C6C93BC91}">
      <dsp:nvSpPr>
        <dsp:cNvPr id="0" name=""/>
        <dsp:cNvSpPr/>
      </dsp:nvSpPr>
      <dsp:spPr>
        <a:xfrm>
          <a:off x="234716"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7</a:t>
          </a:r>
          <a:endParaRPr lang="en-US" sz="1800" kern="1200" dirty="0"/>
        </a:p>
      </dsp:txBody>
      <dsp:txXfrm>
        <a:off x="296935" y="1414916"/>
        <a:ext cx="300422" cy="300422"/>
      </dsp:txXfrm>
    </dsp:sp>
    <dsp:sp modelId="{45E8905A-F2FB-42EA-8FDA-5D04B7E54B89}">
      <dsp:nvSpPr>
        <dsp:cNvPr id="0" name=""/>
        <dsp:cNvSpPr/>
      </dsp:nvSpPr>
      <dsp:spPr>
        <a:xfrm rot="16200000">
          <a:off x="353649" y="1213349"/>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64458" y="1238569"/>
        <a:ext cx="165377" cy="43234"/>
      </dsp:txXfrm>
    </dsp:sp>
    <dsp:sp modelId="{C828B1D5-578C-4A99-A851-97A6807DA6E2}">
      <dsp:nvSpPr>
        <dsp:cNvPr id="0" name=""/>
        <dsp:cNvSpPr/>
      </dsp:nvSpPr>
      <dsp:spPr>
        <a:xfrm>
          <a:off x="234716"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96935" y="777025"/>
        <a:ext cx="300422" cy="300422"/>
      </dsp:txXfrm>
    </dsp:sp>
    <dsp:sp modelId="{BCE03FDC-1828-4C76-BFC0-6A6D44DE7AF6}">
      <dsp:nvSpPr>
        <dsp:cNvPr id="0" name=""/>
        <dsp:cNvSpPr/>
      </dsp:nvSpPr>
      <dsp:spPr>
        <a:xfrm rot="18360000">
          <a:off x="539242" y="635761"/>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43697" y="658916"/>
        <a:ext cx="165377" cy="43234"/>
      </dsp:txXfrm>
    </dsp:sp>
    <dsp:sp modelId="{C8FB5029-79B4-44D7-9DA7-FCC5FB1E4936}">
      <dsp:nvSpPr>
        <dsp:cNvPr id="0" name=""/>
        <dsp:cNvSpPr/>
      </dsp:nvSpPr>
      <dsp:spPr>
        <a:xfrm>
          <a:off x="60965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6</a:t>
          </a:r>
          <a:endParaRPr lang="en-US" sz="1800" kern="1200" dirty="0"/>
        </a:p>
      </dsp:txBody>
      <dsp:txXfrm>
        <a:off x="671878" y="260960"/>
        <a:ext cx="300422" cy="300422"/>
      </dsp:txXfrm>
    </dsp:sp>
    <dsp:sp modelId="{B6CDDC98-6BB6-41CB-B134-C3916FD93A90}">
      <dsp:nvSpPr>
        <dsp:cNvPr id="0" name=""/>
        <dsp:cNvSpPr/>
      </dsp:nvSpPr>
      <dsp:spPr>
        <a:xfrm rot="19972423" flipV="1">
          <a:off x="1026838" y="271541"/>
          <a:ext cx="191094" cy="8411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28226" y="294117"/>
        <a:ext cx="165859" cy="504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216329" y="1622"/>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278548" y="63841"/>
        <a:ext cx="300422" cy="300422"/>
      </dsp:txXfrm>
    </dsp:sp>
    <dsp:sp modelId="{1207202A-8498-4AF5-B1B5-180AEA94F7F9}">
      <dsp:nvSpPr>
        <dsp:cNvPr id="0" name=""/>
        <dsp:cNvSpPr/>
      </dsp:nvSpPr>
      <dsp:spPr>
        <a:xfrm rot="1080000">
          <a:off x="1620394" y="271456"/>
          <a:ext cx="217323" cy="8033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620984" y="283799"/>
        <a:ext cx="193222" cy="48203"/>
      </dsp:txXfrm>
    </dsp:sp>
    <dsp:sp modelId="{F70ED628-EFAA-43FA-86D3-A33D2CF46C63}">
      <dsp:nvSpPr>
        <dsp:cNvPr id="0" name=""/>
        <dsp:cNvSpPr/>
      </dsp:nvSpPr>
      <dsp:spPr>
        <a:xfrm>
          <a:off x="182299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1885218" y="260960"/>
        <a:ext cx="300422" cy="300422"/>
      </dsp:txXfrm>
    </dsp:sp>
    <dsp:sp modelId="{7FBDCEB2-3724-4A00-B04C-69A7364D59F9}">
      <dsp:nvSpPr>
        <dsp:cNvPr id="0" name=""/>
        <dsp:cNvSpPr/>
      </dsp:nvSpPr>
      <dsp:spPr>
        <a:xfrm rot="3240000">
          <a:off x="2127526" y="63059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31981" y="636257"/>
        <a:ext cx="165377" cy="43234"/>
      </dsp:txXfrm>
    </dsp:sp>
    <dsp:sp modelId="{8A239B37-9E96-4770-8B1B-3313270917F6}">
      <dsp:nvSpPr>
        <dsp:cNvPr id="0" name=""/>
        <dsp:cNvSpPr/>
      </dsp:nvSpPr>
      <dsp:spPr>
        <a:xfrm>
          <a:off x="2197942" y="714806"/>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2260161" y="777025"/>
        <a:ext cx="300422" cy="300422"/>
      </dsp:txXfrm>
    </dsp:sp>
    <dsp:sp modelId="{910F3E83-A29D-4562-A5F2-CDA43C10C961}">
      <dsp:nvSpPr>
        <dsp:cNvPr id="0" name=""/>
        <dsp:cNvSpPr/>
      </dsp:nvSpPr>
      <dsp:spPr>
        <a:xfrm rot="16200000" flipH="1">
          <a:off x="2312859" y="1195378"/>
          <a:ext cx="195028" cy="9521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327141" y="1200139"/>
        <a:ext cx="166464" cy="57129"/>
      </dsp:txXfrm>
    </dsp:sp>
    <dsp:sp modelId="{756FAFC5-3760-40A9-81C1-F48AA496E6A1}">
      <dsp:nvSpPr>
        <dsp:cNvPr id="0" name=""/>
        <dsp:cNvSpPr/>
      </dsp:nvSpPr>
      <dsp:spPr>
        <a:xfrm>
          <a:off x="2197942"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2260161" y="1414916"/>
        <a:ext cx="300422" cy="300422"/>
      </dsp:txXfrm>
    </dsp:sp>
    <dsp:sp modelId="{36D401AC-3085-4ADD-BF05-1C885976C979}">
      <dsp:nvSpPr>
        <dsp:cNvPr id="0" name=""/>
        <dsp:cNvSpPr/>
      </dsp:nvSpPr>
      <dsp:spPr>
        <a:xfrm rot="7560000">
          <a:off x="2131282" y="178454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48444" y="1790213"/>
        <a:ext cx="165377" cy="43234"/>
      </dsp:txXfrm>
    </dsp:sp>
    <dsp:sp modelId="{165CF8C7-8A25-4E03-B8ED-B2F3D41AE8DC}">
      <dsp:nvSpPr>
        <dsp:cNvPr id="0" name=""/>
        <dsp:cNvSpPr/>
      </dsp:nvSpPr>
      <dsp:spPr>
        <a:xfrm>
          <a:off x="1822999" y="1868761"/>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885218" y="1930980"/>
        <a:ext cx="300422" cy="300422"/>
      </dsp:txXfrm>
    </dsp:sp>
    <dsp:sp modelId="{9C1B7D29-197E-4359-882E-A1F8C7D698FC}">
      <dsp:nvSpPr>
        <dsp:cNvPr id="0" name=""/>
        <dsp:cNvSpPr/>
      </dsp:nvSpPr>
      <dsp:spPr>
        <a:xfrm rot="9720000">
          <a:off x="1641636" y="2142735"/>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62724" y="2153806"/>
        <a:ext cx="165377" cy="43234"/>
      </dsp:txXfrm>
    </dsp:sp>
    <dsp:sp modelId="{02A8C892-99F5-416B-9A97-9D038DB2BFE6}">
      <dsp:nvSpPr>
        <dsp:cNvPr id="0" name=""/>
        <dsp:cNvSpPr/>
      </dsp:nvSpPr>
      <dsp:spPr>
        <a:xfrm>
          <a:off x="1216329" y="2065880"/>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1278548" y="2128099"/>
        <a:ext cx="300422" cy="300422"/>
      </dsp:txXfrm>
    </dsp:sp>
    <dsp:sp modelId="{00ADE51F-D771-4FD1-B22E-61E85434CE4F}">
      <dsp:nvSpPr>
        <dsp:cNvPr id="0" name=""/>
        <dsp:cNvSpPr/>
      </dsp:nvSpPr>
      <dsp:spPr>
        <a:xfrm rot="11880000">
          <a:off x="1034966" y="214471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56054" y="2162461"/>
        <a:ext cx="165377" cy="43234"/>
      </dsp:txXfrm>
    </dsp:sp>
    <dsp:sp modelId="{41A03034-12FB-45B8-83C1-0A27510B9502}">
      <dsp:nvSpPr>
        <dsp:cNvPr id="0" name=""/>
        <dsp:cNvSpPr/>
      </dsp:nvSpPr>
      <dsp:spPr>
        <a:xfrm>
          <a:off x="609659" y="1868761"/>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671878" y="1930980"/>
        <a:ext cx="300422" cy="300422"/>
      </dsp:txXfrm>
    </dsp:sp>
    <dsp:sp modelId="{BFE695C8-65B7-452B-B400-2516B2A857EE}">
      <dsp:nvSpPr>
        <dsp:cNvPr id="0" name=""/>
        <dsp:cNvSpPr/>
      </dsp:nvSpPr>
      <dsp:spPr>
        <a:xfrm rot="14040000">
          <a:off x="542999" y="178971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60161" y="1812871"/>
        <a:ext cx="165377" cy="43234"/>
      </dsp:txXfrm>
    </dsp:sp>
    <dsp:sp modelId="{6932CD04-30E8-4429-A34E-928C6C93BC91}">
      <dsp:nvSpPr>
        <dsp:cNvPr id="0" name=""/>
        <dsp:cNvSpPr/>
      </dsp:nvSpPr>
      <dsp:spPr>
        <a:xfrm>
          <a:off x="234716"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296935" y="1414916"/>
        <a:ext cx="300422" cy="300422"/>
      </dsp:txXfrm>
    </dsp:sp>
    <dsp:sp modelId="{45E8905A-F2FB-42EA-8FDA-5D04B7E54B89}">
      <dsp:nvSpPr>
        <dsp:cNvPr id="0" name=""/>
        <dsp:cNvSpPr/>
      </dsp:nvSpPr>
      <dsp:spPr>
        <a:xfrm rot="16200000">
          <a:off x="353649" y="1213349"/>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64458" y="1238569"/>
        <a:ext cx="165377" cy="43234"/>
      </dsp:txXfrm>
    </dsp:sp>
    <dsp:sp modelId="{C828B1D5-578C-4A99-A851-97A6807DA6E2}">
      <dsp:nvSpPr>
        <dsp:cNvPr id="0" name=""/>
        <dsp:cNvSpPr/>
      </dsp:nvSpPr>
      <dsp:spPr>
        <a:xfrm>
          <a:off x="234716" y="714806"/>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296935" y="777025"/>
        <a:ext cx="300422" cy="300422"/>
      </dsp:txXfrm>
    </dsp:sp>
    <dsp:sp modelId="{BCE03FDC-1828-4C76-BFC0-6A6D44DE7AF6}">
      <dsp:nvSpPr>
        <dsp:cNvPr id="0" name=""/>
        <dsp:cNvSpPr/>
      </dsp:nvSpPr>
      <dsp:spPr>
        <a:xfrm rot="18360000">
          <a:off x="539242" y="635761"/>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43697" y="658916"/>
        <a:ext cx="165377" cy="43234"/>
      </dsp:txXfrm>
    </dsp:sp>
    <dsp:sp modelId="{C8FB5029-79B4-44D7-9DA7-FCC5FB1E4936}">
      <dsp:nvSpPr>
        <dsp:cNvPr id="0" name=""/>
        <dsp:cNvSpPr/>
      </dsp:nvSpPr>
      <dsp:spPr>
        <a:xfrm>
          <a:off x="60965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671878" y="260960"/>
        <a:ext cx="300422" cy="300422"/>
      </dsp:txXfrm>
    </dsp:sp>
    <dsp:sp modelId="{B6CDDC98-6BB6-41CB-B134-C3916FD93A90}">
      <dsp:nvSpPr>
        <dsp:cNvPr id="0" name=""/>
        <dsp:cNvSpPr/>
      </dsp:nvSpPr>
      <dsp:spPr>
        <a:xfrm rot="19972423" flipV="1">
          <a:off x="1026838" y="271541"/>
          <a:ext cx="191094" cy="8411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28226" y="294117"/>
        <a:ext cx="165859" cy="504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216329" y="1622"/>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278548" y="63841"/>
        <a:ext cx="300422" cy="300422"/>
      </dsp:txXfrm>
    </dsp:sp>
    <dsp:sp modelId="{1207202A-8498-4AF5-B1B5-180AEA94F7F9}">
      <dsp:nvSpPr>
        <dsp:cNvPr id="0" name=""/>
        <dsp:cNvSpPr/>
      </dsp:nvSpPr>
      <dsp:spPr>
        <a:xfrm rot="1080000">
          <a:off x="1620394" y="271456"/>
          <a:ext cx="217323" cy="8033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620984" y="283799"/>
        <a:ext cx="193222" cy="48203"/>
      </dsp:txXfrm>
    </dsp:sp>
    <dsp:sp modelId="{F70ED628-EFAA-43FA-86D3-A33D2CF46C63}">
      <dsp:nvSpPr>
        <dsp:cNvPr id="0" name=""/>
        <dsp:cNvSpPr/>
      </dsp:nvSpPr>
      <dsp:spPr>
        <a:xfrm>
          <a:off x="182299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1885218" y="260960"/>
        <a:ext cx="300422" cy="300422"/>
      </dsp:txXfrm>
    </dsp:sp>
    <dsp:sp modelId="{7FBDCEB2-3724-4A00-B04C-69A7364D59F9}">
      <dsp:nvSpPr>
        <dsp:cNvPr id="0" name=""/>
        <dsp:cNvSpPr/>
      </dsp:nvSpPr>
      <dsp:spPr>
        <a:xfrm rot="3240000">
          <a:off x="2127526" y="63059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31981" y="636257"/>
        <a:ext cx="165377" cy="43234"/>
      </dsp:txXfrm>
    </dsp:sp>
    <dsp:sp modelId="{8A239B37-9E96-4770-8B1B-3313270917F6}">
      <dsp:nvSpPr>
        <dsp:cNvPr id="0" name=""/>
        <dsp:cNvSpPr/>
      </dsp:nvSpPr>
      <dsp:spPr>
        <a:xfrm>
          <a:off x="2197942"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260161" y="777025"/>
        <a:ext cx="300422" cy="300422"/>
      </dsp:txXfrm>
    </dsp:sp>
    <dsp:sp modelId="{910F3E83-A29D-4562-A5F2-CDA43C10C961}">
      <dsp:nvSpPr>
        <dsp:cNvPr id="0" name=""/>
        <dsp:cNvSpPr/>
      </dsp:nvSpPr>
      <dsp:spPr>
        <a:xfrm rot="16200000" flipH="1">
          <a:off x="2312859" y="1195378"/>
          <a:ext cx="195028" cy="9521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327141" y="1200139"/>
        <a:ext cx="166464" cy="57129"/>
      </dsp:txXfrm>
    </dsp:sp>
    <dsp:sp modelId="{756FAFC5-3760-40A9-81C1-F48AA496E6A1}">
      <dsp:nvSpPr>
        <dsp:cNvPr id="0" name=""/>
        <dsp:cNvSpPr/>
      </dsp:nvSpPr>
      <dsp:spPr>
        <a:xfrm>
          <a:off x="2197942"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260161" y="1414916"/>
        <a:ext cx="300422" cy="300422"/>
      </dsp:txXfrm>
    </dsp:sp>
    <dsp:sp modelId="{36D401AC-3085-4ADD-BF05-1C885976C979}">
      <dsp:nvSpPr>
        <dsp:cNvPr id="0" name=""/>
        <dsp:cNvSpPr/>
      </dsp:nvSpPr>
      <dsp:spPr>
        <a:xfrm rot="7560000">
          <a:off x="2131282" y="178454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48444" y="1790213"/>
        <a:ext cx="165377" cy="43234"/>
      </dsp:txXfrm>
    </dsp:sp>
    <dsp:sp modelId="{165CF8C7-8A25-4E03-B8ED-B2F3D41AE8DC}">
      <dsp:nvSpPr>
        <dsp:cNvPr id="0" name=""/>
        <dsp:cNvSpPr/>
      </dsp:nvSpPr>
      <dsp:spPr>
        <a:xfrm>
          <a:off x="182299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9</a:t>
          </a:r>
          <a:endParaRPr lang="en-US" sz="1800" kern="1200" dirty="0"/>
        </a:p>
      </dsp:txBody>
      <dsp:txXfrm>
        <a:off x="1885218" y="1930980"/>
        <a:ext cx="300422" cy="300422"/>
      </dsp:txXfrm>
    </dsp:sp>
    <dsp:sp modelId="{9C1B7D29-197E-4359-882E-A1F8C7D698FC}">
      <dsp:nvSpPr>
        <dsp:cNvPr id="0" name=""/>
        <dsp:cNvSpPr/>
      </dsp:nvSpPr>
      <dsp:spPr>
        <a:xfrm rot="9720000">
          <a:off x="1641636" y="2142735"/>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62724" y="2153806"/>
        <a:ext cx="165377" cy="43234"/>
      </dsp:txXfrm>
    </dsp:sp>
    <dsp:sp modelId="{02A8C892-99F5-416B-9A97-9D038DB2BFE6}">
      <dsp:nvSpPr>
        <dsp:cNvPr id="0" name=""/>
        <dsp:cNvSpPr/>
      </dsp:nvSpPr>
      <dsp:spPr>
        <a:xfrm>
          <a:off x="1216329" y="2065880"/>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278548" y="2128099"/>
        <a:ext cx="300422" cy="300422"/>
      </dsp:txXfrm>
    </dsp:sp>
    <dsp:sp modelId="{00ADE51F-D771-4FD1-B22E-61E85434CE4F}">
      <dsp:nvSpPr>
        <dsp:cNvPr id="0" name=""/>
        <dsp:cNvSpPr/>
      </dsp:nvSpPr>
      <dsp:spPr>
        <a:xfrm rot="11880000">
          <a:off x="1034966" y="214471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56054" y="2162461"/>
        <a:ext cx="165377" cy="43234"/>
      </dsp:txXfrm>
    </dsp:sp>
    <dsp:sp modelId="{41A03034-12FB-45B8-83C1-0A27510B9502}">
      <dsp:nvSpPr>
        <dsp:cNvPr id="0" name=""/>
        <dsp:cNvSpPr/>
      </dsp:nvSpPr>
      <dsp:spPr>
        <a:xfrm>
          <a:off x="60965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671878" y="1930980"/>
        <a:ext cx="300422" cy="300422"/>
      </dsp:txXfrm>
    </dsp:sp>
    <dsp:sp modelId="{BFE695C8-65B7-452B-B400-2516B2A857EE}">
      <dsp:nvSpPr>
        <dsp:cNvPr id="0" name=""/>
        <dsp:cNvSpPr/>
      </dsp:nvSpPr>
      <dsp:spPr>
        <a:xfrm rot="14040000">
          <a:off x="542999" y="178971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60161" y="1812871"/>
        <a:ext cx="165377" cy="43234"/>
      </dsp:txXfrm>
    </dsp:sp>
    <dsp:sp modelId="{6932CD04-30E8-4429-A34E-928C6C93BC91}">
      <dsp:nvSpPr>
        <dsp:cNvPr id="0" name=""/>
        <dsp:cNvSpPr/>
      </dsp:nvSpPr>
      <dsp:spPr>
        <a:xfrm>
          <a:off x="234716"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96935" y="1414916"/>
        <a:ext cx="300422" cy="300422"/>
      </dsp:txXfrm>
    </dsp:sp>
    <dsp:sp modelId="{45E8905A-F2FB-42EA-8FDA-5D04B7E54B89}">
      <dsp:nvSpPr>
        <dsp:cNvPr id="0" name=""/>
        <dsp:cNvSpPr/>
      </dsp:nvSpPr>
      <dsp:spPr>
        <a:xfrm rot="16200000">
          <a:off x="353649" y="1213349"/>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64458" y="1238569"/>
        <a:ext cx="165377" cy="43234"/>
      </dsp:txXfrm>
    </dsp:sp>
    <dsp:sp modelId="{C828B1D5-578C-4A99-A851-97A6807DA6E2}">
      <dsp:nvSpPr>
        <dsp:cNvPr id="0" name=""/>
        <dsp:cNvSpPr/>
      </dsp:nvSpPr>
      <dsp:spPr>
        <a:xfrm>
          <a:off x="234716"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96935" y="777025"/>
        <a:ext cx="300422" cy="300422"/>
      </dsp:txXfrm>
    </dsp:sp>
    <dsp:sp modelId="{BCE03FDC-1828-4C76-BFC0-6A6D44DE7AF6}">
      <dsp:nvSpPr>
        <dsp:cNvPr id="0" name=""/>
        <dsp:cNvSpPr/>
      </dsp:nvSpPr>
      <dsp:spPr>
        <a:xfrm rot="18360000">
          <a:off x="539242" y="635761"/>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43697" y="658916"/>
        <a:ext cx="165377" cy="43234"/>
      </dsp:txXfrm>
    </dsp:sp>
    <dsp:sp modelId="{C8FB5029-79B4-44D7-9DA7-FCC5FB1E4936}">
      <dsp:nvSpPr>
        <dsp:cNvPr id="0" name=""/>
        <dsp:cNvSpPr/>
      </dsp:nvSpPr>
      <dsp:spPr>
        <a:xfrm>
          <a:off x="60965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9</a:t>
          </a:r>
          <a:endParaRPr lang="en-US" sz="1800" kern="1200" dirty="0"/>
        </a:p>
      </dsp:txBody>
      <dsp:txXfrm>
        <a:off x="671878" y="260960"/>
        <a:ext cx="300422" cy="300422"/>
      </dsp:txXfrm>
    </dsp:sp>
    <dsp:sp modelId="{B6CDDC98-6BB6-41CB-B134-C3916FD93A90}">
      <dsp:nvSpPr>
        <dsp:cNvPr id="0" name=""/>
        <dsp:cNvSpPr/>
      </dsp:nvSpPr>
      <dsp:spPr>
        <a:xfrm rot="19972423" flipV="1">
          <a:off x="1026838" y="271541"/>
          <a:ext cx="191094" cy="8411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28226" y="294117"/>
        <a:ext cx="165859" cy="504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8B1D5-578C-4A99-A851-97A6807DA6E2}">
      <dsp:nvSpPr>
        <dsp:cNvPr id="0" name=""/>
        <dsp:cNvSpPr/>
      </dsp:nvSpPr>
      <dsp:spPr>
        <a:xfrm>
          <a:off x="433" y="675515"/>
          <a:ext cx="1141333" cy="1141333"/>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t>1</a:t>
          </a:r>
          <a:endParaRPr lang="en-US" sz="4800" b="1" kern="1200" dirty="0"/>
        </a:p>
      </dsp:txBody>
      <dsp:txXfrm>
        <a:off x="167577" y="842659"/>
        <a:ext cx="807045" cy="807045"/>
      </dsp:txXfrm>
    </dsp:sp>
    <dsp:sp modelId="{BCE03FDC-1828-4C76-BFC0-6A6D44DE7AF6}">
      <dsp:nvSpPr>
        <dsp:cNvPr id="0" name=""/>
        <dsp:cNvSpPr/>
      </dsp:nvSpPr>
      <dsp:spPr>
        <a:xfrm>
          <a:off x="889306" y="633254"/>
          <a:ext cx="1178495" cy="15802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889306" y="664860"/>
        <a:ext cx="1131087" cy="94816"/>
      </dsp:txXfrm>
    </dsp:sp>
    <dsp:sp modelId="{C8FB5029-79B4-44D7-9DA7-FCC5FB1E4936}">
      <dsp:nvSpPr>
        <dsp:cNvPr id="0" name=""/>
        <dsp:cNvSpPr/>
      </dsp:nvSpPr>
      <dsp:spPr>
        <a:xfrm>
          <a:off x="1715752" y="675515"/>
          <a:ext cx="1141333" cy="11413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10</a:t>
          </a:r>
          <a:endParaRPr lang="en-US" sz="4800" kern="1200" dirty="0"/>
        </a:p>
      </dsp:txBody>
      <dsp:txXfrm>
        <a:off x="1882896" y="842659"/>
        <a:ext cx="807045" cy="807045"/>
      </dsp:txXfrm>
    </dsp:sp>
    <dsp:sp modelId="{B6CDDC98-6BB6-41CB-B134-C3916FD93A90}">
      <dsp:nvSpPr>
        <dsp:cNvPr id="0" name=""/>
        <dsp:cNvSpPr/>
      </dsp:nvSpPr>
      <dsp:spPr>
        <a:xfrm rot="10800000" flipV="1">
          <a:off x="846732" y="1714513"/>
          <a:ext cx="1204332" cy="14208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889358" y="1742931"/>
        <a:ext cx="1161706" cy="852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052733" y="808"/>
          <a:ext cx="752052" cy="752052"/>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1</a:t>
          </a:r>
          <a:endParaRPr lang="en-US" sz="3200" b="1" kern="1200" dirty="0"/>
        </a:p>
      </dsp:txBody>
      <dsp:txXfrm>
        <a:off x="1162868" y="110943"/>
        <a:ext cx="531782" cy="531782"/>
      </dsp:txXfrm>
    </dsp:sp>
    <dsp:sp modelId="{1207202A-8498-4AF5-B1B5-180AEA94F7F9}">
      <dsp:nvSpPr>
        <dsp:cNvPr id="0" name=""/>
        <dsp:cNvSpPr/>
      </dsp:nvSpPr>
      <dsp:spPr>
        <a:xfrm rot="2160000">
          <a:off x="1688500" y="634461"/>
          <a:ext cx="385434" cy="14220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692574" y="650364"/>
        <a:ext cx="342772" cy="85324"/>
      </dsp:txXfrm>
    </dsp:sp>
    <dsp:sp modelId="{41A03034-12FB-45B8-83C1-0A27510B9502}">
      <dsp:nvSpPr>
        <dsp:cNvPr id="0" name=""/>
        <dsp:cNvSpPr/>
      </dsp:nvSpPr>
      <dsp:spPr>
        <a:xfrm>
          <a:off x="1966819" y="664930"/>
          <a:ext cx="752052" cy="7520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5</a:t>
          </a:r>
          <a:endParaRPr lang="en-US" sz="3200" kern="1200" dirty="0"/>
        </a:p>
      </dsp:txBody>
      <dsp:txXfrm>
        <a:off x="2076954" y="775065"/>
        <a:ext cx="531782" cy="531782"/>
      </dsp:txXfrm>
    </dsp:sp>
    <dsp:sp modelId="{BFE695C8-65B7-452B-B400-2516B2A857EE}">
      <dsp:nvSpPr>
        <dsp:cNvPr id="0" name=""/>
        <dsp:cNvSpPr/>
      </dsp:nvSpPr>
      <dsp:spPr>
        <a:xfrm rot="6480000">
          <a:off x="2004199" y="1509078"/>
          <a:ext cx="331645" cy="1275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29243" y="1516392"/>
        <a:ext cx="293381" cy="76528"/>
      </dsp:txXfrm>
    </dsp:sp>
    <dsp:sp modelId="{6932CD04-30E8-4429-A34E-928C6C93BC91}">
      <dsp:nvSpPr>
        <dsp:cNvPr id="0" name=""/>
        <dsp:cNvSpPr/>
      </dsp:nvSpPr>
      <dsp:spPr>
        <a:xfrm>
          <a:off x="1617669" y="1739503"/>
          <a:ext cx="752052" cy="7520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3</a:t>
          </a:r>
          <a:endParaRPr lang="en-US" sz="3200" kern="1200" dirty="0"/>
        </a:p>
      </dsp:txBody>
      <dsp:txXfrm>
        <a:off x="1727804" y="1849638"/>
        <a:ext cx="531782" cy="531782"/>
      </dsp:txXfrm>
    </dsp:sp>
    <dsp:sp modelId="{45E8905A-F2FB-42EA-8FDA-5D04B7E54B89}">
      <dsp:nvSpPr>
        <dsp:cNvPr id="0" name=""/>
        <dsp:cNvSpPr/>
      </dsp:nvSpPr>
      <dsp:spPr>
        <a:xfrm rot="10800000">
          <a:off x="1268604" y="2051755"/>
          <a:ext cx="331645" cy="1275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06868" y="2077265"/>
        <a:ext cx="293381" cy="76528"/>
      </dsp:txXfrm>
    </dsp:sp>
    <dsp:sp modelId="{C828B1D5-578C-4A99-A851-97A6807DA6E2}">
      <dsp:nvSpPr>
        <dsp:cNvPr id="0" name=""/>
        <dsp:cNvSpPr/>
      </dsp:nvSpPr>
      <dsp:spPr>
        <a:xfrm>
          <a:off x="487797" y="1739503"/>
          <a:ext cx="752052" cy="7520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4</a:t>
          </a:r>
          <a:endParaRPr lang="en-US" sz="3200" kern="1200" dirty="0"/>
        </a:p>
      </dsp:txBody>
      <dsp:txXfrm>
        <a:off x="597932" y="1849638"/>
        <a:ext cx="531782" cy="531782"/>
      </dsp:txXfrm>
    </dsp:sp>
    <dsp:sp modelId="{BCE03FDC-1828-4C76-BFC0-6A6D44DE7AF6}">
      <dsp:nvSpPr>
        <dsp:cNvPr id="0" name=""/>
        <dsp:cNvSpPr/>
      </dsp:nvSpPr>
      <dsp:spPr>
        <a:xfrm rot="15120000">
          <a:off x="525177" y="1519858"/>
          <a:ext cx="331645" cy="1275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50221" y="1563564"/>
        <a:ext cx="293381" cy="76528"/>
      </dsp:txXfrm>
    </dsp:sp>
    <dsp:sp modelId="{C8FB5029-79B4-44D7-9DA7-FCC5FB1E4936}">
      <dsp:nvSpPr>
        <dsp:cNvPr id="0" name=""/>
        <dsp:cNvSpPr/>
      </dsp:nvSpPr>
      <dsp:spPr>
        <a:xfrm>
          <a:off x="138647" y="664930"/>
          <a:ext cx="752052" cy="7520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9</a:t>
          </a:r>
          <a:endParaRPr lang="en-US" sz="3200" kern="1200" dirty="0"/>
        </a:p>
      </dsp:txBody>
      <dsp:txXfrm>
        <a:off x="248782" y="775065"/>
        <a:ext cx="531782" cy="531782"/>
      </dsp:txXfrm>
    </dsp:sp>
    <dsp:sp modelId="{B6CDDC98-6BB6-41CB-B134-C3916FD93A90}">
      <dsp:nvSpPr>
        <dsp:cNvPr id="0" name=""/>
        <dsp:cNvSpPr/>
      </dsp:nvSpPr>
      <dsp:spPr>
        <a:xfrm rot="19430141" flipV="1">
          <a:off x="797674" y="637778"/>
          <a:ext cx="338915" cy="14889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801977" y="680737"/>
        <a:ext cx="294246" cy="893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0" y="0"/>
          <a:ext cx="706008" cy="706008"/>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1</a:t>
          </a:r>
          <a:endParaRPr lang="en-US" sz="3000" b="1" kern="1200" dirty="0"/>
        </a:p>
      </dsp:txBody>
      <dsp:txXfrm>
        <a:off x="103392" y="103392"/>
        <a:ext cx="499224" cy="4992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216329" y="1622"/>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278548" y="63841"/>
        <a:ext cx="300422" cy="300422"/>
      </dsp:txXfrm>
    </dsp:sp>
    <dsp:sp modelId="{1207202A-8498-4AF5-B1B5-180AEA94F7F9}">
      <dsp:nvSpPr>
        <dsp:cNvPr id="0" name=""/>
        <dsp:cNvSpPr/>
      </dsp:nvSpPr>
      <dsp:spPr>
        <a:xfrm rot="1080000">
          <a:off x="1620394" y="271456"/>
          <a:ext cx="217323" cy="8033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620984" y="283799"/>
        <a:ext cx="193222" cy="48203"/>
      </dsp:txXfrm>
    </dsp:sp>
    <dsp:sp modelId="{F70ED628-EFAA-43FA-86D3-A33D2CF46C63}">
      <dsp:nvSpPr>
        <dsp:cNvPr id="0" name=""/>
        <dsp:cNvSpPr/>
      </dsp:nvSpPr>
      <dsp:spPr>
        <a:xfrm>
          <a:off x="182299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2</a:t>
          </a:r>
          <a:endParaRPr lang="en-US" sz="1800" kern="1200" dirty="0"/>
        </a:p>
      </dsp:txBody>
      <dsp:txXfrm>
        <a:off x="1885218" y="260960"/>
        <a:ext cx="300422" cy="300422"/>
      </dsp:txXfrm>
    </dsp:sp>
    <dsp:sp modelId="{7FBDCEB2-3724-4A00-B04C-69A7364D59F9}">
      <dsp:nvSpPr>
        <dsp:cNvPr id="0" name=""/>
        <dsp:cNvSpPr/>
      </dsp:nvSpPr>
      <dsp:spPr>
        <a:xfrm rot="3240000">
          <a:off x="2127526" y="63059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31981" y="636257"/>
        <a:ext cx="165377" cy="43234"/>
      </dsp:txXfrm>
    </dsp:sp>
    <dsp:sp modelId="{8A239B37-9E96-4770-8B1B-3313270917F6}">
      <dsp:nvSpPr>
        <dsp:cNvPr id="0" name=""/>
        <dsp:cNvSpPr/>
      </dsp:nvSpPr>
      <dsp:spPr>
        <a:xfrm>
          <a:off x="2197942"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260161" y="777025"/>
        <a:ext cx="300422" cy="300422"/>
      </dsp:txXfrm>
    </dsp:sp>
    <dsp:sp modelId="{910F3E83-A29D-4562-A5F2-CDA43C10C961}">
      <dsp:nvSpPr>
        <dsp:cNvPr id="0" name=""/>
        <dsp:cNvSpPr/>
      </dsp:nvSpPr>
      <dsp:spPr>
        <a:xfrm rot="16200000" flipH="1">
          <a:off x="2312859" y="1195378"/>
          <a:ext cx="195028" cy="9521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327141" y="1200139"/>
        <a:ext cx="166464" cy="57129"/>
      </dsp:txXfrm>
    </dsp:sp>
    <dsp:sp modelId="{756FAFC5-3760-40A9-81C1-F48AA496E6A1}">
      <dsp:nvSpPr>
        <dsp:cNvPr id="0" name=""/>
        <dsp:cNvSpPr/>
      </dsp:nvSpPr>
      <dsp:spPr>
        <a:xfrm>
          <a:off x="2197942"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8</a:t>
          </a:r>
          <a:endParaRPr lang="en-US" sz="1800" kern="1200" dirty="0"/>
        </a:p>
      </dsp:txBody>
      <dsp:txXfrm>
        <a:off x="2260161" y="1414916"/>
        <a:ext cx="300422" cy="300422"/>
      </dsp:txXfrm>
    </dsp:sp>
    <dsp:sp modelId="{36D401AC-3085-4ADD-BF05-1C885976C979}">
      <dsp:nvSpPr>
        <dsp:cNvPr id="0" name=""/>
        <dsp:cNvSpPr/>
      </dsp:nvSpPr>
      <dsp:spPr>
        <a:xfrm rot="7560000">
          <a:off x="2131282" y="178454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48444" y="1790213"/>
        <a:ext cx="165377" cy="43234"/>
      </dsp:txXfrm>
    </dsp:sp>
    <dsp:sp modelId="{165CF8C7-8A25-4E03-B8ED-B2F3D41AE8DC}">
      <dsp:nvSpPr>
        <dsp:cNvPr id="0" name=""/>
        <dsp:cNvSpPr/>
      </dsp:nvSpPr>
      <dsp:spPr>
        <a:xfrm>
          <a:off x="182299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1885218" y="1930980"/>
        <a:ext cx="300422" cy="300422"/>
      </dsp:txXfrm>
    </dsp:sp>
    <dsp:sp modelId="{9C1B7D29-197E-4359-882E-A1F8C7D698FC}">
      <dsp:nvSpPr>
        <dsp:cNvPr id="0" name=""/>
        <dsp:cNvSpPr/>
      </dsp:nvSpPr>
      <dsp:spPr>
        <a:xfrm rot="9720000">
          <a:off x="1641636" y="2142735"/>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62724" y="2153806"/>
        <a:ext cx="165377" cy="43234"/>
      </dsp:txXfrm>
    </dsp:sp>
    <dsp:sp modelId="{02A8C892-99F5-416B-9A97-9D038DB2BFE6}">
      <dsp:nvSpPr>
        <dsp:cNvPr id="0" name=""/>
        <dsp:cNvSpPr/>
      </dsp:nvSpPr>
      <dsp:spPr>
        <a:xfrm>
          <a:off x="1216329" y="2065880"/>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1278548" y="2128099"/>
        <a:ext cx="300422" cy="300422"/>
      </dsp:txXfrm>
    </dsp:sp>
    <dsp:sp modelId="{00ADE51F-D771-4FD1-B22E-61E85434CE4F}">
      <dsp:nvSpPr>
        <dsp:cNvPr id="0" name=""/>
        <dsp:cNvSpPr/>
      </dsp:nvSpPr>
      <dsp:spPr>
        <a:xfrm rot="11880000">
          <a:off x="1034966" y="214471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56054" y="2162461"/>
        <a:ext cx="165377" cy="43234"/>
      </dsp:txXfrm>
    </dsp:sp>
    <dsp:sp modelId="{41A03034-12FB-45B8-83C1-0A27510B9502}">
      <dsp:nvSpPr>
        <dsp:cNvPr id="0" name=""/>
        <dsp:cNvSpPr/>
      </dsp:nvSpPr>
      <dsp:spPr>
        <a:xfrm>
          <a:off x="60965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9</a:t>
          </a:r>
          <a:endParaRPr lang="en-US" sz="1800" kern="1200" dirty="0"/>
        </a:p>
      </dsp:txBody>
      <dsp:txXfrm>
        <a:off x="671878" y="1930980"/>
        <a:ext cx="300422" cy="300422"/>
      </dsp:txXfrm>
    </dsp:sp>
    <dsp:sp modelId="{BFE695C8-65B7-452B-B400-2516B2A857EE}">
      <dsp:nvSpPr>
        <dsp:cNvPr id="0" name=""/>
        <dsp:cNvSpPr/>
      </dsp:nvSpPr>
      <dsp:spPr>
        <a:xfrm rot="14040000">
          <a:off x="542999" y="178971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60161" y="1812871"/>
        <a:ext cx="165377" cy="43234"/>
      </dsp:txXfrm>
    </dsp:sp>
    <dsp:sp modelId="{6932CD04-30E8-4429-A34E-928C6C93BC91}">
      <dsp:nvSpPr>
        <dsp:cNvPr id="0" name=""/>
        <dsp:cNvSpPr/>
      </dsp:nvSpPr>
      <dsp:spPr>
        <a:xfrm>
          <a:off x="234716"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7</a:t>
          </a:r>
          <a:endParaRPr lang="en-US" sz="1800" kern="1200" dirty="0"/>
        </a:p>
      </dsp:txBody>
      <dsp:txXfrm>
        <a:off x="296935" y="1414916"/>
        <a:ext cx="300422" cy="300422"/>
      </dsp:txXfrm>
    </dsp:sp>
    <dsp:sp modelId="{45E8905A-F2FB-42EA-8FDA-5D04B7E54B89}">
      <dsp:nvSpPr>
        <dsp:cNvPr id="0" name=""/>
        <dsp:cNvSpPr/>
      </dsp:nvSpPr>
      <dsp:spPr>
        <a:xfrm rot="16200000">
          <a:off x="353649" y="1213349"/>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64458" y="1238569"/>
        <a:ext cx="165377" cy="43234"/>
      </dsp:txXfrm>
    </dsp:sp>
    <dsp:sp modelId="{C828B1D5-578C-4A99-A851-97A6807DA6E2}">
      <dsp:nvSpPr>
        <dsp:cNvPr id="0" name=""/>
        <dsp:cNvSpPr/>
      </dsp:nvSpPr>
      <dsp:spPr>
        <a:xfrm>
          <a:off x="234716"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96935" y="777025"/>
        <a:ext cx="300422" cy="300422"/>
      </dsp:txXfrm>
    </dsp:sp>
    <dsp:sp modelId="{BCE03FDC-1828-4C76-BFC0-6A6D44DE7AF6}">
      <dsp:nvSpPr>
        <dsp:cNvPr id="0" name=""/>
        <dsp:cNvSpPr/>
      </dsp:nvSpPr>
      <dsp:spPr>
        <a:xfrm rot="18360000">
          <a:off x="539242" y="635761"/>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43697" y="658916"/>
        <a:ext cx="165377" cy="43234"/>
      </dsp:txXfrm>
    </dsp:sp>
    <dsp:sp modelId="{C8FB5029-79B4-44D7-9DA7-FCC5FB1E4936}">
      <dsp:nvSpPr>
        <dsp:cNvPr id="0" name=""/>
        <dsp:cNvSpPr/>
      </dsp:nvSpPr>
      <dsp:spPr>
        <a:xfrm>
          <a:off x="60965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6</a:t>
          </a:r>
          <a:endParaRPr lang="en-US" sz="1800" kern="1200" dirty="0"/>
        </a:p>
      </dsp:txBody>
      <dsp:txXfrm>
        <a:off x="671878" y="260960"/>
        <a:ext cx="300422" cy="300422"/>
      </dsp:txXfrm>
    </dsp:sp>
    <dsp:sp modelId="{B6CDDC98-6BB6-41CB-B134-C3916FD93A90}">
      <dsp:nvSpPr>
        <dsp:cNvPr id="0" name=""/>
        <dsp:cNvSpPr/>
      </dsp:nvSpPr>
      <dsp:spPr>
        <a:xfrm rot="19972423" flipV="1">
          <a:off x="1026838" y="271541"/>
          <a:ext cx="191094" cy="8411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28226" y="294117"/>
        <a:ext cx="165859" cy="504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2159268" y="89"/>
          <a:ext cx="1110783" cy="1110783"/>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b="1" kern="1200" dirty="0" smtClean="0"/>
            <a:t>1</a:t>
          </a:r>
          <a:endParaRPr lang="en-US" sz="4700" b="1" kern="1200" dirty="0"/>
        </a:p>
      </dsp:txBody>
      <dsp:txXfrm>
        <a:off x="2321938" y="162759"/>
        <a:ext cx="785443" cy="785443"/>
      </dsp:txXfrm>
    </dsp:sp>
    <dsp:sp modelId="{1207202A-8498-4AF5-B1B5-180AEA94F7F9}">
      <dsp:nvSpPr>
        <dsp:cNvPr id="0" name=""/>
        <dsp:cNvSpPr/>
      </dsp:nvSpPr>
      <dsp:spPr>
        <a:xfrm rot="3600000">
          <a:off x="2883098" y="1151937"/>
          <a:ext cx="488088" cy="23597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900796" y="1168478"/>
        <a:ext cx="417297" cy="141582"/>
      </dsp:txXfrm>
    </dsp:sp>
    <dsp:sp modelId="{41A03034-12FB-45B8-83C1-0A27510B9502}">
      <dsp:nvSpPr>
        <dsp:cNvPr id="0" name=""/>
        <dsp:cNvSpPr/>
      </dsp:nvSpPr>
      <dsp:spPr>
        <a:xfrm>
          <a:off x="2992571" y="1443413"/>
          <a:ext cx="1110783" cy="1110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it-IT" sz="4700" kern="1200" dirty="0" smtClean="0"/>
            <a:t>2</a:t>
          </a:r>
          <a:endParaRPr lang="en-US" sz="4700" kern="1200" dirty="0"/>
        </a:p>
      </dsp:txBody>
      <dsp:txXfrm>
        <a:off x="3155241" y="1606083"/>
        <a:ext cx="785443" cy="785443"/>
      </dsp:txXfrm>
    </dsp:sp>
    <dsp:sp modelId="{BFE695C8-65B7-452B-B400-2516B2A857EE}">
      <dsp:nvSpPr>
        <dsp:cNvPr id="0" name=""/>
        <dsp:cNvSpPr/>
      </dsp:nvSpPr>
      <dsp:spPr>
        <a:xfrm rot="10800000">
          <a:off x="2479050" y="1904610"/>
          <a:ext cx="487894" cy="18838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535567" y="1942288"/>
        <a:ext cx="431377" cy="113033"/>
      </dsp:txXfrm>
    </dsp:sp>
    <dsp:sp modelId="{B6E2CA40-DA13-4CF9-9088-78FD1C24FCE5}">
      <dsp:nvSpPr>
        <dsp:cNvPr id="0" name=""/>
        <dsp:cNvSpPr/>
      </dsp:nvSpPr>
      <dsp:spPr>
        <a:xfrm>
          <a:off x="1325964" y="1443413"/>
          <a:ext cx="1110783" cy="1110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it-IT" sz="4700" kern="1200" dirty="0" smtClean="0"/>
            <a:t>4</a:t>
          </a:r>
          <a:endParaRPr lang="en-US" sz="4700" kern="1200" dirty="0"/>
        </a:p>
      </dsp:txBody>
      <dsp:txXfrm>
        <a:off x="1488634" y="1606083"/>
        <a:ext cx="785443" cy="785443"/>
      </dsp:txXfrm>
    </dsp:sp>
    <dsp:sp modelId="{59529774-4C50-4189-B804-13076FC0EE5D}">
      <dsp:nvSpPr>
        <dsp:cNvPr id="0" name=""/>
        <dsp:cNvSpPr/>
      </dsp:nvSpPr>
      <dsp:spPr>
        <a:xfrm rot="18000000">
          <a:off x="2049892" y="1190169"/>
          <a:ext cx="487894" cy="18838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064021" y="1252320"/>
        <a:ext cx="431377" cy="113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051338" y="386"/>
          <a:ext cx="754842" cy="754842"/>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1</a:t>
          </a:r>
          <a:endParaRPr lang="en-US" sz="3200" b="1" kern="1200" dirty="0"/>
        </a:p>
      </dsp:txBody>
      <dsp:txXfrm>
        <a:off x="1161882" y="110930"/>
        <a:ext cx="533754" cy="533754"/>
      </dsp:txXfrm>
    </dsp:sp>
    <dsp:sp modelId="{1207202A-8498-4AF5-B1B5-180AEA94F7F9}">
      <dsp:nvSpPr>
        <dsp:cNvPr id="0" name=""/>
        <dsp:cNvSpPr/>
      </dsp:nvSpPr>
      <dsp:spPr>
        <a:xfrm rot="2160000">
          <a:off x="1689497" y="636310"/>
          <a:ext cx="386578" cy="1427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693586" y="652273"/>
        <a:ext cx="343758" cy="85640"/>
      </dsp:txXfrm>
    </dsp:sp>
    <dsp:sp modelId="{F70ED628-EFAA-43FA-86D3-A33D2CF46C63}">
      <dsp:nvSpPr>
        <dsp:cNvPr id="0" name=""/>
        <dsp:cNvSpPr/>
      </dsp:nvSpPr>
      <dsp:spPr>
        <a:xfrm>
          <a:off x="1968589" y="666807"/>
          <a:ext cx="754842" cy="7548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5</a:t>
          </a:r>
          <a:endParaRPr lang="en-US" sz="3200" kern="1200" dirty="0"/>
        </a:p>
      </dsp:txBody>
      <dsp:txXfrm>
        <a:off x="2079133" y="777351"/>
        <a:ext cx="533754" cy="533754"/>
      </dsp:txXfrm>
    </dsp:sp>
    <dsp:sp modelId="{7FBDCEB2-3724-4A00-B04C-69A7364D59F9}">
      <dsp:nvSpPr>
        <dsp:cNvPr id="0" name=""/>
        <dsp:cNvSpPr/>
      </dsp:nvSpPr>
      <dsp:spPr>
        <a:xfrm rot="6480000">
          <a:off x="2006273" y="1513959"/>
          <a:ext cx="332629" cy="12802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31410" y="1521300"/>
        <a:ext cx="294223" cy="76813"/>
      </dsp:txXfrm>
    </dsp:sp>
    <dsp:sp modelId="{8A239B37-9E96-4770-8B1B-3313270917F6}">
      <dsp:nvSpPr>
        <dsp:cNvPr id="0" name=""/>
        <dsp:cNvSpPr/>
      </dsp:nvSpPr>
      <dsp:spPr>
        <a:xfrm>
          <a:off x="1618230" y="1745100"/>
          <a:ext cx="754842" cy="7548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3</a:t>
          </a:r>
          <a:endParaRPr lang="en-US" sz="3200" kern="1200" dirty="0"/>
        </a:p>
      </dsp:txBody>
      <dsp:txXfrm>
        <a:off x="1728774" y="1855644"/>
        <a:ext cx="533754" cy="533754"/>
      </dsp:txXfrm>
    </dsp:sp>
    <dsp:sp modelId="{910F3E83-A29D-4562-A5F2-CDA43C10C961}">
      <dsp:nvSpPr>
        <dsp:cNvPr id="0" name=""/>
        <dsp:cNvSpPr/>
      </dsp:nvSpPr>
      <dsp:spPr>
        <a:xfrm flipH="1">
          <a:off x="1260984" y="2037938"/>
          <a:ext cx="346919" cy="16916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1311734" y="2071771"/>
        <a:ext cx="296169" cy="101501"/>
      </dsp:txXfrm>
    </dsp:sp>
    <dsp:sp modelId="{756FAFC5-3760-40A9-81C1-F48AA496E6A1}">
      <dsp:nvSpPr>
        <dsp:cNvPr id="0" name=""/>
        <dsp:cNvSpPr/>
      </dsp:nvSpPr>
      <dsp:spPr>
        <a:xfrm>
          <a:off x="484446" y="1745100"/>
          <a:ext cx="754842" cy="7548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4</a:t>
          </a:r>
          <a:endParaRPr lang="en-US" sz="3200" kern="1200" dirty="0"/>
        </a:p>
      </dsp:txBody>
      <dsp:txXfrm>
        <a:off x="594990" y="1855644"/>
        <a:ext cx="533754" cy="533754"/>
      </dsp:txXfrm>
    </dsp:sp>
    <dsp:sp modelId="{36D401AC-3085-4ADD-BF05-1C885976C979}">
      <dsp:nvSpPr>
        <dsp:cNvPr id="0" name=""/>
        <dsp:cNvSpPr/>
      </dsp:nvSpPr>
      <dsp:spPr>
        <a:xfrm rot="15120000">
          <a:off x="522130" y="1524770"/>
          <a:ext cx="332629" cy="12802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47267" y="1568637"/>
        <a:ext cx="294223" cy="76813"/>
      </dsp:txXfrm>
    </dsp:sp>
    <dsp:sp modelId="{165CF8C7-8A25-4E03-B8ED-B2F3D41AE8DC}">
      <dsp:nvSpPr>
        <dsp:cNvPr id="0" name=""/>
        <dsp:cNvSpPr/>
      </dsp:nvSpPr>
      <dsp:spPr>
        <a:xfrm>
          <a:off x="134087" y="666807"/>
          <a:ext cx="754842" cy="7548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9</a:t>
          </a:r>
          <a:endParaRPr lang="en-US" sz="3200" kern="1200" dirty="0"/>
        </a:p>
      </dsp:txBody>
      <dsp:txXfrm>
        <a:off x="244631" y="777351"/>
        <a:ext cx="533754" cy="533754"/>
      </dsp:txXfrm>
    </dsp:sp>
    <dsp:sp modelId="{9C1B7D29-197E-4359-882E-A1F8C7D698FC}">
      <dsp:nvSpPr>
        <dsp:cNvPr id="0" name=""/>
        <dsp:cNvSpPr/>
      </dsp:nvSpPr>
      <dsp:spPr>
        <a:xfrm rot="19440000">
          <a:off x="799221" y="650348"/>
          <a:ext cx="332629" cy="12802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802888" y="687239"/>
        <a:ext cx="294223" cy="7681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2424163" y="657"/>
          <a:ext cx="637573" cy="637573"/>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t>1</a:t>
          </a:r>
          <a:endParaRPr lang="en-US" sz="2700" b="1" kern="1200" dirty="0"/>
        </a:p>
      </dsp:txBody>
      <dsp:txXfrm>
        <a:off x="2517533" y="94027"/>
        <a:ext cx="450833" cy="450833"/>
      </dsp:txXfrm>
    </dsp:sp>
    <dsp:sp modelId="{1207202A-8498-4AF5-B1B5-180AEA94F7F9}">
      <dsp:nvSpPr>
        <dsp:cNvPr id="0" name=""/>
        <dsp:cNvSpPr/>
      </dsp:nvSpPr>
      <dsp:spPr>
        <a:xfrm rot="1853901">
          <a:off x="3009728" y="489010"/>
          <a:ext cx="259454" cy="135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012611" y="505666"/>
        <a:ext cx="218821" cy="81265"/>
      </dsp:txXfrm>
    </dsp:sp>
    <dsp:sp modelId="{41A03034-12FB-45B8-83C1-0A27510B9502}">
      <dsp:nvSpPr>
        <dsp:cNvPr id="0" name=""/>
        <dsp:cNvSpPr/>
      </dsp:nvSpPr>
      <dsp:spPr>
        <a:xfrm>
          <a:off x="3224781" y="479786"/>
          <a:ext cx="637573" cy="637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3</a:t>
          </a:r>
          <a:endParaRPr lang="en-US" sz="2700" kern="1200" dirty="0"/>
        </a:p>
      </dsp:txBody>
      <dsp:txXfrm>
        <a:off x="3318151" y="573156"/>
        <a:ext cx="450833" cy="450833"/>
      </dsp:txXfrm>
    </dsp:sp>
    <dsp:sp modelId="{BFE695C8-65B7-452B-B400-2516B2A857EE}">
      <dsp:nvSpPr>
        <dsp:cNvPr id="0" name=""/>
        <dsp:cNvSpPr/>
      </dsp:nvSpPr>
      <dsp:spPr>
        <a:xfrm rot="5400000">
          <a:off x="3403312" y="1218283"/>
          <a:ext cx="280511" cy="10813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419532" y="1223689"/>
        <a:ext cx="248071" cy="64880"/>
      </dsp:txXfrm>
    </dsp:sp>
    <dsp:sp modelId="{B6E2CA40-DA13-4CF9-9088-78FD1C24FCE5}">
      <dsp:nvSpPr>
        <dsp:cNvPr id="0" name=""/>
        <dsp:cNvSpPr/>
      </dsp:nvSpPr>
      <dsp:spPr>
        <a:xfrm>
          <a:off x="3224781" y="1436926"/>
          <a:ext cx="637573" cy="637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2</a:t>
          </a:r>
          <a:endParaRPr lang="en-US" sz="2700" kern="1200" dirty="0"/>
        </a:p>
      </dsp:txBody>
      <dsp:txXfrm>
        <a:off x="3318151" y="1530296"/>
        <a:ext cx="450833" cy="450833"/>
      </dsp:txXfrm>
    </dsp:sp>
    <dsp:sp modelId="{59529774-4C50-4189-B804-13076FC0EE5D}">
      <dsp:nvSpPr>
        <dsp:cNvPr id="0" name=""/>
        <dsp:cNvSpPr/>
      </dsp:nvSpPr>
      <dsp:spPr>
        <a:xfrm rot="9000000">
          <a:off x="2993009" y="1938535"/>
          <a:ext cx="280511" cy="10813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23276" y="1952051"/>
        <a:ext cx="248071" cy="64880"/>
      </dsp:txXfrm>
    </dsp:sp>
    <dsp:sp modelId="{79A869A1-5CA4-4ADC-8A40-3D0E5BFF9C53}">
      <dsp:nvSpPr>
        <dsp:cNvPr id="0" name=""/>
        <dsp:cNvSpPr/>
      </dsp:nvSpPr>
      <dsp:spPr>
        <a:xfrm>
          <a:off x="2395873" y="1915497"/>
          <a:ext cx="637573" cy="637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6</a:t>
          </a:r>
          <a:endParaRPr lang="en-US" sz="2700" kern="1200" dirty="0"/>
        </a:p>
      </dsp:txBody>
      <dsp:txXfrm>
        <a:off x="2489243" y="2008867"/>
        <a:ext cx="450833" cy="450833"/>
      </dsp:txXfrm>
    </dsp:sp>
    <dsp:sp modelId="{3C2098AC-8242-45A9-84BC-19F8B3359D3C}">
      <dsp:nvSpPr>
        <dsp:cNvPr id="0" name=""/>
        <dsp:cNvSpPr/>
      </dsp:nvSpPr>
      <dsp:spPr>
        <a:xfrm rot="12600000">
          <a:off x="2164101" y="1943329"/>
          <a:ext cx="280511" cy="10813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94368" y="1973065"/>
        <a:ext cx="248071" cy="64880"/>
      </dsp:txXfrm>
    </dsp:sp>
    <dsp:sp modelId="{6932CD04-30E8-4429-A34E-928C6C93BC91}">
      <dsp:nvSpPr>
        <dsp:cNvPr id="0" name=""/>
        <dsp:cNvSpPr/>
      </dsp:nvSpPr>
      <dsp:spPr>
        <a:xfrm>
          <a:off x="1566964" y="1436926"/>
          <a:ext cx="637573" cy="637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4</a:t>
          </a:r>
          <a:endParaRPr lang="en-US" sz="2700" kern="1200" dirty="0"/>
        </a:p>
      </dsp:txBody>
      <dsp:txXfrm>
        <a:off x="1660334" y="1530296"/>
        <a:ext cx="450833" cy="450833"/>
      </dsp:txXfrm>
    </dsp:sp>
    <dsp:sp modelId="{45E8905A-F2FB-42EA-8FDA-5D04B7E54B89}">
      <dsp:nvSpPr>
        <dsp:cNvPr id="0" name=""/>
        <dsp:cNvSpPr/>
      </dsp:nvSpPr>
      <dsp:spPr>
        <a:xfrm rot="16200000">
          <a:off x="1745495" y="1227870"/>
          <a:ext cx="280511" cy="10813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761715" y="1265716"/>
        <a:ext cx="248071" cy="64880"/>
      </dsp:txXfrm>
    </dsp:sp>
    <dsp:sp modelId="{C828B1D5-578C-4A99-A851-97A6807DA6E2}">
      <dsp:nvSpPr>
        <dsp:cNvPr id="0" name=""/>
        <dsp:cNvSpPr/>
      </dsp:nvSpPr>
      <dsp:spPr>
        <a:xfrm>
          <a:off x="1566964" y="479786"/>
          <a:ext cx="637573" cy="637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5</a:t>
          </a:r>
          <a:endParaRPr lang="en-US" sz="2700" kern="1200" dirty="0"/>
        </a:p>
      </dsp:txBody>
      <dsp:txXfrm>
        <a:off x="1660334" y="573156"/>
        <a:ext cx="450833" cy="450833"/>
      </dsp:txXfrm>
    </dsp:sp>
    <dsp:sp modelId="{BCE03FDC-1828-4C76-BFC0-6A6D44DE7AF6}">
      <dsp:nvSpPr>
        <dsp:cNvPr id="0" name=""/>
        <dsp:cNvSpPr/>
      </dsp:nvSpPr>
      <dsp:spPr>
        <a:xfrm rot="19847826">
          <a:off x="2158668" y="507462"/>
          <a:ext cx="302345" cy="10813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60730" y="537002"/>
        <a:ext cx="269905" cy="648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8B1D5-578C-4A99-A851-97A6807DA6E2}">
      <dsp:nvSpPr>
        <dsp:cNvPr id="0" name=""/>
        <dsp:cNvSpPr/>
      </dsp:nvSpPr>
      <dsp:spPr>
        <a:xfrm>
          <a:off x="687869" y="468"/>
          <a:ext cx="695962" cy="695962"/>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it-IT" sz="2900" b="1" kern="1200" dirty="0" smtClean="0"/>
            <a:t>1</a:t>
          </a:r>
          <a:endParaRPr lang="en-US" sz="2900" b="1" kern="1200" dirty="0"/>
        </a:p>
      </dsp:txBody>
      <dsp:txXfrm>
        <a:off x="789790" y="102389"/>
        <a:ext cx="492120" cy="4921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3603" y="0"/>
          <a:ext cx="696528" cy="696528"/>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1</a:t>
          </a:r>
          <a:endParaRPr lang="en-US" sz="2900" b="1" kern="1200" dirty="0"/>
        </a:p>
      </dsp:txBody>
      <dsp:txXfrm>
        <a:off x="105607" y="102004"/>
        <a:ext cx="492520" cy="492520"/>
      </dsp:txXfrm>
    </dsp:sp>
    <dsp:sp modelId="{1207202A-8498-4AF5-B1B5-180AEA94F7F9}">
      <dsp:nvSpPr>
        <dsp:cNvPr id="0" name=""/>
        <dsp:cNvSpPr/>
      </dsp:nvSpPr>
      <dsp:spPr>
        <a:xfrm rot="256">
          <a:off x="500369" y="-69043"/>
          <a:ext cx="1729550" cy="14796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500369" y="-39452"/>
        <a:ext cx="1685160" cy="88781"/>
      </dsp:txXfrm>
    </dsp:sp>
    <dsp:sp modelId="{41A03034-12FB-45B8-83C1-0A27510B9502}">
      <dsp:nvSpPr>
        <dsp:cNvPr id="0" name=""/>
        <dsp:cNvSpPr/>
      </dsp:nvSpPr>
      <dsp:spPr>
        <a:xfrm>
          <a:off x="2089016" y="185"/>
          <a:ext cx="696528" cy="6965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pl-PL" sz="2900" kern="1200" dirty="0" smtClean="0"/>
            <a:t>6</a:t>
          </a:r>
          <a:endParaRPr lang="en-US" sz="2900" kern="1200" dirty="0"/>
        </a:p>
      </dsp:txBody>
      <dsp:txXfrm>
        <a:off x="2191020" y="102189"/>
        <a:ext cx="492520" cy="492520"/>
      </dsp:txXfrm>
    </dsp:sp>
    <dsp:sp modelId="{BFE695C8-65B7-452B-B400-2516B2A857EE}">
      <dsp:nvSpPr>
        <dsp:cNvPr id="0" name=""/>
        <dsp:cNvSpPr/>
      </dsp:nvSpPr>
      <dsp:spPr>
        <a:xfrm rot="10800354">
          <a:off x="559687" y="632718"/>
          <a:ext cx="1728969" cy="11813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95126" y="656346"/>
        <a:ext cx="1693530" cy="7087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55587-C510-454D-B77F-A74405355768}">
      <dsp:nvSpPr>
        <dsp:cNvPr id="0" name=""/>
        <dsp:cNvSpPr/>
      </dsp:nvSpPr>
      <dsp:spPr>
        <a:xfrm>
          <a:off x="2294248" y="577"/>
          <a:ext cx="555039" cy="555039"/>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0</a:t>
          </a:r>
          <a:endParaRPr lang="en-US" sz="2200" b="1" kern="1200" baseline="30000" dirty="0"/>
        </a:p>
      </dsp:txBody>
      <dsp:txXfrm>
        <a:off x="2375532" y="81861"/>
        <a:ext cx="392471" cy="392471"/>
      </dsp:txXfrm>
    </dsp:sp>
    <dsp:sp modelId="{39A0B048-D3C4-4EC2-B5C5-73BE48C58629}">
      <dsp:nvSpPr>
        <dsp:cNvPr id="0" name=""/>
        <dsp:cNvSpPr/>
      </dsp:nvSpPr>
      <dsp:spPr>
        <a:xfrm rot="1200000">
          <a:off x="2885754" y="325618"/>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887091" y="355499"/>
        <a:ext cx="103478" cy="112395"/>
      </dsp:txXfrm>
    </dsp:sp>
    <dsp:sp modelId="{73CDB577-311B-4458-88D8-9D9BD1C136B2}">
      <dsp:nvSpPr>
        <dsp:cNvPr id="0" name=""/>
        <dsp:cNvSpPr/>
      </dsp:nvSpPr>
      <dsp:spPr>
        <a:xfrm>
          <a:off x="3077909" y="285807"/>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1</a:t>
          </a:r>
          <a:endParaRPr lang="en-US" sz="2200" kern="1200" dirty="0"/>
        </a:p>
      </dsp:txBody>
      <dsp:txXfrm>
        <a:off x="3159193" y="367091"/>
        <a:ext cx="392471" cy="392471"/>
      </dsp:txXfrm>
    </dsp:sp>
    <dsp:sp modelId="{79A4C1BA-6B6C-44AE-8531-50535F3D69B4}">
      <dsp:nvSpPr>
        <dsp:cNvPr id="0" name=""/>
        <dsp:cNvSpPr/>
      </dsp:nvSpPr>
      <dsp:spPr>
        <a:xfrm rot="3600000">
          <a:off x="3487913" y="827153"/>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499000" y="845415"/>
        <a:ext cx="103478" cy="112395"/>
      </dsp:txXfrm>
    </dsp:sp>
    <dsp:sp modelId="{46337A68-93DC-474C-BC1C-0B121508D260}">
      <dsp:nvSpPr>
        <dsp:cNvPr id="0" name=""/>
        <dsp:cNvSpPr/>
      </dsp:nvSpPr>
      <dsp:spPr>
        <a:xfrm>
          <a:off x="3494886" y="1008033"/>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2</a:t>
          </a:r>
          <a:endParaRPr lang="en-US" sz="2200" kern="1200" dirty="0"/>
        </a:p>
      </dsp:txBody>
      <dsp:txXfrm>
        <a:off x="3576170" y="1089317"/>
        <a:ext cx="392471" cy="392471"/>
      </dsp:txXfrm>
    </dsp:sp>
    <dsp:sp modelId="{B2F358B5-9A8C-4D94-99B3-78B146D73BD4}">
      <dsp:nvSpPr>
        <dsp:cNvPr id="0" name=""/>
        <dsp:cNvSpPr/>
      </dsp:nvSpPr>
      <dsp:spPr>
        <a:xfrm rot="6000000">
          <a:off x="3626813" y="1598412"/>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652837" y="1614040"/>
        <a:ext cx="103478" cy="112395"/>
      </dsp:txXfrm>
    </dsp:sp>
    <dsp:sp modelId="{3DAB4215-BC47-4FC9-A2FB-BCDFCA8F469B}">
      <dsp:nvSpPr>
        <dsp:cNvPr id="0" name=""/>
        <dsp:cNvSpPr/>
      </dsp:nvSpPr>
      <dsp:spPr>
        <a:xfrm>
          <a:off x="3350072" y="1829318"/>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3</a:t>
          </a:r>
          <a:endParaRPr lang="en-US" sz="2200" kern="1200" dirty="0"/>
        </a:p>
      </dsp:txBody>
      <dsp:txXfrm>
        <a:off x="3431356" y="1910602"/>
        <a:ext cx="392471" cy="392471"/>
      </dsp:txXfrm>
    </dsp:sp>
    <dsp:sp modelId="{B1823F3D-2174-4363-8A9A-09F5C71F90AD}">
      <dsp:nvSpPr>
        <dsp:cNvPr id="0" name=""/>
        <dsp:cNvSpPr/>
      </dsp:nvSpPr>
      <dsp:spPr>
        <a:xfrm rot="8400000">
          <a:off x="3237461" y="2278514"/>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276620" y="2301726"/>
        <a:ext cx="103478" cy="112395"/>
      </dsp:txXfrm>
    </dsp:sp>
    <dsp:sp modelId="{562D0FEE-35C2-45AD-8D71-7111697422B2}">
      <dsp:nvSpPr>
        <dsp:cNvPr id="0" name=""/>
        <dsp:cNvSpPr/>
      </dsp:nvSpPr>
      <dsp:spPr>
        <a:xfrm>
          <a:off x="2711225" y="2365374"/>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4</a:t>
          </a:r>
          <a:endParaRPr lang="en-US" sz="2200" kern="1200" dirty="0"/>
        </a:p>
      </dsp:txBody>
      <dsp:txXfrm>
        <a:off x="2792509" y="2446658"/>
        <a:ext cx="392471" cy="392471"/>
      </dsp:txXfrm>
    </dsp:sp>
    <dsp:sp modelId="{C36AB46F-5AAA-4106-AE21-F4175C2ACBCD}">
      <dsp:nvSpPr>
        <dsp:cNvPr id="0" name=""/>
        <dsp:cNvSpPr/>
      </dsp:nvSpPr>
      <dsp:spPr>
        <a:xfrm rot="10800000">
          <a:off x="2502039" y="2549231"/>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546386" y="2586696"/>
        <a:ext cx="103478" cy="112395"/>
      </dsp:txXfrm>
    </dsp:sp>
    <dsp:sp modelId="{7CABF8D5-6753-4F6E-AE4D-A4723DE51825}">
      <dsp:nvSpPr>
        <dsp:cNvPr id="0" name=""/>
        <dsp:cNvSpPr/>
      </dsp:nvSpPr>
      <dsp:spPr>
        <a:xfrm>
          <a:off x="1877270" y="2365374"/>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5</a:t>
          </a:r>
          <a:endParaRPr lang="en-US" sz="2200" kern="1200" dirty="0"/>
        </a:p>
      </dsp:txBody>
      <dsp:txXfrm>
        <a:off x="1958554" y="2446658"/>
        <a:ext cx="392471" cy="392471"/>
      </dsp:txXfrm>
    </dsp:sp>
    <dsp:sp modelId="{3994FA37-6B7A-49DB-92DF-62CA51EAEB41}">
      <dsp:nvSpPr>
        <dsp:cNvPr id="0" name=""/>
        <dsp:cNvSpPr/>
      </dsp:nvSpPr>
      <dsp:spPr>
        <a:xfrm rot="13200000">
          <a:off x="1764659" y="2283892"/>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803818" y="2335610"/>
        <a:ext cx="103478" cy="112395"/>
      </dsp:txXfrm>
    </dsp:sp>
    <dsp:sp modelId="{4175E5F8-C2C4-432D-B8C3-918A9B3F3A25}">
      <dsp:nvSpPr>
        <dsp:cNvPr id="0" name=""/>
        <dsp:cNvSpPr/>
      </dsp:nvSpPr>
      <dsp:spPr>
        <a:xfrm>
          <a:off x="1238424" y="1829318"/>
          <a:ext cx="555039" cy="55503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6</a:t>
          </a:r>
          <a:endParaRPr lang="en-US" sz="2200" kern="1200" dirty="0"/>
        </a:p>
      </dsp:txBody>
      <dsp:txXfrm>
        <a:off x="1319708" y="1910602"/>
        <a:ext cx="392471" cy="392471"/>
      </dsp:txXfrm>
    </dsp:sp>
    <dsp:sp modelId="{58D9C933-9605-47CB-91A2-812E5606C608}">
      <dsp:nvSpPr>
        <dsp:cNvPr id="0" name=""/>
        <dsp:cNvSpPr/>
      </dsp:nvSpPr>
      <dsp:spPr>
        <a:xfrm rot="15600000">
          <a:off x="1370350" y="1606653"/>
          <a:ext cx="147825" cy="18732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396374" y="1665955"/>
        <a:ext cx="103478" cy="112395"/>
      </dsp:txXfrm>
    </dsp:sp>
    <dsp:sp modelId="{95FFB157-7DC2-4BFC-8D82-B0FB9E9D3D4F}">
      <dsp:nvSpPr>
        <dsp:cNvPr id="0" name=""/>
        <dsp:cNvSpPr/>
      </dsp:nvSpPr>
      <dsp:spPr>
        <a:xfrm>
          <a:off x="1093609" y="1008033"/>
          <a:ext cx="555039" cy="55503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1174893" y="1089317"/>
        <a:ext cx="392471" cy="392471"/>
      </dsp:txXfrm>
    </dsp:sp>
    <dsp:sp modelId="{607CA0C8-2A61-4AE7-BCB6-1026425C7E11}">
      <dsp:nvSpPr>
        <dsp:cNvPr id="0" name=""/>
        <dsp:cNvSpPr/>
      </dsp:nvSpPr>
      <dsp:spPr>
        <a:xfrm rot="18000000">
          <a:off x="1503613" y="834400"/>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514700" y="891068"/>
        <a:ext cx="103478" cy="112395"/>
      </dsp:txXfrm>
    </dsp:sp>
    <dsp:sp modelId="{D48D7A7B-2FEB-4F7E-B6E0-EAD93404CE44}">
      <dsp:nvSpPr>
        <dsp:cNvPr id="0" name=""/>
        <dsp:cNvSpPr/>
      </dsp:nvSpPr>
      <dsp:spPr>
        <a:xfrm>
          <a:off x="1510586" y="285807"/>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i-1</a:t>
          </a:r>
          <a:endParaRPr lang="en-US" sz="2200" kern="1200" dirty="0"/>
        </a:p>
      </dsp:txBody>
      <dsp:txXfrm>
        <a:off x="1591870" y="367091"/>
        <a:ext cx="392471" cy="392471"/>
      </dsp:txXfrm>
    </dsp:sp>
    <dsp:sp modelId="{36FA2611-B008-434F-9961-2619F9F21B45}">
      <dsp:nvSpPr>
        <dsp:cNvPr id="0" name=""/>
        <dsp:cNvSpPr/>
      </dsp:nvSpPr>
      <dsp:spPr>
        <a:xfrm rot="20400000">
          <a:off x="2102093" y="328480"/>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103430" y="373529"/>
        <a:ext cx="103478" cy="11239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661352" y="163"/>
          <a:ext cx="534947" cy="534947"/>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0</a:t>
          </a:r>
          <a:endParaRPr lang="en-US" sz="2200" b="1" kern="1200" dirty="0"/>
        </a:p>
      </dsp:txBody>
      <dsp:txXfrm>
        <a:off x="1739693" y="78504"/>
        <a:ext cx="378265" cy="378265"/>
      </dsp:txXfrm>
    </dsp:sp>
    <dsp:sp modelId="{1207202A-8498-4AF5-B1B5-180AEA94F7F9}">
      <dsp:nvSpPr>
        <dsp:cNvPr id="0" name=""/>
        <dsp:cNvSpPr/>
      </dsp:nvSpPr>
      <dsp:spPr>
        <a:xfrm rot="1080000">
          <a:off x="2170101" y="339956"/>
          <a:ext cx="273917" cy="1011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70844" y="355498"/>
        <a:ext cx="243571" cy="60691"/>
      </dsp:txXfrm>
    </dsp:sp>
    <dsp:sp modelId="{F70ED628-EFAA-43FA-86D3-A33D2CF46C63}">
      <dsp:nvSpPr>
        <dsp:cNvPr id="0" name=""/>
        <dsp:cNvSpPr/>
      </dsp:nvSpPr>
      <dsp:spPr>
        <a:xfrm>
          <a:off x="2425481" y="248444"/>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a:off x="2503822" y="326785"/>
        <a:ext cx="378265" cy="378265"/>
      </dsp:txXfrm>
    </dsp:sp>
    <dsp:sp modelId="{7FBDCEB2-3724-4A00-B04C-69A7364D59F9}">
      <dsp:nvSpPr>
        <dsp:cNvPr id="0" name=""/>
        <dsp:cNvSpPr/>
      </dsp:nvSpPr>
      <dsp:spPr>
        <a:xfrm rot="3240000">
          <a:off x="2808872" y="792300"/>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814482" y="799435"/>
        <a:ext cx="208472" cy="54437"/>
      </dsp:txXfrm>
    </dsp:sp>
    <dsp:sp modelId="{8A239B37-9E96-4770-8B1B-3313270917F6}">
      <dsp:nvSpPr>
        <dsp:cNvPr id="0" name=""/>
        <dsp:cNvSpPr/>
      </dsp:nvSpPr>
      <dsp:spPr>
        <a:xfrm>
          <a:off x="2897740" y="898452"/>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a:off x="2976081" y="976793"/>
        <a:ext cx="378265" cy="378265"/>
      </dsp:txXfrm>
    </dsp:sp>
    <dsp:sp modelId="{910F3E83-A29D-4562-A5F2-CDA43C10C961}">
      <dsp:nvSpPr>
        <dsp:cNvPr id="0" name=""/>
        <dsp:cNvSpPr/>
      </dsp:nvSpPr>
      <dsp:spPr>
        <a:xfrm rot="16200000" flipH="1">
          <a:off x="3042306" y="1503681"/>
          <a:ext cx="245815" cy="1198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89" y="1509675"/>
        <a:ext cx="209849" cy="71933"/>
      </dsp:txXfrm>
    </dsp:sp>
    <dsp:sp modelId="{756FAFC5-3760-40A9-81C1-F48AA496E6A1}">
      <dsp:nvSpPr>
        <dsp:cNvPr id="0" name=""/>
        <dsp:cNvSpPr/>
      </dsp:nvSpPr>
      <dsp:spPr>
        <a:xfrm>
          <a:off x="2897740" y="1701905"/>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a:off x="2976081" y="1780246"/>
        <a:ext cx="378265" cy="378265"/>
      </dsp:txXfrm>
    </dsp:sp>
    <dsp:sp modelId="{36D401AC-3085-4ADD-BF05-1C885976C979}">
      <dsp:nvSpPr>
        <dsp:cNvPr id="0" name=""/>
        <dsp:cNvSpPr/>
      </dsp:nvSpPr>
      <dsp:spPr>
        <a:xfrm rot="7560000">
          <a:off x="2813606" y="2245761"/>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35214" y="2252896"/>
        <a:ext cx="208472" cy="54437"/>
      </dsp:txXfrm>
    </dsp:sp>
    <dsp:sp modelId="{02A8C892-99F5-416B-9A97-9D038DB2BFE6}">
      <dsp:nvSpPr>
        <dsp:cNvPr id="0" name=""/>
        <dsp:cNvSpPr/>
      </dsp:nvSpPr>
      <dsp:spPr>
        <a:xfrm>
          <a:off x="2425481" y="2351913"/>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a:off x="2503822" y="2430254"/>
        <a:ext cx="378265" cy="378265"/>
      </dsp:txXfrm>
    </dsp:sp>
    <dsp:sp modelId="{00ADE51F-D771-4FD1-B22E-61E85434CE4F}">
      <dsp:nvSpPr>
        <dsp:cNvPr id="0" name=""/>
        <dsp:cNvSpPr/>
      </dsp:nvSpPr>
      <dsp:spPr>
        <a:xfrm rot="9720000">
          <a:off x="2196876" y="2696919"/>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23428" y="2710859"/>
        <a:ext cx="208472" cy="54437"/>
      </dsp:txXfrm>
    </dsp:sp>
    <dsp:sp modelId="{41A03034-12FB-45B8-83C1-0A27510B9502}">
      <dsp:nvSpPr>
        <dsp:cNvPr id="0" name=""/>
        <dsp:cNvSpPr/>
      </dsp:nvSpPr>
      <dsp:spPr>
        <a:xfrm>
          <a:off x="1661352" y="2600194"/>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5</a:t>
          </a:r>
          <a:endParaRPr lang="en-US" sz="2200" kern="1200" dirty="0"/>
        </a:p>
      </dsp:txBody>
      <dsp:txXfrm>
        <a:off x="1739693" y="2678535"/>
        <a:ext cx="378265" cy="378265"/>
      </dsp:txXfrm>
    </dsp:sp>
    <dsp:sp modelId="{BFE695C8-65B7-452B-B400-2516B2A857EE}">
      <dsp:nvSpPr>
        <dsp:cNvPr id="0" name=""/>
        <dsp:cNvSpPr/>
      </dsp:nvSpPr>
      <dsp:spPr>
        <a:xfrm rot="11880000">
          <a:off x="1432746" y="2699408"/>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59298" y="2721758"/>
        <a:ext cx="208472" cy="54437"/>
      </dsp:txXfrm>
    </dsp:sp>
    <dsp:sp modelId="{6932CD04-30E8-4429-A34E-928C6C93BC91}">
      <dsp:nvSpPr>
        <dsp:cNvPr id="0" name=""/>
        <dsp:cNvSpPr/>
      </dsp:nvSpPr>
      <dsp:spPr>
        <a:xfrm>
          <a:off x="897222" y="2351913"/>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6</a:t>
          </a:r>
          <a:endParaRPr lang="en-US" sz="2200" kern="1200" dirty="0"/>
        </a:p>
      </dsp:txBody>
      <dsp:txXfrm>
        <a:off x="975563" y="2430254"/>
        <a:ext cx="378265" cy="378265"/>
      </dsp:txXfrm>
    </dsp:sp>
    <dsp:sp modelId="{45E8905A-F2FB-42EA-8FDA-5D04B7E54B89}">
      <dsp:nvSpPr>
        <dsp:cNvPr id="0" name=""/>
        <dsp:cNvSpPr/>
      </dsp:nvSpPr>
      <dsp:spPr>
        <a:xfrm rot="14040000">
          <a:off x="813089" y="2252278"/>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34697" y="2281433"/>
        <a:ext cx="208472" cy="54437"/>
      </dsp:txXfrm>
    </dsp:sp>
    <dsp:sp modelId="{C828B1D5-578C-4A99-A851-97A6807DA6E2}">
      <dsp:nvSpPr>
        <dsp:cNvPr id="0" name=""/>
        <dsp:cNvSpPr/>
      </dsp:nvSpPr>
      <dsp:spPr>
        <a:xfrm>
          <a:off x="424964" y="1701905"/>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7</a:t>
          </a:r>
          <a:endParaRPr lang="en-US" sz="2200" kern="1200" dirty="0"/>
        </a:p>
      </dsp:txBody>
      <dsp:txXfrm>
        <a:off x="503305" y="1780246"/>
        <a:ext cx="378265" cy="378265"/>
      </dsp:txXfrm>
    </dsp:sp>
    <dsp:sp modelId="{BCE03FDC-1828-4C76-BFC0-6A6D44DE7AF6}">
      <dsp:nvSpPr>
        <dsp:cNvPr id="0" name=""/>
        <dsp:cNvSpPr/>
      </dsp:nvSpPr>
      <dsp:spPr>
        <a:xfrm rot="16200000">
          <a:off x="574592" y="1526316"/>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88201" y="1558070"/>
        <a:ext cx="208472" cy="54437"/>
      </dsp:txXfrm>
    </dsp:sp>
    <dsp:sp modelId="{59FA5193-5DBE-4BE6-B555-AFBA654C39CC}">
      <dsp:nvSpPr>
        <dsp:cNvPr id="0" name=""/>
        <dsp:cNvSpPr/>
      </dsp:nvSpPr>
      <dsp:spPr>
        <a:xfrm>
          <a:off x="424964" y="898452"/>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8</a:t>
          </a:r>
          <a:endParaRPr lang="en-US" sz="2200" kern="1200" dirty="0"/>
        </a:p>
      </dsp:txBody>
      <dsp:txXfrm>
        <a:off x="503305" y="976793"/>
        <a:ext cx="378265" cy="378265"/>
      </dsp:txXfrm>
    </dsp:sp>
    <dsp:sp modelId="{BBFDAAE5-900B-4CE1-8DE4-4D3CE9A415BA}">
      <dsp:nvSpPr>
        <dsp:cNvPr id="0" name=""/>
        <dsp:cNvSpPr/>
      </dsp:nvSpPr>
      <dsp:spPr>
        <a:xfrm rot="18360000">
          <a:off x="808354" y="798817"/>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813964" y="827972"/>
        <a:ext cx="208472" cy="54437"/>
      </dsp:txXfrm>
    </dsp:sp>
    <dsp:sp modelId="{C8FB5029-79B4-44D7-9DA7-FCC5FB1E4936}">
      <dsp:nvSpPr>
        <dsp:cNvPr id="0" name=""/>
        <dsp:cNvSpPr/>
      </dsp:nvSpPr>
      <dsp:spPr>
        <a:xfrm>
          <a:off x="897222" y="248444"/>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9</a:t>
          </a:r>
          <a:endParaRPr lang="en-US" sz="2200" kern="1200" dirty="0"/>
        </a:p>
      </dsp:txBody>
      <dsp:txXfrm>
        <a:off x="975563" y="326785"/>
        <a:ext cx="378265" cy="378265"/>
      </dsp:txXfrm>
    </dsp:sp>
    <dsp:sp modelId="{B6CDDC98-6BB6-41CB-B134-C3916FD93A90}">
      <dsp:nvSpPr>
        <dsp:cNvPr id="0" name=""/>
        <dsp:cNvSpPr/>
      </dsp:nvSpPr>
      <dsp:spPr>
        <a:xfrm rot="19972423" flipV="1">
          <a:off x="1422501" y="340066"/>
          <a:ext cx="240857" cy="10591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24249" y="368493"/>
        <a:ext cx="209083" cy="6354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661352" y="163"/>
          <a:ext cx="534947" cy="534947"/>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0</a:t>
          </a:r>
          <a:endParaRPr lang="en-US" sz="2200" b="1" kern="1200" dirty="0"/>
        </a:p>
      </dsp:txBody>
      <dsp:txXfrm>
        <a:off x="1739693" y="78504"/>
        <a:ext cx="378265" cy="378265"/>
      </dsp:txXfrm>
    </dsp:sp>
    <dsp:sp modelId="{1207202A-8498-4AF5-B1B5-180AEA94F7F9}">
      <dsp:nvSpPr>
        <dsp:cNvPr id="0" name=""/>
        <dsp:cNvSpPr/>
      </dsp:nvSpPr>
      <dsp:spPr>
        <a:xfrm rot="1080000">
          <a:off x="2170101" y="339956"/>
          <a:ext cx="273917" cy="1011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70844" y="355498"/>
        <a:ext cx="243571" cy="60691"/>
      </dsp:txXfrm>
    </dsp:sp>
    <dsp:sp modelId="{F70ED628-EFAA-43FA-86D3-A33D2CF46C63}">
      <dsp:nvSpPr>
        <dsp:cNvPr id="0" name=""/>
        <dsp:cNvSpPr/>
      </dsp:nvSpPr>
      <dsp:spPr>
        <a:xfrm>
          <a:off x="2425481" y="248444"/>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a:off x="2503822" y="326785"/>
        <a:ext cx="378265" cy="378265"/>
      </dsp:txXfrm>
    </dsp:sp>
    <dsp:sp modelId="{7FBDCEB2-3724-4A00-B04C-69A7364D59F9}">
      <dsp:nvSpPr>
        <dsp:cNvPr id="0" name=""/>
        <dsp:cNvSpPr/>
      </dsp:nvSpPr>
      <dsp:spPr>
        <a:xfrm rot="3240000">
          <a:off x="2808872" y="792300"/>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814482" y="799435"/>
        <a:ext cx="208472" cy="54437"/>
      </dsp:txXfrm>
    </dsp:sp>
    <dsp:sp modelId="{8A239B37-9E96-4770-8B1B-3313270917F6}">
      <dsp:nvSpPr>
        <dsp:cNvPr id="0" name=""/>
        <dsp:cNvSpPr/>
      </dsp:nvSpPr>
      <dsp:spPr>
        <a:xfrm>
          <a:off x="2897740" y="898452"/>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6</a:t>
          </a:r>
          <a:endParaRPr lang="en-US" sz="2200" kern="1200" dirty="0"/>
        </a:p>
      </dsp:txBody>
      <dsp:txXfrm>
        <a:off x="2976081" y="976793"/>
        <a:ext cx="378265" cy="378265"/>
      </dsp:txXfrm>
    </dsp:sp>
    <dsp:sp modelId="{910F3E83-A29D-4562-A5F2-CDA43C10C961}">
      <dsp:nvSpPr>
        <dsp:cNvPr id="0" name=""/>
        <dsp:cNvSpPr/>
      </dsp:nvSpPr>
      <dsp:spPr>
        <a:xfrm rot="16200000" flipH="1">
          <a:off x="3042306" y="1503681"/>
          <a:ext cx="245815" cy="1198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89" y="1509675"/>
        <a:ext cx="209849" cy="71933"/>
      </dsp:txXfrm>
    </dsp:sp>
    <dsp:sp modelId="{756FAFC5-3760-40A9-81C1-F48AA496E6A1}">
      <dsp:nvSpPr>
        <dsp:cNvPr id="0" name=""/>
        <dsp:cNvSpPr/>
      </dsp:nvSpPr>
      <dsp:spPr>
        <a:xfrm>
          <a:off x="2897740" y="1701905"/>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9</a:t>
          </a:r>
          <a:endParaRPr lang="en-US" sz="2200" kern="1200" dirty="0"/>
        </a:p>
      </dsp:txBody>
      <dsp:txXfrm>
        <a:off x="2976081" y="1780246"/>
        <a:ext cx="378265" cy="378265"/>
      </dsp:txXfrm>
    </dsp:sp>
    <dsp:sp modelId="{36D401AC-3085-4ADD-BF05-1C885976C979}">
      <dsp:nvSpPr>
        <dsp:cNvPr id="0" name=""/>
        <dsp:cNvSpPr/>
      </dsp:nvSpPr>
      <dsp:spPr>
        <a:xfrm rot="7560000">
          <a:off x="2813606" y="2245761"/>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35214" y="2252896"/>
        <a:ext cx="208472" cy="54437"/>
      </dsp:txXfrm>
    </dsp:sp>
    <dsp:sp modelId="{02A8C892-99F5-416B-9A97-9D038DB2BFE6}">
      <dsp:nvSpPr>
        <dsp:cNvPr id="0" name=""/>
        <dsp:cNvSpPr/>
      </dsp:nvSpPr>
      <dsp:spPr>
        <a:xfrm>
          <a:off x="2425481" y="2351913"/>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a:off x="2503822" y="2430254"/>
        <a:ext cx="378265" cy="378265"/>
      </dsp:txXfrm>
    </dsp:sp>
    <dsp:sp modelId="{00ADE51F-D771-4FD1-B22E-61E85434CE4F}">
      <dsp:nvSpPr>
        <dsp:cNvPr id="0" name=""/>
        <dsp:cNvSpPr/>
      </dsp:nvSpPr>
      <dsp:spPr>
        <a:xfrm rot="9720000">
          <a:off x="2196876" y="2696919"/>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23428" y="2710859"/>
        <a:ext cx="208472" cy="54437"/>
      </dsp:txXfrm>
    </dsp:sp>
    <dsp:sp modelId="{41A03034-12FB-45B8-83C1-0A27510B9502}">
      <dsp:nvSpPr>
        <dsp:cNvPr id="0" name=""/>
        <dsp:cNvSpPr/>
      </dsp:nvSpPr>
      <dsp:spPr>
        <a:xfrm>
          <a:off x="1661352" y="2600194"/>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5</a:t>
          </a:r>
          <a:endParaRPr lang="en-US" sz="2200" kern="1200" dirty="0"/>
        </a:p>
      </dsp:txBody>
      <dsp:txXfrm>
        <a:off x="1739693" y="2678535"/>
        <a:ext cx="378265" cy="378265"/>
      </dsp:txXfrm>
    </dsp:sp>
    <dsp:sp modelId="{BFE695C8-65B7-452B-B400-2516B2A857EE}">
      <dsp:nvSpPr>
        <dsp:cNvPr id="0" name=""/>
        <dsp:cNvSpPr/>
      </dsp:nvSpPr>
      <dsp:spPr>
        <a:xfrm rot="11880000">
          <a:off x="1432746" y="2699408"/>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59298" y="2721758"/>
        <a:ext cx="208472" cy="54437"/>
      </dsp:txXfrm>
    </dsp:sp>
    <dsp:sp modelId="{6932CD04-30E8-4429-A34E-928C6C93BC91}">
      <dsp:nvSpPr>
        <dsp:cNvPr id="0" name=""/>
        <dsp:cNvSpPr/>
      </dsp:nvSpPr>
      <dsp:spPr>
        <a:xfrm>
          <a:off x="897222" y="2351913"/>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8</a:t>
          </a:r>
          <a:endParaRPr lang="en-US" sz="2200" kern="1200" dirty="0"/>
        </a:p>
      </dsp:txBody>
      <dsp:txXfrm>
        <a:off x="975563" y="2430254"/>
        <a:ext cx="378265" cy="378265"/>
      </dsp:txXfrm>
    </dsp:sp>
    <dsp:sp modelId="{45E8905A-F2FB-42EA-8FDA-5D04B7E54B89}">
      <dsp:nvSpPr>
        <dsp:cNvPr id="0" name=""/>
        <dsp:cNvSpPr/>
      </dsp:nvSpPr>
      <dsp:spPr>
        <a:xfrm rot="14040000">
          <a:off x="813089" y="2252278"/>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34697" y="2281433"/>
        <a:ext cx="208472" cy="54437"/>
      </dsp:txXfrm>
    </dsp:sp>
    <dsp:sp modelId="{C828B1D5-578C-4A99-A851-97A6807DA6E2}">
      <dsp:nvSpPr>
        <dsp:cNvPr id="0" name=""/>
        <dsp:cNvSpPr/>
      </dsp:nvSpPr>
      <dsp:spPr>
        <a:xfrm>
          <a:off x="424964" y="1701905"/>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a:off x="503305" y="1780246"/>
        <a:ext cx="378265" cy="378265"/>
      </dsp:txXfrm>
    </dsp:sp>
    <dsp:sp modelId="{BCE03FDC-1828-4C76-BFC0-6A6D44DE7AF6}">
      <dsp:nvSpPr>
        <dsp:cNvPr id="0" name=""/>
        <dsp:cNvSpPr/>
      </dsp:nvSpPr>
      <dsp:spPr>
        <a:xfrm rot="16200000">
          <a:off x="574592" y="1526316"/>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88201" y="1558070"/>
        <a:ext cx="208472" cy="54437"/>
      </dsp:txXfrm>
    </dsp:sp>
    <dsp:sp modelId="{59FA5193-5DBE-4BE6-B555-AFBA654C39CC}">
      <dsp:nvSpPr>
        <dsp:cNvPr id="0" name=""/>
        <dsp:cNvSpPr/>
      </dsp:nvSpPr>
      <dsp:spPr>
        <a:xfrm>
          <a:off x="424964" y="898452"/>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a:off x="503305" y="976793"/>
        <a:ext cx="378265" cy="378265"/>
      </dsp:txXfrm>
    </dsp:sp>
    <dsp:sp modelId="{BBFDAAE5-900B-4CE1-8DE4-4D3CE9A415BA}">
      <dsp:nvSpPr>
        <dsp:cNvPr id="0" name=""/>
        <dsp:cNvSpPr/>
      </dsp:nvSpPr>
      <dsp:spPr>
        <a:xfrm rot="18360000">
          <a:off x="808354" y="798817"/>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813964" y="827972"/>
        <a:ext cx="208472" cy="54437"/>
      </dsp:txXfrm>
    </dsp:sp>
    <dsp:sp modelId="{C8FB5029-79B4-44D7-9DA7-FCC5FB1E4936}">
      <dsp:nvSpPr>
        <dsp:cNvPr id="0" name=""/>
        <dsp:cNvSpPr/>
      </dsp:nvSpPr>
      <dsp:spPr>
        <a:xfrm>
          <a:off x="897222" y="248444"/>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7</a:t>
          </a:r>
          <a:endParaRPr lang="en-US" sz="2200" kern="1200" dirty="0"/>
        </a:p>
      </dsp:txBody>
      <dsp:txXfrm>
        <a:off x="975563" y="326785"/>
        <a:ext cx="378265" cy="378265"/>
      </dsp:txXfrm>
    </dsp:sp>
    <dsp:sp modelId="{B6CDDC98-6BB6-41CB-B134-C3916FD93A90}">
      <dsp:nvSpPr>
        <dsp:cNvPr id="0" name=""/>
        <dsp:cNvSpPr/>
      </dsp:nvSpPr>
      <dsp:spPr>
        <a:xfrm rot="19972423" flipV="1">
          <a:off x="1422501" y="340066"/>
          <a:ext cx="240857" cy="10591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24249" y="368493"/>
        <a:ext cx="209083" cy="6354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661352" y="163"/>
          <a:ext cx="534947" cy="534947"/>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0</a:t>
          </a:r>
          <a:endParaRPr lang="en-US" sz="2200" b="1" kern="1200" dirty="0"/>
        </a:p>
      </dsp:txBody>
      <dsp:txXfrm>
        <a:off x="1739693" y="78504"/>
        <a:ext cx="378265" cy="378265"/>
      </dsp:txXfrm>
    </dsp:sp>
    <dsp:sp modelId="{1207202A-8498-4AF5-B1B5-180AEA94F7F9}">
      <dsp:nvSpPr>
        <dsp:cNvPr id="0" name=""/>
        <dsp:cNvSpPr/>
      </dsp:nvSpPr>
      <dsp:spPr>
        <a:xfrm rot="1080000">
          <a:off x="2170101" y="339956"/>
          <a:ext cx="273917" cy="1011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70844" y="355498"/>
        <a:ext cx="243571" cy="60691"/>
      </dsp:txXfrm>
    </dsp:sp>
    <dsp:sp modelId="{F70ED628-EFAA-43FA-86D3-A33D2CF46C63}">
      <dsp:nvSpPr>
        <dsp:cNvPr id="0" name=""/>
        <dsp:cNvSpPr/>
      </dsp:nvSpPr>
      <dsp:spPr>
        <a:xfrm>
          <a:off x="2425481" y="248444"/>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a:off x="2503822" y="326785"/>
        <a:ext cx="378265" cy="378265"/>
      </dsp:txXfrm>
    </dsp:sp>
    <dsp:sp modelId="{7FBDCEB2-3724-4A00-B04C-69A7364D59F9}">
      <dsp:nvSpPr>
        <dsp:cNvPr id="0" name=""/>
        <dsp:cNvSpPr/>
      </dsp:nvSpPr>
      <dsp:spPr>
        <a:xfrm rot="3240000">
          <a:off x="2808872" y="792300"/>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814482" y="799435"/>
        <a:ext cx="208472" cy="54437"/>
      </dsp:txXfrm>
    </dsp:sp>
    <dsp:sp modelId="{8A239B37-9E96-4770-8B1B-3313270917F6}">
      <dsp:nvSpPr>
        <dsp:cNvPr id="0" name=""/>
        <dsp:cNvSpPr/>
      </dsp:nvSpPr>
      <dsp:spPr>
        <a:xfrm>
          <a:off x="2897740" y="898452"/>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a:off x="2976081" y="976793"/>
        <a:ext cx="378265" cy="378265"/>
      </dsp:txXfrm>
    </dsp:sp>
    <dsp:sp modelId="{910F3E83-A29D-4562-A5F2-CDA43C10C961}">
      <dsp:nvSpPr>
        <dsp:cNvPr id="0" name=""/>
        <dsp:cNvSpPr/>
      </dsp:nvSpPr>
      <dsp:spPr>
        <a:xfrm rot="16200000" flipH="1">
          <a:off x="3042306" y="1503681"/>
          <a:ext cx="245815" cy="1198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060289" y="1509675"/>
        <a:ext cx="209849" cy="71933"/>
      </dsp:txXfrm>
    </dsp:sp>
    <dsp:sp modelId="{756FAFC5-3760-40A9-81C1-F48AA496E6A1}">
      <dsp:nvSpPr>
        <dsp:cNvPr id="0" name=""/>
        <dsp:cNvSpPr/>
      </dsp:nvSpPr>
      <dsp:spPr>
        <a:xfrm>
          <a:off x="2897740" y="1701905"/>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6</a:t>
          </a:r>
          <a:endParaRPr lang="en-US" sz="2200" kern="1200" dirty="0"/>
        </a:p>
      </dsp:txBody>
      <dsp:txXfrm>
        <a:off x="2976081" y="1780246"/>
        <a:ext cx="378265" cy="378265"/>
      </dsp:txXfrm>
    </dsp:sp>
    <dsp:sp modelId="{36D401AC-3085-4ADD-BF05-1C885976C979}">
      <dsp:nvSpPr>
        <dsp:cNvPr id="0" name=""/>
        <dsp:cNvSpPr/>
      </dsp:nvSpPr>
      <dsp:spPr>
        <a:xfrm rot="7560000">
          <a:off x="2813606" y="2245761"/>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35214" y="2252896"/>
        <a:ext cx="208472" cy="54437"/>
      </dsp:txXfrm>
    </dsp:sp>
    <dsp:sp modelId="{02A8C892-99F5-416B-9A97-9D038DB2BFE6}">
      <dsp:nvSpPr>
        <dsp:cNvPr id="0" name=""/>
        <dsp:cNvSpPr/>
      </dsp:nvSpPr>
      <dsp:spPr>
        <a:xfrm>
          <a:off x="2425481" y="2351913"/>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8</a:t>
          </a:r>
          <a:endParaRPr lang="en-US" sz="2200" kern="1200" dirty="0"/>
        </a:p>
      </dsp:txBody>
      <dsp:txXfrm>
        <a:off x="2503822" y="2430254"/>
        <a:ext cx="378265" cy="378265"/>
      </dsp:txXfrm>
    </dsp:sp>
    <dsp:sp modelId="{00ADE51F-D771-4FD1-B22E-61E85434CE4F}">
      <dsp:nvSpPr>
        <dsp:cNvPr id="0" name=""/>
        <dsp:cNvSpPr/>
      </dsp:nvSpPr>
      <dsp:spPr>
        <a:xfrm rot="9720000">
          <a:off x="2196876" y="2696919"/>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23428" y="2710859"/>
        <a:ext cx="208472" cy="54437"/>
      </dsp:txXfrm>
    </dsp:sp>
    <dsp:sp modelId="{41A03034-12FB-45B8-83C1-0A27510B9502}">
      <dsp:nvSpPr>
        <dsp:cNvPr id="0" name=""/>
        <dsp:cNvSpPr/>
      </dsp:nvSpPr>
      <dsp:spPr>
        <a:xfrm>
          <a:off x="1661352" y="2600194"/>
          <a:ext cx="534947" cy="534947"/>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0</a:t>
          </a:r>
          <a:endParaRPr lang="en-US" sz="2200" b="1" kern="1200" dirty="0"/>
        </a:p>
      </dsp:txBody>
      <dsp:txXfrm>
        <a:off x="1739693" y="2678535"/>
        <a:ext cx="378265" cy="378265"/>
      </dsp:txXfrm>
    </dsp:sp>
    <dsp:sp modelId="{BFE695C8-65B7-452B-B400-2516B2A857EE}">
      <dsp:nvSpPr>
        <dsp:cNvPr id="0" name=""/>
        <dsp:cNvSpPr/>
      </dsp:nvSpPr>
      <dsp:spPr>
        <a:xfrm rot="11880000">
          <a:off x="1432746" y="2699408"/>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59298" y="2721758"/>
        <a:ext cx="208472" cy="54437"/>
      </dsp:txXfrm>
    </dsp:sp>
    <dsp:sp modelId="{6932CD04-30E8-4429-A34E-928C6C93BC91}">
      <dsp:nvSpPr>
        <dsp:cNvPr id="0" name=""/>
        <dsp:cNvSpPr/>
      </dsp:nvSpPr>
      <dsp:spPr>
        <a:xfrm>
          <a:off x="897222" y="2351913"/>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a:off x="975563" y="2430254"/>
        <a:ext cx="378265" cy="378265"/>
      </dsp:txXfrm>
    </dsp:sp>
    <dsp:sp modelId="{45E8905A-F2FB-42EA-8FDA-5D04B7E54B89}">
      <dsp:nvSpPr>
        <dsp:cNvPr id="0" name=""/>
        <dsp:cNvSpPr/>
      </dsp:nvSpPr>
      <dsp:spPr>
        <a:xfrm rot="14040000">
          <a:off x="813089" y="2252278"/>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34697" y="2281433"/>
        <a:ext cx="208472" cy="54437"/>
      </dsp:txXfrm>
    </dsp:sp>
    <dsp:sp modelId="{C828B1D5-578C-4A99-A851-97A6807DA6E2}">
      <dsp:nvSpPr>
        <dsp:cNvPr id="0" name=""/>
        <dsp:cNvSpPr/>
      </dsp:nvSpPr>
      <dsp:spPr>
        <a:xfrm>
          <a:off x="424964" y="1701905"/>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a:off x="503305" y="1780246"/>
        <a:ext cx="378265" cy="378265"/>
      </dsp:txXfrm>
    </dsp:sp>
    <dsp:sp modelId="{BCE03FDC-1828-4C76-BFC0-6A6D44DE7AF6}">
      <dsp:nvSpPr>
        <dsp:cNvPr id="0" name=""/>
        <dsp:cNvSpPr/>
      </dsp:nvSpPr>
      <dsp:spPr>
        <a:xfrm rot="16200000">
          <a:off x="574592" y="1526316"/>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88201" y="1558070"/>
        <a:ext cx="208472" cy="54437"/>
      </dsp:txXfrm>
    </dsp:sp>
    <dsp:sp modelId="{59FA5193-5DBE-4BE6-B555-AFBA654C39CC}">
      <dsp:nvSpPr>
        <dsp:cNvPr id="0" name=""/>
        <dsp:cNvSpPr/>
      </dsp:nvSpPr>
      <dsp:spPr>
        <a:xfrm>
          <a:off x="424964" y="898452"/>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6</a:t>
          </a:r>
          <a:endParaRPr lang="en-US" sz="2200" kern="1200" dirty="0"/>
        </a:p>
      </dsp:txBody>
      <dsp:txXfrm>
        <a:off x="503305" y="976793"/>
        <a:ext cx="378265" cy="378265"/>
      </dsp:txXfrm>
    </dsp:sp>
    <dsp:sp modelId="{BBFDAAE5-900B-4CE1-8DE4-4D3CE9A415BA}">
      <dsp:nvSpPr>
        <dsp:cNvPr id="0" name=""/>
        <dsp:cNvSpPr/>
      </dsp:nvSpPr>
      <dsp:spPr>
        <a:xfrm rot="18360000">
          <a:off x="808354" y="798817"/>
          <a:ext cx="235690" cy="9072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813964" y="827972"/>
        <a:ext cx="208472" cy="54437"/>
      </dsp:txXfrm>
    </dsp:sp>
    <dsp:sp modelId="{C8FB5029-79B4-44D7-9DA7-FCC5FB1E4936}">
      <dsp:nvSpPr>
        <dsp:cNvPr id="0" name=""/>
        <dsp:cNvSpPr/>
      </dsp:nvSpPr>
      <dsp:spPr>
        <a:xfrm>
          <a:off x="897222" y="248444"/>
          <a:ext cx="534947" cy="534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8</a:t>
          </a:r>
          <a:endParaRPr lang="en-US" sz="2200" kern="1200" dirty="0"/>
        </a:p>
      </dsp:txBody>
      <dsp:txXfrm>
        <a:off x="975563" y="326785"/>
        <a:ext cx="378265" cy="378265"/>
      </dsp:txXfrm>
    </dsp:sp>
    <dsp:sp modelId="{B6CDDC98-6BB6-41CB-B134-C3916FD93A90}">
      <dsp:nvSpPr>
        <dsp:cNvPr id="0" name=""/>
        <dsp:cNvSpPr/>
      </dsp:nvSpPr>
      <dsp:spPr>
        <a:xfrm rot="19972423" flipV="1">
          <a:off x="1422501" y="340066"/>
          <a:ext cx="240857" cy="10591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24249" y="368493"/>
        <a:ext cx="209083" cy="6354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138258" y="85"/>
          <a:ext cx="637647" cy="637647"/>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b="1" kern="1200" dirty="0" smtClean="0"/>
            <a:t>1</a:t>
          </a:r>
          <a:endParaRPr lang="en-US" sz="2700" b="1" kern="1200" dirty="0"/>
        </a:p>
      </dsp:txBody>
      <dsp:txXfrm>
        <a:off x="1231639" y="93466"/>
        <a:ext cx="450885" cy="450885"/>
      </dsp:txXfrm>
    </dsp:sp>
    <dsp:sp modelId="{1207202A-8498-4AF5-B1B5-180AEA94F7F9}">
      <dsp:nvSpPr>
        <dsp:cNvPr id="0" name=""/>
        <dsp:cNvSpPr/>
      </dsp:nvSpPr>
      <dsp:spPr>
        <a:xfrm rot="1853901">
          <a:off x="1723881" y="488598"/>
          <a:ext cx="259848" cy="13545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726765" y="505256"/>
        <a:ext cx="219210" cy="81275"/>
      </dsp:txXfrm>
    </dsp:sp>
    <dsp:sp modelId="{41A03034-12FB-45B8-83C1-0A27510B9502}">
      <dsp:nvSpPr>
        <dsp:cNvPr id="0" name=""/>
        <dsp:cNvSpPr/>
      </dsp:nvSpPr>
      <dsp:spPr>
        <a:xfrm>
          <a:off x="1939323" y="479482"/>
          <a:ext cx="637647" cy="6376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3</a:t>
          </a:r>
          <a:endParaRPr lang="en-US" sz="2700" kern="1200" dirty="0"/>
        </a:p>
      </dsp:txBody>
      <dsp:txXfrm>
        <a:off x="2032704" y="572863"/>
        <a:ext cx="450885" cy="450885"/>
      </dsp:txXfrm>
    </dsp:sp>
    <dsp:sp modelId="{BFE695C8-65B7-452B-B400-2516B2A857EE}">
      <dsp:nvSpPr>
        <dsp:cNvPr id="0" name=""/>
        <dsp:cNvSpPr/>
      </dsp:nvSpPr>
      <dsp:spPr>
        <a:xfrm rot="5400000">
          <a:off x="2117689" y="1218270"/>
          <a:ext cx="280916" cy="10814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33911" y="1223678"/>
        <a:ext cx="248473" cy="64887"/>
      </dsp:txXfrm>
    </dsp:sp>
    <dsp:sp modelId="{B6E2CA40-DA13-4CF9-9088-78FD1C24FCE5}">
      <dsp:nvSpPr>
        <dsp:cNvPr id="0" name=""/>
        <dsp:cNvSpPr/>
      </dsp:nvSpPr>
      <dsp:spPr>
        <a:xfrm>
          <a:off x="1939323" y="1437157"/>
          <a:ext cx="637647" cy="6376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2</a:t>
          </a:r>
          <a:endParaRPr lang="en-US" sz="2700" kern="1200" dirty="0"/>
        </a:p>
      </dsp:txBody>
      <dsp:txXfrm>
        <a:off x="2032704" y="1530538"/>
        <a:ext cx="450885" cy="450885"/>
      </dsp:txXfrm>
    </dsp:sp>
    <dsp:sp modelId="{59529774-4C50-4189-B804-13076FC0EE5D}">
      <dsp:nvSpPr>
        <dsp:cNvPr id="0" name=""/>
        <dsp:cNvSpPr/>
      </dsp:nvSpPr>
      <dsp:spPr>
        <a:xfrm rot="9000000">
          <a:off x="1707160" y="1938927"/>
          <a:ext cx="280916" cy="10814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37430" y="1952445"/>
        <a:ext cx="248473" cy="64887"/>
      </dsp:txXfrm>
    </dsp:sp>
    <dsp:sp modelId="{79A869A1-5CA4-4ADC-8A40-3D0E5BFF9C53}">
      <dsp:nvSpPr>
        <dsp:cNvPr id="0" name=""/>
        <dsp:cNvSpPr/>
      </dsp:nvSpPr>
      <dsp:spPr>
        <a:xfrm>
          <a:off x="1109952" y="1915995"/>
          <a:ext cx="637647" cy="6376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6</a:t>
          </a:r>
          <a:endParaRPr lang="en-US" sz="2700" kern="1200" dirty="0"/>
        </a:p>
      </dsp:txBody>
      <dsp:txXfrm>
        <a:off x="1203333" y="2009376"/>
        <a:ext cx="450885" cy="450885"/>
      </dsp:txXfrm>
    </dsp:sp>
    <dsp:sp modelId="{3C2098AC-8242-45A9-84BC-19F8B3359D3C}">
      <dsp:nvSpPr>
        <dsp:cNvPr id="0" name=""/>
        <dsp:cNvSpPr/>
      </dsp:nvSpPr>
      <dsp:spPr>
        <a:xfrm rot="12600000">
          <a:off x="877789" y="1943727"/>
          <a:ext cx="280916" cy="10814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08059" y="1973467"/>
        <a:ext cx="248473" cy="64887"/>
      </dsp:txXfrm>
    </dsp:sp>
    <dsp:sp modelId="{6932CD04-30E8-4429-A34E-928C6C93BC91}">
      <dsp:nvSpPr>
        <dsp:cNvPr id="0" name=""/>
        <dsp:cNvSpPr/>
      </dsp:nvSpPr>
      <dsp:spPr>
        <a:xfrm>
          <a:off x="280581" y="1437157"/>
          <a:ext cx="637647" cy="6376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4</a:t>
          </a:r>
          <a:endParaRPr lang="en-US" sz="2700" kern="1200" dirty="0"/>
        </a:p>
      </dsp:txBody>
      <dsp:txXfrm>
        <a:off x="373962" y="1530538"/>
        <a:ext cx="450885" cy="450885"/>
      </dsp:txXfrm>
    </dsp:sp>
    <dsp:sp modelId="{45E8905A-F2FB-42EA-8FDA-5D04B7E54B89}">
      <dsp:nvSpPr>
        <dsp:cNvPr id="0" name=""/>
        <dsp:cNvSpPr/>
      </dsp:nvSpPr>
      <dsp:spPr>
        <a:xfrm rot="16200000">
          <a:off x="458946" y="1227871"/>
          <a:ext cx="280916" cy="10814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75168" y="1265722"/>
        <a:ext cx="248473" cy="64887"/>
      </dsp:txXfrm>
    </dsp:sp>
    <dsp:sp modelId="{C828B1D5-578C-4A99-A851-97A6807DA6E2}">
      <dsp:nvSpPr>
        <dsp:cNvPr id="0" name=""/>
        <dsp:cNvSpPr/>
      </dsp:nvSpPr>
      <dsp:spPr>
        <a:xfrm>
          <a:off x="280581" y="479482"/>
          <a:ext cx="637647" cy="6376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it-IT" sz="2700" kern="1200" dirty="0" smtClean="0"/>
            <a:t>5</a:t>
          </a:r>
          <a:endParaRPr lang="en-US" sz="2700" kern="1200" dirty="0"/>
        </a:p>
      </dsp:txBody>
      <dsp:txXfrm>
        <a:off x="373962" y="572863"/>
        <a:ext cx="450885" cy="450885"/>
      </dsp:txXfrm>
    </dsp:sp>
    <dsp:sp modelId="{BCE03FDC-1828-4C76-BFC0-6A6D44DE7AF6}">
      <dsp:nvSpPr>
        <dsp:cNvPr id="0" name=""/>
        <dsp:cNvSpPr/>
      </dsp:nvSpPr>
      <dsp:spPr>
        <a:xfrm rot="19847826">
          <a:off x="872345" y="507059"/>
          <a:ext cx="302762" cy="10814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874407" y="536603"/>
        <a:ext cx="270319" cy="6488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216329" y="1622"/>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278548" y="63841"/>
        <a:ext cx="300422" cy="300422"/>
      </dsp:txXfrm>
    </dsp:sp>
    <dsp:sp modelId="{1207202A-8498-4AF5-B1B5-180AEA94F7F9}">
      <dsp:nvSpPr>
        <dsp:cNvPr id="0" name=""/>
        <dsp:cNvSpPr/>
      </dsp:nvSpPr>
      <dsp:spPr>
        <a:xfrm rot="1080000">
          <a:off x="1620394" y="271456"/>
          <a:ext cx="217323" cy="8033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620984" y="283799"/>
        <a:ext cx="193222" cy="48203"/>
      </dsp:txXfrm>
    </dsp:sp>
    <dsp:sp modelId="{F70ED628-EFAA-43FA-86D3-A33D2CF46C63}">
      <dsp:nvSpPr>
        <dsp:cNvPr id="0" name=""/>
        <dsp:cNvSpPr/>
      </dsp:nvSpPr>
      <dsp:spPr>
        <a:xfrm>
          <a:off x="182299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2</a:t>
          </a:r>
          <a:endParaRPr lang="en-US" sz="1800" kern="1200" dirty="0"/>
        </a:p>
      </dsp:txBody>
      <dsp:txXfrm>
        <a:off x="1885218" y="260960"/>
        <a:ext cx="300422" cy="300422"/>
      </dsp:txXfrm>
    </dsp:sp>
    <dsp:sp modelId="{7FBDCEB2-3724-4A00-B04C-69A7364D59F9}">
      <dsp:nvSpPr>
        <dsp:cNvPr id="0" name=""/>
        <dsp:cNvSpPr/>
      </dsp:nvSpPr>
      <dsp:spPr>
        <a:xfrm rot="3240000">
          <a:off x="2127526" y="63059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31981" y="636257"/>
        <a:ext cx="165377" cy="43234"/>
      </dsp:txXfrm>
    </dsp:sp>
    <dsp:sp modelId="{8A239B37-9E96-4770-8B1B-3313270917F6}">
      <dsp:nvSpPr>
        <dsp:cNvPr id="0" name=""/>
        <dsp:cNvSpPr/>
      </dsp:nvSpPr>
      <dsp:spPr>
        <a:xfrm>
          <a:off x="2197942"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260161" y="777025"/>
        <a:ext cx="300422" cy="300422"/>
      </dsp:txXfrm>
    </dsp:sp>
    <dsp:sp modelId="{910F3E83-A29D-4562-A5F2-CDA43C10C961}">
      <dsp:nvSpPr>
        <dsp:cNvPr id="0" name=""/>
        <dsp:cNvSpPr/>
      </dsp:nvSpPr>
      <dsp:spPr>
        <a:xfrm rot="16200000" flipH="1">
          <a:off x="2312859" y="1195378"/>
          <a:ext cx="195028" cy="9521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327141" y="1200139"/>
        <a:ext cx="166464" cy="57129"/>
      </dsp:txXfrm>
    </dsp:sp>
    <dsp:sp modelId="{756FAFC5-3760-40A9-81C1-F48AA496E6A1}">
      <dsp:nvSpPr>
        <dsp:cNvPr id="0" name=""/>
        <dsp:cNvSpPr/>
      </dsp:nvSpPr>
      <dsp:spPr>
        <a:xfrm>
          <a:off x="2197942"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8</a:t>
          </a:r>
          <a:endParaRPr lang="en-US" sz="1800" kern="1200" dirty="0"/>
        </a:p>
      </dsp:txBody>
      <dsp:txXfrm>
        <a:off x="2260161" y="1414916"/>
        <a:ext cx="300422" cy="300422"/>
      </dsp:txXfrm>
    </dsp:sp>
    <dsp:sp modelId="{36D401AC-3085-4ADD-BF05-1C885976C979}">
      <dsp:nvSpPr>
        <dsp:cNvPr id="0" name=""/>
        <dsp:cNvSpPr/>
      </dsp:nvSpPr>
      <dsp:spPr>
        <a:xfrm rot="7560000">
          <a:off x="2131282" y="178454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48444" y="1790213"/>
        <a:ext cx="165377" cy="43234"/>
      </dsp:txXfrm>
    </dsp:sp>
    <dsp:sp modelId="{165CF8C7-8A25-4E03-B8ED-B2F3D41AE8DC}">
      <dsp:nvSpPr>
        <dsp:cNvPr id="0" name=""/>
        <dsp:cNvSpPr/>
      </dsp:nvSpPr>
      <dsp:spPr>
        <a:xfrm>
          <a:off x="182299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1885218" y="1930980"/>
        <a:ext cx="300422" cy="300422"/>
      </dsp:txXfrm>
    </dsp:sp>
    <dsp:sp modelId="{9C1B7D29-197E-4359-882E-A1F8C7D698FC}">
      <dsp:nvSpPr>
        <dsp:cNvPr id="0" name=""/>
        <dsp:cNvSpPr/>
      </dsp:nvSpPr>
      <dsp:spPr>
        <a:xfrm rot="9720000">
          <a:off x="1641636" y="2142735"/>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62724" y="2153806"/>
        <a:ext cx="165377" cy="43234"/>
      </dsp:txXfrm>
    </dsp:sp>
    <dsp:sp modelId="{02A8C892-99F5-416B-9A97-9D038DB2BFE6}">
      <dsp:nvSpPr>
        <dsp:cNvPr id="0" name=""/>
        <dsp:cNvSpPr/>
      </dsp:nvSpPr>
      <dsp:spPr>
        <a:xfrm>
          <a:off x="1216329" y="2065880"/>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1278548" y="2128099"/>
        <a:ext cx="300422" cy="300422"/>
      </dsp:txXfrm>
    </dsp:sp>
    <dsp:sp modelId="{00ADE51F-D771-4FD1-B22E-61E85434CE4F}">
      <dsp:nvSpPr>
        <dsp:cNvPr id="0" name=""/>
        <dsp:cNvSpPr/>
      </dsp:nvSpPr>
      <dsp:spPr>
        <a:xfrm rot="11880000">
          <a:off x="1034966" y="214471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56054" y="2162461"/>
        <a:ext cx="165377" cy="43234"/>
      </dsp:txXfrm>
    </dsp:sp>
    <dsp:sp modelId="{41A03034-12FB-45B8-83C1-0A27510B9502}">
      <dsp:nvSpPr>
        <dsp:cNvPr id="0" name=""/>
        <dsp:cNvSpPr/>
      </dsp:nvSpPr>
      <dsp:spPr>
        <a:xfrm>
          <a:off x="60965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9</a:t>
          </a:r>
          <a:endParaRPr lang="en-US" sz="1800" kern="1200" dirty="0"/>
        </a:p>
      </dsp:txBody>
      <dsp:txXfrm>
        <a:off x="671878" y="1930980"/>
        <a:ext cx="300422" cy="300422"/>
      </dsp:txXfrm>
    </dsp:sp>
    <dsp:sp modelId="{BFE695C8-65B7-452B-B400-2516B2A857EE}">
      <dsp:nvSpPr>
        <dsp:cNvPr id="0" name=""/>
        <dsp:cNvSpPr/>
      </dsp:nvSpPr>
      <dsp:spPr>
        <a:xfrm rot="14040000">
          <a:off x="542999" y="178971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60161" y="1812871"/>
        <a:ext cx="165377" cy="43234"/>
      </dsp:txXfrm>
    </dsp:sp>
    <dsp:sp modelId="{6932CD04-30E8-4429-A34E-928C6C93BC91}">
      <dsp:nvSpPr>
        <dsp:cNvPr id="0" name=""/>
        <dsp:cNvSpPr/>
      </dsp:nvSpPr>
      <dsp:spPr>
        <a:xfrm>
          <a:off x="234716"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7</a:t>
          </a:r>
          <a:endParaRPr lang="en-US" sz="1800" kern="1200" dirty="0"/>
        </a:p>
      </dsp:txBody>
      <dsp:txXfrm>
        <a:off x="296935" y="1414916"/>
        <a:ext cx="300422" cy="300422"/>
      </dsp:txXfrm>
    </dsp:sp>
    <dsp:sp modelId="{45E8905A-F2FB-42EA-8FDA-5D04B7E54B89}">
      <dsp:nvSpPr>
        <dsp:cNvPr id="0" name=""/>
        <dsp:cNvSpPr/>
      </dsp:nvSpPr>
      <dsp:spPr>
        <a:xfrm rot="16200000">
          <a:off x="353649" y="1213349"/>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64458" y="1238569"/>
        <a:ext cx="165377" cy="43234"/>
      </dsp:txXfrm>
    </dsp:sp>
    <dsp:sp modelId="{C828B1D5-578C-4A99-A851-97A6807DA6E2}">
      <dsp:nvSpPr>
        <dsp:cNvPr id="0" name=""/>
        <dsp:cNvSpPr/>
      </dsp:nvSpPr>
      <dsp:spPr>
        <a:xfrm>
          <a:off x="234716"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96935" y="777025"/>
        <a:ext cx="300422" cy="300422"/>
      </dsp:txXfrm>
    </dsp:sp>
    <dsp:sp modelId="{BCE03FDC-1828-4C76-BFC0-6A6D44DE7AF6}">
      <dsp:nvSpPr>
        <dsp:cNvPr id="0" name=""/>
        <dsp:cNvSpPr/>
      </dsp:nvSpPr>
      <dsp:spPr>
        <a:xfrm rot="18360000">
          <a:off x="539242" y="635761"/>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43697" y="658916"/>
        <a:ext cx="165377" cy="43234"/>
      </dsp:txXfrm>
    </dsp:sp>
    <dsp:sp modelId="{C8FB5029-79B4-44D7-9DA7-FCC5FB1E4936}">
      <dsp:nvSpPr>
        <dsp:cNvPr id="0" name=""/>
        <dsp:cNvSpPr/>
      </dsp:nvSpPr>
      <dsp:spPr>
        <a:xfrm>
          <a:off x="60965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6</a:t>
          </a:r>
          <a:endParaRPr lang="en-US" sz="1800" kern="1200" dirty="0"/>
        </a:p>
      </dsp:txBody>
      <dsp:txXfrm>
        <a:off x="671878" y="260960"/>
        <a:ext cx="300422" cy="300422"/>
      </dsp:txXfrm>
    </dsp:sp>
    <dsp:sp modelId="{B6CDDC98-6BB6-41CB-B134-C3916FD93A90}">
      <dsp:nvSpPr>
        <dsp:cNvPr id="0" name=""/>
        <dsp:cNvSpPr/>
      </dsp:nvSpPr>
      <dsp:spPr>
        <a:xfrm rot="19972423" flipV="1">
          <a:off x="1026838" y="271541"/>
          <a:ext cx="191094" cy="8411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28226" y="294117"/>
        <a:ext cx="165859" cy="5047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859550" y="914"/>
          <a:ext cx="567178" cy="567178"/>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1</a:t>
          </a:r>
          <a:endParaRPr lang="en-US" sz="2400" b="1" kern="1200" dirty="0"/>
        </a:p>
      </dsp:txBody>
      <dsp:txXfrm>
        <a:off x="1942611" y="83975"/>
        <a:ext cx="401056" cy="401056"/>
      </dsp:txXfrm>
    </dsp:sp>
    <dsp:sp modelId="{1207202A-8498-4AF5-B1B5-180AEA94F7F9}">
      <dsp:nvSpPr>
        <dsp:cNvPr id="0" name=""/>
        <dsp:cNvSpPr/>
      </dsp:nvSpPr>
      <dsp:spPr>
        <a:xfrm rot="1080000">
          <a:off x="2398903" y="361331"/>
          <a:ext cx="291456" cy="1072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399690" y="377810"/>
        <a:ext cx="259282" cy="64348"/>
      </dsp:txXfrm>
    </dsp:sp>
    <dsp:sp modelId="{F70ED628-EFAA-43FA-86D3-A33D2CF46C63}">
      <dsp:nvSpPr>
        <dsp:cNvPr id="0" name=""/>
        <dsp:cNvSpPr/>
      </dsp:nvSpPr>
      <dsp:spPr>
        <a:xfrm>
          <a:off x="2670684" y="264467"/>
          <a:ext cx="567178" cy="567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2</a:t>
          </a:r>
          <a:endParaRPr lang="en-US" sz="2400" kern="1200" dirty="0"/>
        </a:p>
      </dsp:txBody>
      <dsp:txXfrm>
        <a:off x="2753745" y="347528"/>
        <a:ext cx="401056" cy="401056"/>
      </dsp:txXfrm>
    </dsp:sp>
    <dsp:sp modelId="{7FBDCEB2-3724-4A00-B04C-69A7364D59F9}">
      <dsp:nvSpPr>
        <dsp:cNvPr id="0" name=""/>
        <dsp:cNvSpPr/>
      </dsp:nvSpPr>
      <dsp:spPr>
        <a:xfrm rot="3240000">
          <a:off x="3077018" y="841488"/>
          <a:ext cx="250781" cy="961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082966" y="849054"/>
        <a:ext cx="221923" cy="57715"/>
      </dsp:txXfrm>
    </dsp:sp>
    <dsp:sp modelId="{8A239B37-9E96-4770-8B1B-3313270917F6}">
      <dsp:nvSpPr>
        <dsp:cNvPr id="0" name=""/>
        <dsp:cNvSpPr/>
      </dsp:nvSpPr>
      <dsp:spPr>
        <a:xfrm>
          <a:off x="3171992" y="954459"/>
          <a:ext cx="567178" cy="567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4</a:t>
          </a:r>
          <a:endParaRPr lang="en-US" sz="2400" kern="1200" dirty="0"/>
        </a:p>
      </dsp:txBody>
      <dsp:txXfrm>
        <a:off x="3255053" y="1037520"/>
        <a:ext cx="401056" cy="401056"/>
      </dsp:txXfrm>
    </dsp:sp>
    <dsp:sp modelId="{910F3E83-A29D-4562-A5F2-CDA43C10C961}">
      <dsp:nvSpPr>
        <dsp:cNvPr id="0" name=""/>
        <dsp:cNvSpPr/>
      </dsp:nvSpPr>
      <dsp:spPr>
        <a:xfrm rot="16200000" flipH="1">
          <a:off x="3324804" y="1596646"/>
          <a:ext cx="261555" cy="12711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343871" y="1603002"/>
        <a:ext cx="223422" cy="76266"/>
      </dsp:txXfrm>
    </dsp:sp>
    <dsp:sp modelId="{756FAFC5-3760-40A9-81C1-F48AA496E6A1}">
      <dsp:nvSpPr>
        <dsp:cNvPr id="0" name=""/>
        <dsp:cNvSpPr/>
      </dsp:nvSpPr>
      <dsp:spPr>
        <a:xfrm>
          <a:off x="3171992" y="1807335"/>
          <a:ext cx="567178" cy="567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8</a:t>
          </a:r>
          <a:endParaRPr lang="en-US" sz="2400" kern="1200" dirty="0"/>
        </a:p>
      </dsp:txBody>
      <dsp:txXfrm>
        <a:off x="3255053" y="1890396"/>
        <a:ext cx="401056" cy="401056"/>
      </dsp:txXfrm>
    </dsp:sp>
    <dsp:sp modelId="{36D401AC-3085-4ADD-BF05-1C885976C979}">
      <dsp:nvSpPr>
        <dsp:cNvPr id="0" name=""/>
        <dsp:cNvSpPr/>
      </dsp:nvSpPr>
      <dsp:spPr>
        <a:xfrm rot="7560000">
          <a:off x="3082056" y="2384357"/>
          <a:ext cx="250781" cy="961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04966" y="2391923"/>
        <a:ext cx="221923" cy="57715"/>
      </dsp:txXfrm>
    </dsp:sp>
    <dsp:sp modelId="{165CF8C7-8A25-4E03-B8ED-B2F3D41AE8DC}">
      <dsp:nvSpPr>
        <dsp:cNvPr id="0" name=""/>
        <dsp:cNvSpPr/>
      </dsp:nvSpPr>
      <dsp:spPr>
        <a:xfrm>
          <a:off x="2670684" y="2497327"/>
          <a:ext cx="567178" cy="567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5</a:t>
          </a:r>
          <a:endParaRPr lang="en-US" sz="2400" kern="1200" dirty="0"/>
        </a:p>
      </dsp:txBody>
      <dsp:txXfrm>
        <a:off x="2753745" y="2580388"/>
        <a:ext cx="401056" cy="401056"/>
      </dsp:txXfrm>
    </dsp:sp>
    <dsp:sp modelId="{9C1B7D29-197E-4359-882E-A1F8C7D698FC}">
      <dsp:nvSpPr>
        <dsp:cNvPr id="0" name=""/>
        <dsp:cNvSpPr/>
      </dsp:nvSpPr>
      <dsp:spPr>
        <a:xfrm rot="9720000">
          <a:off x="2427391" y="2863272"/>
          <a:ext cx="250781" cy="961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55543" y="2878052"/>
        <a:ext cx="221923" cy="57715"/>
      </dsp:txXfrm>
    </dsp:sp>
    <dsp:sp modelId="{02A8C892-99F5-416B-9A97-9D038DB2BFE6}">
      <dsp:nvSpPr>
        <dsp:cNvPr id="0" name=""/>
        <dsp:cNvSpPr/>
      </dsp:nvSpPr>
      <dsp:spPr>
        <a:xfrm>
          <a:off x="1859550" y="2760880"/>
          <a:ext cx="567178" cy="567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10</a:t>
          </a:r>
          <a:endParaRPr lang="en-US" sz="2400" kern="1200" dirty="0"/>
        </a:p>
      </dsp:txBody>
      <dsp:txXfrm>
        <a:off x="1942611" y="2843941"/>
        <a:ext cx="401056" cy="401056"/>
      </dsp:txXfrm>
    </dsp:sp>
    <dsp:sp modelId="{00ADE51F-D771-4FD1-B22E-61E85434CE4F}">
      <dsp:nvSpPr>
        <dsp:cNvPr id="0" name=""/>
        <dsp:cNvSpPr/>
      </dsp:nvSpPr>
      <dsp:spPr>
        <a:xfrm rot="11880000">
          <a:off x="1616257" y="2865921"/>
          <a:ext cx="250781" cy="961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44409" y="2889619"/>
        <a:ext cx="221923" cy="57715"/>
      </dsp:txXfrm>
    </dsp:sp>
    <dsp:sp modelId="{41A03034-12FB-45B8-83C1-0A27510B9502}">
      <dsp:nvSpPr>
        <dsp:cNvPr id="0" name=""/>
        <dsp:cNvSpPr/>
      </dsp:nvSpPr>
      <dsp:spPr>
        <a:xfrm>
          <a:off x="1048416" y="2497327"/>
          <a:ext cx="567178" cy="567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9</a:t>
          </a:r>
          <a:endParaRPr lang="en-US" sz="2400" kern="1200" dirty="0"/>
        </a:p>
      </dsp:txBody>
      <dsp:txXfrm>
        <a:off x="1131477" y="2580388"/>
        <a:ext cx="401056" cy="401056"/>
      </dsp:txXfrm>
    </dsp:sp>
    <dsp:sp modelId="{BFE695C8-65B7-452B-B400-2516B2A857EE}">
      <dsp:nvSpPr>
        <dsp:cNvPr id="0" name=""/>
        <dsp:cNvSpPr/>
      </dsp:nvSpPr>
      <dsp:spPr>
        <a:xfrm rot="14040000">
          <a:off x="958480" y="2391291"/>
          <a:ext cx="250781" cy="961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81390" y="2422203"/>
        <a:ext cx="221923" cy="57715"/>
      </dsp:txXfrm>
    </dsp:sp>
    <dsp:sp modelId="{6932CD04-30E8-4429-A34E-928C6C93BC91}">
      <dsp:nvSpPr>
        <dsp:cNvPr id="0" name=""/>
        <dsp:cNvSpPr/>
      </dsp:nvSpPr>
      <dsp:spPr>
        <a:xfrm>
          <a:off x="547108" y="1807335"/>
          <a:ext cx="567178" cy="567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7</a:t>
          </a:r>
          <a:endParaRPr lang="en-US" sz="2400" kern="1200" dirty="0"/>
        </a:p>
      </dsp:txBody>
      <dsp:txXfrm>
        <a:off x="630169" y="1890396"/>
        <a:ext cx="401056" cy="401056"/>
      </dsp:txXfrm>
    </dsp:sp>
    <dsp:sp modelId="{45E8905A-F2FB-42EA-8FDA-5D04B7E54B89}">
      <dsp:nvSpPr>
        <dsp:cNvPr id="0" name=""/>
        <dsp:cNvSpPr/>
      </dsp:nvSpPr>
      <dsp:spPr>
        <a:xfrm rot="16200000">
          <a:off x="705307" y="1620675"/>
          <a:ext cx="250781" cy="961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719736" y="1654343"/>
        <a:ext cx="221923" cy="57715"/>
      </dsp:txXfrm>
    </dsp:sp>
    <dsp:sp modelId="{C828B1D5-578C-4A99-A851-97A6807DA6E2}">
      <dsp:nvSpPr>
        <dsp:cNvPr id="0" name=""/>
        <dsp:cNvSpPr/>
      </dsp:nvSpPr>
      <dsp:spPr>
        <a:xfrm>
          <a:off x="547108" y="954459"/>
          <a:ext cx="567178" cy="567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3</a:t>
          </a:r>
          <a:endParaRPr lang="en-US" sz="2400" kern="1200" dirty="0"/>
        </a:p>
      </dsp:txBody>
      <dsp:txXfrm>
        <a:off x="630169" y="1037520"/>
        <a:ext cx="401056" cy="401056"/>
      </dsp:txXfrm>
    </dsp:sp>
    <dsp:sp modelId="{BCE03FDC-1828-4C76-BFC0-6A6D44DE7AF6}">
      <dsp:nvSpPr>
        <dsp:cNvPr id="0" name=""/>
        <dsp:cNvSpPr/>
      </dsp:nvSpPr>
      <dsp:spPr>
        <a:xfrm rot="18360000">
          <a:off x="953442" y="848422"/>
          <a:ext cx="250781" cy="961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959390" y="879334"/>
        <a:ext cx="221923" cy="57715"/>
      </dsp:txXfrm>
    </dsp:sp>
    <dsp:sp modelId="{C8FB5029-79B4-44D7-9DA7-FCC5FB1E4936}">
      <dsp:nvSpPr>
        <dsp:cNvPr id="0" name=""/>
        <dsp:cNvSpPr/>
      </dsp:nvSpPr>
      <dsp:spPr>
        <a:xfrm>
          <a:off x="1048416" y="264467"/>
          <a:ext cx="567178" cy="567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6</a:t>
          </a:r>
          <a:endParaRPr lang="en-US" sz="2400" kern="1200" dirty="0"/>
        </a:p>
      </dsp:txBody>
      <dsp:txXfrm>
        <a:off x="1131477" y="347528"/>
        <a:ext cx="401056" cy="401056"/>
      </dsp:txXfrm>
    </dsp:sp>
    <dsp:sp modelId="{B6CDDC98-6BB6-41CB-B134-C3916FD93A90}">
      <dsp:nvSpPr>
        <dsp:cNvPr id="0" name=""/>
        <dsp:cNvSpPr/>
      </dsp:nvSpPr>
      <dsp:spPr>
        <a:xfrm rot="19972423" flipV="1">
          <a:off x="1605357" y="361457"/>
          <a:ext cx="256279" cy="11229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07210" y="391596"/>
        <a:ext cx="222591" cy="67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2701230" y="1704"/>
          <a:ext cx="693539" cy="693539"/>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1</a:t>
          </a:r>
          <a:endParaRPr lang="en-US" sz="2900" b="1" kern="1200" dirty="0"/>
        </a:p>
      </dsp:txBody>
      <dsp:txXfrm>
        <a:off x="2802796" y="103270"/>
        <a:ext cx="490407" cy="490407"/>
      </dsp:txXfrm>
    </dsp:sp>
    <dsp:sp modelId="{1207202A-8498-4AF5-B1B5-180AEA94F7F9}">
      <dsp:nvSpPr>
        <dsp:cNvPr id="0" name=""/>
        <dsp:cNvSpPr/>
      </dsp:nvSpPr>
      <dsp:spPr>
        <a:xfrm rot="1080000">
          <a:off x="3445888" y="390593"/>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447238" y="428884"/>
        <a:ext cx="128713" cy="140441"/>
      </dsp:txXfrm>
    </dsp:sp>
    <dsp:sp modelId="{F70ED628-EFAA-43FA-86D3-A33D2CF46C63}">
      <dsp:nvSpPr>
        <dsp:cNvPr id="0" name=""/>
        <dsp:cNvSpPr/>
      </dsp:nvSpPr>
      <dsp:spPr>
        <a:xfrm>
          <a:off x="3690782" y="323229"/>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2</a:t>
          </a:r>
          <a:endParaRPr lang="en-US" sz="2900" kern="1200" dirty="0"/>
        </a:p>
      </dsp:txBody>
      <dsp:txXfrm>
        <a:off x="3792348" y="424795"/>
        <a:ext cx="490407" cy="490407"/>
      </dsp:txXfrm>
    </dsp:sp>
    <dsp:sp modelId="{7FBDCEB2-3724-4A00-B04C-69A7364D59F9}">
      <dsp:nvSpPr>
        <dsp:cNvPr id="0" name=""/>
        <dsp:cNvSpPr/>
      </dsp:nvSpPr>
      <dsp:spPr>
        <a:xfrm rot="3240000">
          <a:off x="4248342" y="969635"/>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259712" y="994135"/>
        <a:ext cx="128713" cy="140441"/>
      </dsp:txXfrm>
    </dsp:sp>
    <dsp:sp modelId="{8A239B37-9E96-4770-8B1B-3313270917F6}">
      <dsp:nvSpPr>
        <dsp:cNvPr id="0" name=""/>
        <dsp:cNvSpPr/>
      </dsp:nvSpPr>
      <dsp:spPr>
        <a:xfrm>
          <a:off x="4302358" y="1164992"/>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3</a:t>
          </a:r>
          <a:endParaRPr lang="en-US" sz="2900" kern="1200" dirty="0"/>
        </a:p>
      </dsp:txBody>
      <dsp:txXfrm>
        <a:off x="4403924" y="1266558"/>
        <a:ext cx="490407" cy="490407"/>
      </dsp:txXfrm>
    </dsp:sp>
    <dsp:sp modelId="{910F3E83-A29D-4562-A5F2-CDA43C10C961}">
      <dsp:nvSpPr>
        <dsp:cNvPr id="0" name=""/>
        <dsp:cNvSpPr/>
      </dsp:nvSpPr>
      <dsp:spPr>
        <a:xfrm rot="21276469" flipH="1">
          <a:off x="4490318" y="1982618"/>
          <a:ext cx="317619" cy="8835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516765" y="1999044"/>
        <a:ext cx="291113" cy="53012"/>
      </dsp:txXfrm>
    </dsp:sp>
    <dsp:sp modelId="{756FAFC5-3760-40A9-81C1-F48AA496E6A1}">
      <dsp:nvSpPr>
        <dsp:cNvPr id="0" name=""/>
        <dsp:cNvSpPr/>
      </dsp:nvSpPr>
      <dsp:spPr>
        <a:xfrm>
          <a:off x="4302358" y="2205468"/>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4</a:t>
          </a:r>
          <a:endParaRPr lang="en-US" sz="2900" kern="1200" dirty="0"/>
        </a:p>
      </dsp:txBody>
      <dsp:txXfrm>
        <a:off x="4403924" y="2307034"/>
        <a:ext cx="490407" cy="490407"/>
      </dsp:txXfrm>
    </dsp:sp>
    <dsp:sp modelId="{36D401AC-3085-4ADD-BF05-1C885976C979}">
      <dsp:nvSpPr>
        <dsp:cNvPr id="0" name=""/>
        <dsp:cNvSpPr/>
      </dsp:nvSpPr>
      <dsp:spPr>
        <a:xfrm rot="7560000">
          <a:off x="4254460" y="2851874"/>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298253" y="2876374"/>
        <a:ext cx="128713" cy="140441"/>
      </dsp:txXfrm>
    </dsp:sp>
    <dsp:sp modelId="{165CF8C7-8A25-4E03-B8ED-B2F3D41AE8DC}">
      <dsp:nvSpPr>
        <dsp:cNvPr id="0" name=""/>
        <dsp:cNvSpPr/>
      </dsp:nvSpPr>
      <dsp:spPr>
        <a:xfrm>
          <a:off x="3690782" y="3047231"/>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5</a:t>
          </a:r>
          <a:endParaRPr lang="en-US" sz="2900" kern="1200" dirty="0"/>
        </a:p>
      </dsp:txBody>
      <dsp:txXfrm>
        <a:off x="3792348" y="3148797"/>
        <a:ext cx="490407" cy="490407"/>
      </dsp:txXfrm>
    </dsp:sp>
    <dsp:sp modelId="{9C1B7D29-197E-4359-882E-A1F8C7D698FC}">
      <dsp:nvSpPr>
        <dsp:cNvPr id="0" name=""/>
        <dsp:cNvSpPr/>
      </dsp:nvSpPr>
      <dsp:spPr>
        <a:xfrm rot="9720000">
          <a:off x="3455786" y="3436120"/>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509599" y="3474411"/>
        <a:ext cx="128713" cy="140441"/>
      </dsp:txXfrm>
    </dsp:sp>
    <dsp:sp modelId="{02A8C892-99F5-416B-9A97-9D038DB2BFE6}">
      <dsp:nvSpPr>
        <dsp:cNvPr id="0" name=""/>
        <dsp:cNvSpPr/>
      </dsp:nvSpPr>
      <dsp:spPr>
        <a:xfrm>
          <a:off x="2701230" y="3368756"/>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6</a:t>
          </a:r>
          <a:endParaRPr lang="en-US" sz="2900" kern="1200" dirty="0"/>
        </a:p>
      </dsp:txBody>
      <dsp:txXfrm>
        <a:off x="2802796" y="3470322"/>
        <a:ext cx="490407" cy="490407"/>
      </dsp:txXfrm>
    </dsp:sp>
    <dsp:sp modelId="{00ADE51F-D771-4FD1-B22E-61E85434CE4F}">
      <dsp:nvSpPr>
        <dsp:cNvPr id="0" name=""/>
        <dsp:cNvSpPr/>
      </dsp:nvSpPr>
      <dsp:spPr>
        <a:xfrm rot="11880000">
          <a:off x="2466235" y="3439336"/>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520048" y="3494673"/>
        <a:ext cx="128713" cy="140441"/>
      </dsp:txXfrm>
    </dsp:sp>
    <dsp:sp modelId="{41A03034-12FB-45B8-83C1-0A27510B9502}">
      <dsp:nvSpPr>
        <dsp:cNvPr id="0" name=""/>
        <dsp:cNvSpPr/>
      </dsp:nvSpPr>
      <dsp:spPr>
        <a:xfrm>
          <a:off x="1711678" y="3047231"/>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7</a:t>
          </a:r>
          <a:endParaRPr lang="en-US" sz="2900" kern="1200" dirty="0"/>
        </a:p>
      </dsp:txBody>
      <dsp:txXfrm>
        <a:off x="1813244" y="3148797"/>
        <a:ext cx="490407" cy="490407"/>
      </dsp:txXfrm>
    </dsp:sp>
    <dsp:sp modelId="{BFE695C8-65B7-452B-B400-2516B2A857EE}">
      <dsp:nvSpPr>
        <dsp:cNvPr id="0" name=""/>
        <dsp:cNvSpPr/>
      </dsp:nvSpPr>
      <dsp:spPr>
        <a:xfrm rot="14040000">
          <a:off x="1663780" y="2860295"/>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707573" y="2929423"/>
        <a:ext cx="128713" cy="140441"/>
      </dsp:txXfrm>
    </dsp:sp>
    <dsp:sp modelId="{6932CD04-30E8-4429-A34E-928C6C93BC91}">
      <dsp:nvSpPr>
        <dsp:cNvPr id="0" name=""/>
        <dsp:cNvSpPr/>
      </dsp:nvSpPr>
      <dsp:spPr>
        <a:xfrm>
          <a:off x="1100102" y="2205468"/>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8</a:t>
          </a:r>
          <a:endParaRPr lang="en-US" sz="2900" kern="1200" dirty="0"/>
        </a:p>
      </dsp:txBody>
      <dsp:txXfrm>
        <a:off x="1201668" y="2307034"/>
        <a:ext cx="490407" cy="490407"/>
      </dsp:txXfrm>
    </dsp:sp>
    <dsp:sp modelId="{45E8905A-F2FB-42EA-8FDA-5D04B7E54B89}">
      <dsp:nvSpPr>
        <dsp:cNvPr id="0" name=""/>
        <dsp:cNvSpPr/>
      </dsp:nvSpPr>
      <dsp:spPr>
        <a:xfrm rot="16200000">
          <a:off x="1354933" y="1920169"/>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82515" y="1994565"/>
        <a:ext cx="128713" cy="140441"/>
      </dsp:txXfrm>
    </dsp:sp>
    <dsp:sp modelId="{C828B1D5-578C-4A99-A851-97A6807DA6E2}">
      <dsp:nvSpPr>
        <dsp:cNvPr id="0" name=""/>
        <dsp:cNvSpPr/>
      </dsp:nvSpPr>
      <dsp:spPr>
        <a:xfrm>
          <a:off x="1100102" y="1164992"/>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9</a:t>
          </a:r>
          <a:endParaRPr lang="en-US" sz="2900" kern="1200" dirty="0"/>
        </a:p>
      </dsp:txBody>
      <dsp:txXfrm>
        <a:off x="1201668" y="1266558"/>
        <a:ext cx="490407" cy="490407"/>
      </dsp:txXfrm>
    </dsp:sp>
    <dsp:sp modelId="{BCE03FDC-1828-4C76-BFC0-6A6D44DE7AF6}">
      <dsp:nvSpPr>
        <dsp:cNvPr id="0" name=""/>
        <dsp:cNvSpPr/>
      </dsp:nvSpPr>
      <dsp:spPr>
        <a:xfrm rot="18360000">
          <a:off x="1657662" y="978055"/>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669032" y="1047183"/>
        <a:ext cx="128713" cy="140441"/>
      </dsp:txXfrm>
    </dsp:sp>
    <dsp:sp modelId="{C8FB5029-79B4-44D7-9DA7-FCC5FB1E4936}">
      <dsp:nvSpPr>
        <dsp:cNvPr id="0" name=""/>
        <dsp:cNvSpPr/>
      </dsp:nvSpPr>
      <dsp:spPr>
        <a:xfrm>
          <a:off x="1711678" y="323229"/>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10</a:t>
          </a:r>
          <a:endParaRPr lang="en-US" sz="2900" kern="1200" dirty="0"/>
        </a:p>
      </dsp:txBody>
      <dsp:txXfrm>
        <a:off x="1813244" y="424795"/>
        <a:ext cx="490407" cy="490407"/>
      </dsp:txXfrm>
    </dsp:sp>
    <dsp:sp modelId="{B6CDDC98-6BB6-41CB-B134-C3916FD93A90}">
      <dsp:nvSpPr>
        <dsp:cNvPr id="0" name=""/>
        <dsp:cNvSpPr/>
      </dsp:nvSpPr>
      <dsp:spPr>
        <a:xfrm rot="20520000">
          <a:off x="2456336" y="393809"/>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457686" y="449146"/>
        <a:ext cx="128713" cy="14044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714581" y="1990"/>
          <a:ext cx="571364" cy="571364"/>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0</a:t>
          </a:r>
          <a:endParaRPr lang="en-US" sz="2400" b="1" kern="1200" dirty="0"/>
        </a:p>
      </dsp:txBody>
      <dsp:txXfrm>
        <a:off x="1798255" y="85664"/>
        <a:ext cx="404016" cy="404016"/>
      </dsp:txXfrm>
    </dsp:sp>
    <dsp:sp modelId="{1207202A-8498-4AF5-B1B5-180AEA94F7F9}">
      <dsp:nvSpPr>
        <dsp:cNvPr id="0" name=""/>
        <dsp:cNvSpPr/>
      </dsp:nvSpPr>
      <dsp:spPr>
        <a:xfrm rot="1080000">
          <a:off x="2258006" y="364787"/>
          <a:ext cx="291696" cy="10803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258799" y="381387"/>
        <a:ext cx="259284" cy="64823"/>
      </dsp:txXfrm>
    </dsp:sp>
    <dsp:sp modelId="{F70ED628-EFAA-43FA-86D3-A33D2CF46C63}">
      <dsp:nvSpPr>
        <dsp:cNvPr id="0" name=""/>
        <dsp:cNvSpPr/>
      </dsp:nvSpPr>
      <dsp:spPr>
        <a:xfrm>
          <a:off x="2529920" y="266910"/>
          <a:ext cx="571364" cy="571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1</a:t>
          </a:r>
          <a:endParaRPr lang="en-US" sz="2400" kern="1200" dirty="0"/>
        </a:p>
      </dsp:txBody>
      <dsp:txXfrm>
        <a:off x="2613594" y="350584"/>
        <a:ext cx="404016" cy="404016"/>
      </dsp:txXfrm>
    </dsp:sp>
    <dsp:sp modelId="{7FBDCEB2-3724-4A00-B04C-69A7364D59F9}">
      <dsp:nvSpPr>
        <dsp:cNvPr id="0" name=""/>
        <dsp:cNvSpPr/>
      </dsp:nvSpPr>
      <dsp:spPr>
        <a:xfrm rot="3240000">
          <a:off x="2939540" y="847455"/>
          <a:ext cx="250988" cy="9690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945532" y="855077"/>
        <a:ext cx="221917" cy="58141"/>
      </dsp:txXfrm>
    </dsp:sp>
    <dsp:sp modelId="{8A239B37-9E96-4770-8B1B-3313270917F6}">
      <dsp:nvSpPr>
        <dsp:cNvPr id="0" name=""/>
        <dsp:cNvSpPr/>
      </dsp:nvSpPr>
      <dsp:spPr>
        <a:xfrm>
          <a:off x="3033827" y="960478"/>
          <a:ext cx="571364" cy="571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2</a:t>
          </a:r>
          <a:endParaRPr lang="en-US" sz="2400" kern="1200" dirty="0"/>
        </a:p>
      </dsp:txBody>
      <dsp:txXfrm>
        <a:off x="3117501" y="1044152"/>
        <a:ext cx="404016" cy="404016"/>
      </dsp:txXfrm>
    </dsp:sp>
    <dsp:sp modelId="{910F3E83-A29D-4562-A5F2-CDA43C10C961}">
      <dsp:nvSpPr>
        <dsp:cNvPr id="0" name=""/>
        <dsp:cNvSpPr/>
      </dsp:nvSpPr>
      <dsp:spPr>
        <a:xfrm rot="16200000" flipH="1">
          <a:off x="3188624" y="1606496"/>
          <a:ext cx="261770" cy="12804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207831" y="1612899"/>
        <a:ext cx="223356" cy="76828"/>
      </dsp:txXfrm>
    </dsp:sp>
    <dsp:sp modelId="{756FAFC5-3760-40A9-81C1-F48AA496E6A1}">
      <dsp:nvSpPr>
        <dsp:cNvPr id="0" name=""/>
        <dsp:cNvSpPr/>
      </dsp:nvSpPr>
      <dsp:spPr>
        <a:xfrm>
          <a:off x="3033827" y="1817776"/>
          <a:ext cx="571364" cy="571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3</a:t>
          </a:r>
          <a:endParaRPr lang="en-US" sz="2400" kern="1200" dirty="0"/>
        </a:p>
      </dsp:txBody>
      <dsp:txXfrm>
        <a:off x="3117501" y="1901450"/>
        <a:ext cx="404016" cy="404016"/>
      </dsp:txXfrm>
    </dsp:sp>
    <dsp:sp modelId="{36D401AC-3085-4ADD-BF05-1C885976C979}">
      <dsp:nvSpPr>
        <dsp:cNvPr id="0" name=""/>
        <dsp:cNvSpPr/>
      </dsp:nvSpPr>
      <dsp:spPr>
        <a:xfrm rot="7560000">
          <a:off x="2944582" y="2398321"/>
          <a:ext cx="250988" cy="9690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67661" y="2405943"/>
        <a:ext cx="221917" cy="58141"/>
      </dsp:txXfrm>
    </dsp:sp>
    <dsp:sp modelId="{02A8C892-99F5-416B-9A97-9D038DB2BFE6}">
      <dsp:nvSpPr>
        <dsp:cNvPr id="0" name=""/>
        <dsp:cNvSpPr/>
      </dsp:nvSpPr>
      <dsp:spPr>
        <a:xfrm>
          <a:off x="2529920" y="2511345"/>
          <a:ext cx="571364" cy="571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4</a:t>
          </a:r>
          <a:endParaRPr lang="en-US" sz="2400" kern="1200" dirty="0"/>
        </a:p>
      </dsp:txBody>
      <dsp:txXfrm>
        <a:off x="2613594" y="2595019"/>
        <a:ext cx="404016" cy="404016"/>
      </dsp:txXfrm>
    </dsp:sp>
    <dsp:sp modelId="{00ADE51F-D771-4FD1-B22E-61E85434CE4F}">
      <dsp:nvSpPr>
        <dsp:cNvPr id="0" name=""/>
        <dsp:cNvSpPr/>
      </dsp:nvSpPr>
      <dsp:spPr>
        <a:xfrm rot="9720000">
          <a:off x="2286518" y="2879709"/>
          <a:ext cx="250988" cy="9690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14878" y="2894598"/>
        <a:ext cx="221917" cy="58141"/>
      </dsp:txXfrm>
    </dsp:sp>
    <dsp:sp modelId="{41A03034-12FB-45B8-83C1-0A27510B9502}">
      <dsp:nvSpPr>
        <dsp:cNvPr id="0" name=""/>
        <dsp:cNvSpPr/>
      </dsp:nvSpPr>
      <dsp:spPr>
        <a:xfrm>
          <a:off x="1714581" y="2776264"/>
          <a:ext cx="571364" cy="571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5</a:t>
          </a:r>
          <a:endParaRPr lang="en-US" sz="2400" kern="1200" dirty="0"/>
        </a:p>
      </dsp:txBody>
      <dsp:txXfrm>
        <a:off x="1798255" y="2859938"/>
        <a:ext cx="404016" cy="404016"/>
      </dsp:txXfrm>
    </dsp:sp>
    <dsp:sp modelId="{BFE695C8-65B7-452B-B400-2516B2A857EE}">
      <dsp:nvSpPr>
        <dsp:cNvPr id="0" name=""/>
        <dsp:cNvSpPr/>
      </dsp:nvSpPr>
      <dsp:spPr>
        <a:xfrm rot="11880000">
          <a:off x="1471179" y="2882360"/>
          <a:ext cx="250988" cy="9690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99539" y="2906233"/>
        <a:ext cx="221917" cy="58141"/>
      </dsp:txXfrm>
    </dsp:sp>
    <dsp:sp modelId="{6932CD04-30E8-4429-A34E-928C6C93BC91}">
      <dsp:nvSpPr>
        <dsp:cNvPr id="0" name=""/>
        <dsp:cNvSpPr/>
      </dsp:nvSpPr>
      <dsp:spPr>
        <a:xfrm>
          <a:off x="899243" y="2511345"/>
          <a:ext cx="571364" cy="571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6</a:t>
          </a:r>
          <a:endParaRPr lang="en-US" sz="2400" kern="1200" dirty="0"/>
        </a:p>
      </dsp:txBody>
      <dsp:txXfrm>
        <a:off x="982917" y="2595019"/>
        <a:ext cx="404016" cy="404016"/>
      </dsp:txXfrm>
    </dsp:sp>
    <dsp:sp modelId="{45E8905A-F2FB-42EA-8FDA-5D04B7E54B89}">
      <dsp:nvSpPr>
        <dsp:cNvPr id="0" name=""/>
        <dsp:cNvSpPr/>
      </dsp:nvSpPr>
      <dsp:spPr>
        <a:xfrm rot="14040000">
          <a:off x="809998" y="2405261"/>
          <a:ext cx="250988" cy="9690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33077" y="2436401"/>
        <a:ext cx="221917" cy="58141"/>
      </dsp:txXfrm>
    </dsp:sp>
    <dsp:sp modelId="{C828B1D5-578C-4A99-A851-97A6807DA6E2}">
      <dsp:nvSpPr>
        <dsp:cNvPr id="0" name=""/>
        <dsp:cNvSpPr/>
      </dsp:nvSpPr>
      <dsp:spPr>
        <a:xfrm>
          <a:off x="395336" y="1817776"/>
          <a:ext cx="571364" cy="571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7</a:t>
          </a:r>
          <a:endParaRPr lang="en-US" sz="2400" kern="1200" dirty="0"/>
        </a:p>
      </dsp:txBody>
      <dsp:txXfrm>
        <a:off x="479010" y="1901450"/>
        <a:ext cx="404016" cy="404016"/>
      </dsp:txXfrm>
    </dsp:sp>
    <dsp:sp modelId="{BCE03FDC-1828-4C76-BFC0-6A6D44DE7AF6}">
      <dsp:nvSpPr>
        <dsp:cNvPr id="0" name=""/>
        <dsp:cNvSpPr/>
      </dsp:nvSpPr>
      <dsp:spPr>
        <a:xfrm rot="16200000">
          <a:off x="555524" y="1630647"/>
          <a:ext cx="250988" cy="9690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70060" y="1664564"/>
        <a:ext cx="221917" cy="58141"/>
      </dsp:txXfrm>
    </dsp:sp>
    <dsp:sp modelId="{59FA5193-5DBE-4BE6-B555-AFBA654C39CC}">
      <dsp:nvSpPr>
        <dsp:cNvPr id="0" name=""/>
        <dsp:cNvSpPr/>
      </dsp:nvSpPr>
      <dsp:spPr>
        <a:xfrm>
          <a:off x="395336" y="960478"/>
          <a:ext cx="571364" cy="571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8</a:t>
          </a:r>
          <a:endParaRPr lang="en-US" sz="2400" kern="1200" dirty="0"/>
        </a:p>
      </dsp:txBody>
      <dsp:txXfrm>
        <a:off x="479010" y="1044152"/>
        <a:ext cx="404016" cy="404016"/>
      </dsp:txXfrm>
    </dsp:sp>
    <dsp:sp modelId="{BBFDAAE5-900B-4CE1-8DE4-4D3CE9A415BA}">
      <dsp:nvSpPr>
        <dsp:cNvPr id="0" name=""/>
        <dsp:cNvSpPr/>
      </dsp:nvSpPr>
      <dsp:spPr>
        <a:xfrm rot="18360000">
          <a:off x="804956" y="854394"/>
          <a:ext cx="250988" cy="9690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810948" y="885534"/>
        <a:ext cx="221917" cy="58141"/>
      </dsp:txXfrm>
    </dsp:sp>
    <dsp:sp modelId="{C8FB5029-79B4-44D7-9DA7-FCC5FB1E4936}">
      <dsp:nvSpPr>
        <dsp:cNvPr id="0" name=""/>
        <dsp:cNvSpPr/>
      </dsp:nvSpPr>
      <dsp:spPr>
        <a:xfrm>
          <a:off x="899243" y="266910"/>
          <a:ext cx="571364" cy="5713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9</a:t>
          </a:r>
          <a:endParaRPr lang="en-US" sz="2400" kern="1200" dirty="0"/>
        </a:p>
      </dsp:txBody>
      <dsp:txXfrm>
        <a:off x="982917" y="350584"/>
        <a:ext cx="404016" cy="404016"/>
      </dsp:txXfrm>
    </dsp:sp>
    <dsp:sp modelId="{B6CDDC98-6BB6-41CB-B134-C3916FD93A90}">
      <dsp:nvSpPr>
        <dsp:cNvPr id="0" name=""/>
        <dsp:cNvSpPr/>
      </dsp:nvSpPr>
      <dsp:spPr>
        <a:xfrm rot="19972423" flipV="1">
          <a:off x="1460270" y="364896"/>
          <a:ext cx="256490" cy="1131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62136" y="395258"/>
        <a:ext cx="222553" cy="6787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55587-C510-454D-B77F-A74405355768}">
      <dsp:nvSpPr>
        <dsp:cNvPr id="0" name=""/>
        <dsp:cNvSpPr/>
      </dsp:nvSpPr>
      <dsp:spPr>
        <a:xfrm>
          <a:off x="2294248" y="577"/>
          <a:ext cx="555039" cy="555039"/>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0</a:t>
          </a:r>
          <a:endParaRPr lang="en-US" sz="2200" b="1" kern="1200" baseline="30000" dirty="0"/>
        </a:p>
      </dsp:txBody>
      <dsp:txXfrm>
        <a:off x="2375532" y="81861"/>
        <a:ext cx="392471" cy="392471"/>
      </dsp:txXfrm>
    </dsp:sp>
    <dsp:sp modelId="{39A0B048-D3C4-4EC2-B5C5-73BE48C58629}">
      <dsp:nvSpPr>
        <dsp:cNvPr id="0" name=""/>
        <dsp:cNvSpPr/>
      </dsp:nvSpPr>
      <dsp:spPr>
        <a:xfrm rot="1200000">
          <a:off x="2885754" y="325618"/>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887091" y="355499"/>
        <a:ext cx="103478" cy="112395"/>
      </dsp:txXfrm>
    </dsp:sp>
    <dsp:sp modelId="{73CDB577-311B-4458-88D8-9D9BD1C136B2}">
      <dsp:nvSpPr>
        <dsp:cNvPr id="0" name=""/>
        <dsp:cNvSpPr/>
      </dsp:nvSpPr>
      <dsp:spPr>
        <a:xfrm>
          <a:off x="3077909" y="285807"/>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1</a:t>
          </a:r>
          <a:endParaRPr lang="en-US" sz="2200" kern="1200" dirty="0"/>
        </a:p>
      </dsp:txBody>
      <dsp:txXfrm>
        <a:off x="3159193" y="367091"/>
        <a:ext cx="392471" cy="392471"/>
      </dsp:txXfrm>
    </dsp:sp>
    <dsp:sp modelId="{79A4C1BA-6B6C-44AE-8531-50535F3D69B4}">
      <dsp:nvSpPr>
        <dsp:cNvPr id="0" name=""/>
        <dsp:cNvSpPr/>
      </dsp:nvSpPr>
      <dsp:spPr>
        <a:xfrm rot="3600000">
          <a:off x="3487913" y="827153"/>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499000" y="845415"/>
        <a:ext cx="103478" cy="112395"/>
      </dsp:txXfrm>
    </dsp:sp>
    <dsp:sp modelId="{46337A68-93DC-474C-BC1C-0B121508D260}">
      <dsp:nvSpPr>
        <dsp:cNvPr id="0" name=""/>
        <dsp:cNvSpPr/>
      </dsp:nvSpPr>
      <dsp:spPr>
        <a:xfrm>
          <a:off x="3494886" y="1008033"/>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2</a:t>
          </a:r>
          <a:endParaRPr lang="en-US" sz="2200" kern="1200" dirty="0"/>
        </a:p>
      </dsp:txBody>
      <dsp:txXfrm>
        <a:off x="3576170" y="1089317"/>
        <a:ext cx="392471" cy="392471"/>
      </dsp:txXfrm>
    </dsp:sp>
    <dsp:sp modelId="{B2F358B5-9A8C-4D94-99B3-78B146D73BD4}">
      <dsp:nvSpPr>
        <dsp:cNvPr id="0" name=""/>
        <dsp:cNvSpPr/>
      </dsp:nvSpPr>
      <dsp:spPr>
        <a:xfrm rot="6000000">
          <a:off x="3626813" y="1598412"/>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652837" y="1614040"/>
        <a:ext cx="103478" cy="112395"/>
      </dsp:txXfrm>
    </dsp:sp>
    <dsp:sp modelId="{3DAB4215-BC47-4FC9-A2FB-BCDFCA8F469B}">
      <dsp:nvSpPr>
        <dsp:cNvPr id="0" name=""/>
        <dsp:cNvSpPr/>
      </dsp:nvSpPr>
      <dsp:spPr>
        <a:xfrm>
          <a:off x="3350072" y="1829318"/>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3</a:t>
          </a:r>
          <a:endParaRPr lang="en-US" sz="2200" kern="1200" dirty="0"/>
        </a:p>
      </dsp:txBody>
      <dsp:txXfrm>
        <a:off x="3431356" y="1910602"/>
        <a:ext cx="392471" cy="392471"/>
      </dsp:txXfrm>
    </dsp:sp>
    <dsp:sp modelId="{B1823F3D-2174-4363-8A9A-09F5C71F90AD}">
      <dsp:nvSpPr>
        <dsp:cNvPr id="0" name=""/>
        <dsp:cNvSpPr/>
      </dsp:nvSpPr>
      <dsp:spPr>
        <a:xfrm rot="8400000">
          <a:off x="3237461" y="2278514"/>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276620" y="2301726"/>
        <a:ext cx="103478" cy="112395"/>
      </dsp:txXfrm>
    </dsp:sp>
    <dsp:sp modelId="{562D0FEE-35C2-45AD-8D71-7111697422B2}">
      <dsp:nvSpPr>
        <dsp:cNvPr id="0" name=""/>
        <dsp:cNvSpPr/>
      </dsp:nvSpPr>
      <dsp:spPr>
        <a:xfrm>
          <a:off x="2711225" y="2365374"/>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4</a:t>
          </a:r>
          <a:endParaRPr lang="en-US" sz="2200" kern="1200" dirty="0"/>
        </a:p>
      </dsp:txBody>
      <dsp:txXfrm>
        <a:off x="2792509" y="2446658"/>
        <a:ext cx="392471" cy="392471"/>
      </dsp:txXfrm>
    </dsp:sp>
    <dsp:sp modelId="{C36AB46F-5AAA-4106-AE21-F4175C2ACBCD}">
      <dsp:nvSpPr>
        <dsp:cNvPr id="0" name=""/>
        <dsp:cNvSpPr/>
      </dsp:nvSpPr>
      <dsp:spPr>
        <a:xfrm rot="10800000">
          <a:off x="2502039" y="2549231"/>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546386" y="2586696"/>
        <a:ext cx="103478" cy="112395"/>
      </dsp:txXfrm>
    </dsp:sp>
    <dsp:sp modelId="{7CABF8D5-6753-4F6E-AE4D-A4723DE51825}">
      <dsp:nvSpPr>
        <dsp:cNvPr id="0" name=""/>
        <dsp:cNvSpPr/>
      </dsp:nvSpPr>
      <dsp:spPr>
        <a:xfrm>
          <a:off x="1877270" y="2365374"/>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5</a:t>
          </a:r>
          <a:endParaRPr lang="en-US" sz="2200" kern="1200" dirty="0"/>
        </a:p>
      </dsp:txBody>
      <dsp:txXfrm>
        <a:off x="1958554" y="2446658"/>
        <a:ext cx="392471" cy="392471"/>
      </dsp:txXfrm>
    </dsp:sp>
    <dsp:sp modelId="{3994FA37-6B7A-49DB-92DF-62CA51EAEB41}">
      <dsp:nvSpPr>
        <dsp:cNvPr id="0" name=""/>
        <dsp:cNvSpPr/>
      </dsp:nvSpPr>
      <dsp:spPr>
        <a:xfrm rot="13200000">
          <a:off x="1764659" y="2283892"/>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803818" y="2335610"/>
        <a:ext cx="103478" cy="112395"/>
      </dsp:txXfrm>
    </dsp:sp>
    <dsp:sp modelId="{4175E5F8-C2C4-432D-B8C3-918A9B3F3A25}">
      <dsp:nvSpPr>
        <dsp:cNvPr id="0" name=""/>
        <dsp:cNvSpPr/>
      </dsp:nvSpPr>
      <dsp:spPr>
        <a:xfrm>
          <a:off x="1238424" y="1829318"/>
          <a:ext cx="555039" cy="55503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6</a:t>
          </a:r>
          <a:endParaRPr lang="en-US" sz="2200" kern="1200" dirty="0"/>
        </a:p>
      </dsp:txBody>
      <dsp:txXfrm>
        <a:off x="1319708" y="1910602"/>
        <a:ext cx="392471" cy="392471"/>
      </dsp:txXfrm>
    </dsp:sp>
    <dsp:sp modelId="{58D9C933-9605-47CB-91A2-812E5606C608}">
      <dsp:nvSpPr>
        <dsp:cNvPr id="0" name=""/>
        <dsp:cNvSpPr/>
      </dsp:nvSpPr>
      <dsp:spPr>
        <a:xfrm rot="15600000">
          <a:off x="1370350" y="1606653"/>
          <a:ext cx="147825" cy="18732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396374" y="1665955"/>
        <a:ext cx="103478" cy="112395"/>
      </dsp:txXfrm>
    </dsp:sp>
    <dsp:sp modelId="{95FFB157-7DC2-4BFC-8D82-B0FB9E9D3D4F}">
      <dsp:nvSpPr>
        <dsp:cNvPr id="0" name=""/>
        <dsp:cNvSpPr/>
      </dsp:nvSpPr>
      <dsp:spPr>
        <a:xfrm>
          <a:off x="1093609" y="1008033"/>
          <a:ext cx="555039" cy="55503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1174893" y="1089317"/>
        <a:ext cx="392471" cy="392471"/>
      </dsp:txXfrm>
    </dsp:sp>
    <dsp:sp modelId="{607CA0C8-2A61-4AE7-BCB6-1026425C7E11}">
      <dsp:nvSpPr>
        <dsp:cNvPr id="0" name=""/>
        <dsp:cNvSpPr/>
      </dsp:nvSpPr>
      <dsp:spPr>
        <a:xfrm rot="18000000">
          <a:off x="1503613" y="834400"/>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514700" y="891068"/>
        <a:ext cx="103478" cy="112395"/>
      </dsp:txXfrm>
    </dsp:sp>
    <dsp:sp modelId="{D48D7A7B-2FEB-4F7E-B6E0-EAD93404CE44}">
      <dsp:nvSpPr>
        <dsp:cNvPr id="0" name=""/>
        <dsp:cNvSpPr/>
      </dsp:nvSpPr>
      <dsp:spPr>
        <a:xfrm>
          <a:off x="1510586" y="285807"/>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g</a:t>
          </a:r>
          <a:r>
            <a:rPr lang="en-US" sz="2200" b="1" kern="1200" baseline="30000" dirty="0" smtClean="0"/>
            <a:t>i-1</a:t>
          </a:r>
          <a:endParaRPr lang="en-US" sz="2200" kern="1200" dirty="0"/>
        </a:p>
      </dsp:txBody>
      <dsp:txXfrm>
        <a:off x="1591870" y="367091"/>
        <a:ext cx="392471" cy="392471"/>
      </dsp:txXfrm>
    </dsp:sp>
    <dsp:sp modelId="{36FA2611-B008-434F-9961-2619F9F21B45}">
      <dsp:nvSpPr>
        <dsp:cNvPr id="0" name=""/>
        <dsp:cNvSpPr/>
      </dsp:nvSpPr>
      <dsp:spPr>
        <a:xfrm rot="20400000">
          <a:off x="2102093" y="328480"/>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103430" y="373529"/>
        <a:ext cx="103478" cy="11239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55587-C510-454D-B77F-A74405355768}">
      <dsp:nvSpPr>
        <dsp:cNvPr id="0" name=""/>
        <dsp:cNvSpPr/>
      </dsp:nvSpPr>
      <dsp:spPr>
        <a:xfrm>
          <a:off x="2294248" y="577"/>
          <a:ext cx="555039" cy="555039"/>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baseline="0" dirty="0" smtClean="0"/>
            <a:t>0</a:t>
          </a:r>
          <a:endParaRPr lang="en-US" sz="2300" b="1" kern="1200" baseline="0" dirty="0"/>
        </a:p>
      </dsp:txBody>
      <dsp:txXfrm>
        <a:off x="2375532" y="81861"/>
        <a:ext cx="392471" cy="392471"/>
      </dsp:txXfrm>
    </dsp:sp>
    <dsp:sp modelId="{39A0B048-D3C4-4EC2-B5C5-73BE48C58629}">
      <dsp:nvSpPr>
        <dsp:cNvPr id="0" name=""/>
        <dsp:cNvSpPr/>
      </dsp:nvSpPr>
      <dsp:spPr>
        <a:xfrm rot="1200000">
          <a:off x="2885754" y="325618"/>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887091" y="355499"/>
        <a:ext cx="103478" cy="112395"/>
      </dsp:txXfrm>
    </dsp:sp>
    <dsp:sp modelId="{73CDB577-311B-4458-88D8-9D9BD1C136B2}">
      <dsp:nvSpPr>
        <dsp:cNvPr id="0" name=""/>
        <dsp:cNvSpPr/>
      </dsp:nvSpPr>
      <dsp:spPr>
        <a:xfrm>
          <a:off x="3077909" y="285807"/>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baseline="0" dirty="0" smtClean="0"/>
            <a:t>1</a:t>
          </a:r>
          <a:endParaRPr lang="en-US" sz="2300" kern="1200" baseline="0" dirty="0"/>
        </a:p>
      </dsp:txBody>
      <dsp:txXfrm>
        <a:off x="3159193" y="367091"/>
        <a:ext cx="392471" cy="392471"/>
      </dsp:txXfrm>
    </dsp:sp>
    <dsp:sp modelId="{79A4C1BA-6B6C-44AE-8531-50535F3D69B4}">
      <dsp:nvSpPr>
        <dsp:cNvPr id="0" name=""/>
        <dsp:cNvSpPr/>
      </dsp:nvSpPr>
      <dsp:spPr>
        <a:xfrm rot="3600000">
          <a:off x="3487913" y="827153"/>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499000" y="845415"/>
        <a:ext cx="103478" cy="112395"/>
      </dsp:txXfrm>
    </dsp:sp>
    <dsp:sp modelId="{46337A68-93DC-474C-BC1C-0B121508D260}">
      <dsp:nvSpPr>
        <dsp:cNvPr id="0" name=""/>
        <dsp:cNvSpPr/>
      </dsp:nvSpPr>
      <dsp:spPr>
        <a:xfrm>
          <a:off x="3494886" y="1008033"/>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baseline="0" dirty="0" smtClean="0"/>
            <a:t>2</a:t>
          </a:r>
          <a:endParaRPr lang="en-US" sz="2300" kern="1200" baseline="0" dirty="0"/>
        </a:p>
      </dsp:txBody>
      <dsp:txXfrm>
        <a:off x="3576170" y="1089317"/>
        <a:ext cx="392471" cy="392471"/>
      </dsp:txXfrm>
    </dsp:sp>
    <dsp:sp modelId="{B2F358B5-9A8C-4D94-99B3-78B146D73BD4}">
      <dsp:nvSpPr>
        <dsp:cNvPr id="0" name=""/>
        <dsp:cNvSpPr/>
      </dsp:nvSpPr>
      <dsp:spPr>
        <a:xfrm rot="6000000">
          <a:off x="3626813" y="1598412"/>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652837" y="1614040"/>
        <a:ext cx="103478" cy="112395"/>
      </dsp:txXfrm>
    </dsp:sp>
    <dsp:sp modelId="{3DAB4215-BC47-4FC9-A2FB-BCDFCA8F469B}">
      <dsp:nvSpPr>
        <dsp:cNvPr id="0" name=""/>
        <dsp:cNvSpPr/>
      </dsp:nvSpPr>
      <dsp:spPr>
        <a:xfrm>
          <a:off x="3350072" y="1829318"/>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baseline="0" dirty="0" smtClean="0"/>
            <a:t>3</a:t>
          </a:r>
          <a:endParaRPr lang="en-US" sz="2300" kern="1200" baseline="0" dirty="0"/>
        </a:p>
      </dsp:txBody>
      <dsp:txXfrm>
        <a:off x="3431356" y="1910602"/>
        <a:ext cx="392471" cy="392471"/>
      </dsp:txXfrm>
    </dsp:sp>
    <dsp:sp modelId="{B1823F3D-2174-4363-8A9A-09F5C71F90AD}">
      <dsp:nvSpPr>
        <dsp:cNvPr id="0" name=""/>
        <dsp:cNvSpPr/>
      </dsp:nvSpPr>
      <dsp:spPr>
        <a:xfrm rot="8400000">
          <a:off x="3237461" y="2278514"/>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276620" y="2301726"/>
        <a:ext cx="103478" cy="112395"/>
      </dsp:txXfrm>
    </dsp:sp>
    <dsp:sp modelId="{562D0FEE-35C2-45AD-8D71-7111697422B2}">
      <dsp:nvSpPr>
        <dsp:cNvPr id="0" name=""/>
        <dsp:cNvSpPr/>
      </dsp:nvSpPr>
      <dsp:spPr>
        <a:xfrm>
          <a:off x="2711225" y="2365374"/>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baseline="0" dirty="0" smtClean="0"/>
            <a:t>4</a:t>
          </a:r>
          <a:endParaRPr lang="en-US" sz="2300" kern="1200" baseline="0" dirty="0"/>
        </a:p>
      </dsp:txBody>
      <dsp:txXfrm>
        <a:off x="2792509" y="2446658"/>
        <a:ext cx="392471" cy="392471"/>
      </dsp:txXfrm>
    </dsp:sp>
    <dsp:sp modelId="{C36AB46F-5AAA-4106-AE21-F4175C2ACBCD}">
      <dsp:nvSpPr>
        <dsp:cNvPr id="0" name=""/>
        <dsp:cNvSpPr/>
      </dsp:nvSpPr>
      <dsp:spPr>
        <a:xfrm rot="10800000">
          <a:off x="2502039" y="2549231"/>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546386" y="2586696"/>
        <a:ext cx="103478" cy="112395"/>
      </dsp:txXfrm>
    </dsp:sp>
    <dsp:sp modelId="{7CABF8D5-6753-4F6E-AE4D-A4723DE51825}">
      <dsp:nvSpPr>
        <dsp:cNvPr id="0" name=""/>
        <dsp:cNvSpPr/>
      </dsp:nvSpPr>
      <dsp:spPr>
        <a:xfrm>
          <a:off x="1877270" y="2365374"/>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baseline="0" dirty="0" smtClean="0"/>
            <a:t>5</a:t>
          </a:r>
          <a:endParaRPr lang="en-US" sz="2300" kern="1200" baseline="0" dirty="0"/>
        </a:p>
      </dsp:txBody>
      <dsp:txXfrm>
        <a:off x="1958554" y="2446658"/>
        <a:ext cx="392471" cy="392471"/>
      </dsp:txXfrm>
    </dsp:sp>
    <dsp:sp modelId="{3994FA37-6B7A-49DB-92DF-62CA51EAEB41}">
      <dsp:nvSpPr>
        <dsp:cNvPr id="0" name=""/>
        <dsp:cNvSpPr/>
      </dsp:nvSpPr>
      <dsp:spPr>
        <a:xfrm rot="13200000">
          <a:off x="1764659" y="2283892"/>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803818" y="2335610"/>
        <a:ext cx="103478" cy="112395"/>
      </dsp:txXfrm>
    </dsp:sp>
    <dsp:sp modelId="{4175E5F8-C2C4-432D-B8C3-918A9B3F3A25}">
      <dsp:nvSpPr>
        <dsp:cNvPr id="0" name=""/>
        <dsp:cNvSpPr/>
      </dsp:nvSpPr>
      <dsp:spPr>
        <a:xfrm>
          <a:off x="1238424" y="1829318"/>
          <a:ext cx="555039" cy="55503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baseline="30000" dirty="0" smtClean="0"/>
            <a:t>6</a:t>
          </a:r>
          <a:endParaRPr lang="en-US" sz="2300" kern="1200" dirty="0"/>
        </a:p>
      </dsp:txBody>
      <dsp:txXfrm>
        <a:off x="1319708" y="1910602"/>
        <a:ext cx="392471" cy="392471"/>
      </dsp:txXfrm>
    </dsp:sp>
    <dsp:sp modelId="{58D9C933-9605-47CB-91A2-812E5606C608}">
      <dsp:nvSpPr>
        <dsp:cNvPr id="0" name=""/>
        <dsp:cNvSpPr/>
      </dsp:nvSpPr>
      <dsp:spPr>
        <a:xfrm rot="15600000">
          <a:off x="1370350" y="1606653"/>
          <a:ext cx="147825" cy="187325"/>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396374" y="1665955"/>
        <a:ext cx="103478" cy="112395"/>
      </dsp:txXfrm>
    </dsp:sp>
    <dsp:sp modelId="{95FFB157-7DC2-4BFC-8D82-B0FB9E9D3D4F}">
      <dsp:nvSpPr>
        <dsp:cNvPr id="0" name=""/>
        <dsp:cNvSpPr/>
      </dsp:nvSpPr>
      <dsp:spPr>
        <a:xfrm>
          <a:off x="1093609" y="1008033"/>
          <a:ext cx="555039" cy="55503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1174893" y="1089317"/>
        <a:ext cx="392471" cy="392471"/>
      </dsp:txXfrm>
    </dsp:sp>
    <dsp:sp modelId="{607CA0C8-2A61-4AE7-BCB6-1026425C7E11}">
      <dsp:nvSpPr>
        <dsp:cNvPr id="0" name=""/>
        <dsp:cNvSpPr/>
      </dsp:nvSpPr>
      <dsp:spPr>
        <a:xfrm rot="18000000">
          <a:off x="1503613" y="834400"/>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514700" y="891068"/>
        <a:ext cx="103478" cy="112395"/>
      </dsp:txXfrm>
    </dsp:sp>
    <dsp:sp modelId="{D48D7A7B-2FEB-4F7E-B6E0-EAD93404CE44}">
      <dsp:nvSpPr>
        <dsp:cNvPr id="0" name=""/>
        <dsp:cNvSpPr/>
      </dsp:nvSpPr>
      <dsp:spPr>
        <a:xfrm>
          <a:off x="1510586" y="285807"/>
          <a:ext cx="555039" cy="5550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baseline="0" dirty="0" smtClean="0"/>
            <a:t>i-1</a:t>
          </a:r>
          <a:endParaRPr lang="en-US" sz="2300" kern="1200" baseline="0" dirty="0"/>
        </a:p>
      </dsp:txBody>
      <dsp:txXfrm>
        <a:off x="1591870" y="367091"/>
        <a:ext cx="392471" cy="392471"/>
      </dsp:txXfrm>
    </dsp:sp>
    <dsp:sp modelId="{36FA2611-B008-434F-9961-2619F9F21B45}">
      <dsp:nvSpPr>
        <dsp:cNvPr id="0" name=""/>
        <dsp:cNvSpPr/>
      </dsp:nvSpPr>
      <dsp:spPr>
        <a:xfrm rot="20400000">
          <a:off x="2102093" y="328480"/>
          <a:ext cx="147825" cy="18732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103430" y="373529"/>
        <a:ext cx="103478" cy="11239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2046686" y="1967"/>
          <a:ext cx="692940" cy="692940"/>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1</a:t>
          </a:r>
          <a:endParaRPr lang="en-US" sz="2900" b="1" kern="1200" dirty="0"/>
        </a:p>
      </dsp:txBody>
      <dsp:txXfrm>
        <a:off x="2148165" y="103446"/>
        <a:ext cx="489982" cy="489982"/>
      </dsp:txXfrm>
    </dsp:sp>
    <dsp:sp modelId="{1207202A-8498-4AF5-B1B5-180AEA94F7F9}">
      <dsp:nvSpPr>
        <dsp:cNvPr id="0" name=""/>
        <dsp:cNvSpPr/>
      </dsp:nvSpPr>
      <dsp:spPr>
        <a:xfrm rot="1080000">
          <a:off x="2705703" y="442077"/>
          <a:ext cx="354563" cy="13102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706665" y="462210"/>
        <a:ext cx="315255" cy="78616"/>
      </dsp:txXfrm>
    </dsp:sp>
    <dsp:sp modelId="{F70ED628-EFAA-43FA-86D3-A33D2CF46C63}">
      <dsp:nvSpPr>
        <dsp:cNvPr id="0" name=""/>
        <dsp:cNvSpPr/>
      </dsp:nvSpPr>
      <dsp:spPr>
        <a:xfrm>
          <a:off x="3036259" y="323499"/>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2</a:t>
          </a:r>
          <a:endParaRPr lang="en-US" sz="2900" kern="1200" dirty="0"/>
        </a:p>
      </dsp:txBody>
      <dsp:txXfrm>
        <a:off x="3137738" y="424978"/>
        <a:ext cx="489982" cy="489982"/>
      </dsp:txXfrm>
    </dsp:sp>
    <dsp:sp modelId="{7FBDCEB2-3724-4A00-B04C-69A7364D59F9}">
      <dsp:nvSpPr>
        <dsp:cNvPr id="0" name=""/>
        <dsp:cNvSpPr/>
      </dsp:nvSpPr>
      <dsp:spPr>
        <a:xfrm rot="3240000">
          <a:off x="3532919" y="1027880"/>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540186" y="1037123"/>
        <a:ext cx="269824" cy="70513"/>
      </dsp:txXfrm>
    </dsp:sp>
    <dsp:sp modelId="{8A239B37-9E96-4770-8B1B-3313270917F6}">
      <dsp:nvSpPr>
        <dsp:cNvPr id="0" name=""/>
        <dsp:cNvSpPr/>
      </dsp:nvSpPr>
      <dsp:spPr>
        <a:xfrm>
          <a:off x="3647849" y="1165280"/>
          <a:ext cx="692940" cy="692940"/>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4</a:t>
          </a:r>
          <a:endParaRPr lang="en-US" sz="2900" b="1" kern="1200" dirty="0"/>
        </a:p>
      </dsp:txBody>
      <dsp:txXfrm>
        <a:off x="3749328" y="1266759"/>
        <a:ext cx="489982" cy="489982"/>
      </dsp:txXfrm>
    </dsp:sp>
    <dsp:sp modelId="{910F3E83-A29D-4562-A5F2-CDA43C10C961}">
      <dsp:nvSpPr>
        <dsp:cNvPr id="0" name=""/>
        <dsp:cNvSpPr/>
      </dsp:nvSpPr>
      <dsp:spPr>
        <a:xfrm rot="16200000" flipH="1">
          <a:off x="3835226" y="1949139"/>
          <a:ext cx="318188" cy="15529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858520" y="1956904"/>
        <a:ext cx="271600" cy="93176"/>
      </dsp:txXfrm>
    </dsp:sp>
    <dsp:sp modelId="{756FAFC5-3760-40A9-81C1-F48AA496E6A1}">
      <dsp:nvSpPr>
        <dsp:cNvPr id="0" name=""/>
        <dsp:cNvSpPr/>
      </dsp:nvSpPr>
      <dsp:spPr>
        <a:xfrm>
          <a:off x="3647849" y="2205779"/>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8</a:t>
          </a:r>
          <a:endParaRPr lang="en-US" sz="2900" kern="1200" dirty="0"/>
        </a:p>
      </dsp:txBody>
      <dsp:txXfrm>
        <a:off x="3749328" y="2307258"/>
        <a:ext cx="489982" cy="489982"/>
      </dsp:txXfrm>
    </dsp:sp>
    <dsp:sp modelId="{36D401AC-3085-4ADD-BF05-1C885976C979}">
      <dsp:nvSpPr>
        <dsp:cNvPr id="0" name=""/>
        <dsp:cNvSpPr/>
      </dsp:nvSpPr>
      <dsp:spPr>
        <a:xfrm rot="7560000">
          <a:off x="3539048" y="2910160"/>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67038" y="2919403"/>
        <a:ext cx="269824" cy="70513"/>
      </dsp:txXfrm>
    </dsp:sp>
    <dsp:sp modelId="{165CF8C7-8A25-4E03-B8ED-B2F3D41AE8DC}">
      <dsp:nvSpPr>
        <dsp:cNvPr id="0" name=""/>
        <dsp:cNvSpPr/>
      </dsp:nvSpPr>
      <dsp:spPr>
        <a:xfrm>
          <a:off x="3036259" y="3047560"/>
          <a:ext cx="692940" cy="692940"/>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5</a:t>
          </a:r>
          <a:endParaRPr lang="en-US" sz="2900" b="1" kern="1200" dirty="0"/>
        </a:p>
      </dsp:txBody>
      <dsp:txXfrm>
        <a:off x="3137738" y="3149039"/>
        <a:ext cx="489982" cy="489982"/>
      </dsp:txXfrm>
    </dsp:sp>
    <dsp:sp modelId="{9C1B7D29-197E-4359-882E-A1F8C7D698FC}">
      <dsp:nvSpPr>
        <dsp:cNvPr id="0" name=""/>
        <dsp:cNvSpPr/>
      </dsp:nvSpPr>
      <dsp:spPr>
        <a:xfrm rot="9720000">
          <a:off x="2740360" y="3494424"/>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4754" y="3512481"/>
        <a:ext cx="269824" cy="70513"/>
      </dsp:txXfrm>
    </dsp:sp>
    <dsp:sp modelId="{02A8C892-99F5-416B-9A97-9D038DB2BFE6}">
      <dsp:nvSpPr>
        <dsp:cNvPr id="0" name=""/>
        <dsp:cNvSpPr/>
      </dsp:nvSpPr>
      <dsp:spPr>
        <a:xfrm>
          <a:off x="2046686" y="3369092"/>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10</a:t>
          </a:r>
          <a:endParaRPr lang="en-US" sz="2900" kern="1200" dirty="0"/>
        </a:p>
      </dsp:txBody>
      <dsp:txXfrm>
        <a:off x="2148165" y="3470571"/>
        <a:ext cx="489982" cy="489982"/>
      </dsp:txXfrm>
    </dsp:sp>
    <dsp:sp modelId="{00ADE51F-D771-4FD1-B22E-61E85434CE4F}">
      <dsp:nvSpPr>
        <dsp:cNvPr id="0" name=""/>
        <dsp:cNvSpPr/>
      </dsp:nvSpPr>
      <dsp:spPr>
        <a:xfrm rot="11880000">
          <a:off x="1750787" y="3497646"/>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85181" y="3526599"/>
        <a:ext cx="269824" cy="70513"/>
      </dsp:txXfrm>
    </dsp:sp>
    <dsp:sp modelId="{41A03034-12FB-45B8-83C1-0A27510B9502}">
      <dsp:nvSpPr>
        <dsp:cNvPr id="0" name=""/>
        <dsp:cNvSpPr/>
      </dsp:nvSpPr>
      <dsp:spPr>
        <a:xfrm>
          <a:off x="1057113" y="3047560"/>
          <a:ext cx="692940" cy="692940"/>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9</a:t>
          </a:r>
          <a:endParaRPr lang="en-US" sz="2900" b="1" kern="1200" dirty="0"/>
        </a:p>
      </dsp:txBody>
      <dsp:txXfrm>
        <a:off x="1158592" y="3149039"/>
        <a:ext cx="489982" cy="489982"/>
      </dsp:txXfrm>
    </dsp:sp>
    <dsp:sp modelId="{BFE695C8-65B7-452B-B400-2516B2A857EE}">
      <dsp:nvSpPr>
        <dsp:cNvPr id="0" name=""/>
        <dsp:cNvSpPr/>
      </dsp:nvSpPr>
      <dsp:spPr>
        <a:xfrm rot="14040000">
          <a:off x="948312" y="2918596"/>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76302" y="2956363"/>
        <a:ext cx="269824" cy="70513"/>
      </dsp:txXfrm>
    </dsp:sp>
    <dsp:sp modelId="{6932CD04-30E8-4429-A34E-928C6C93BC91}">
      <dsp:nvSpPr>
        <dsp:cNvPr id="0" name=""/>
        <dsp:cNvSpPr/>
      </dsp:nvSpPr>
      <dsp:spPr>
        <a:xfrm>
          <a:off x="445523" y="2205779"/>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7</a:t>
          </a:r>
          <a:endParaRPr lang="en-US" sz="2900" kern="1200" dirty="0"/>
        </a:p>
      </dsp:txBody>
      <dsp:txXfrm>
        <a:off x="547002" y="2307258"/>
        <a:ext cx="489982" cy="489982"/>
      </dsp:txXfrm>
    </dsp:sp>
    <dsp:sp modelId="{45E8905A-F2FB-42EA-8FDA-5D04B7E54B89}">
      <dsp:nvSpPr>
        <dsp:cNvPr id="0" name=""/>
        <dsp:cNvSpPr/>
      </dsp:nvSpPr>
      <dsp:spPr>
        <a:xfrm rot="16200000">
          <a:off x="639452" y="1978451"/>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657081" y="2019585"/>
        <a:ext cx="269824" cy="70513"/>
      </dsp:txXfrm>
    </dsp:sp>
    <dsp:sp modelId="{C828B1D5-578C-4A99-A851-97A6807DA6E2}">
      <dsp:nvSpPr>
        <dsp:cNvPr id="0" name=""/>
        <dsp:cNvSpPr/>
      </dsp:nvSpPr>
      <dsp:spPr>
        <a:xfrm>
          <a:off x="445523" y="1165280"/>
          <a:ext cx="692940" cy="692940"/>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3</a:t>
          </a:r>
          <a:endParaRPr lang="en-US" sz="2900" b="1" kern="1200" dirty="0"/>
        </a:p>
      </dsp:txBody>
      <dsp:txXfrm>
        <a:off x="547002" y="1266759"/>
        <a:ext cx="489982" cy="489982"/>
      </dsp:txXfrm>
    </dsp:sp>
    <dsp:sp modelId="{BCE03FDC-1828-4C76-BFC0-6A6D44DE7AF6}">
      <dsp:nvSpPr>
        <dsp:cNvPr id="0" name=""/>
        <dsp:cNvSpPr/>
      </dsp:nvSpPr>
      <dsp:spPr>
        <a:xfrm rot="18360000">
          <a:off x="942183" y="1036316"/>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949450" y="1074083"/>
        <a:ext cx="269824" cy="70513"/>
      </dsp:txXfrm>
    </dsp:sp>
    <dsp:sp modelId="{C8FB5029-79B4-44D7-9DA7-FCC5FB1E4936}">
      <dsp:nvSpPr>
        <dsp:cNvPr id="0" name=""/>
        <dsp:cNvSpPr/>
      </dsp:nvSpPr>
      <dsp:spPr>
        <a:xfrm>
          <a:off x="1057113" y="323499"/>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6</a:t>
          </a:r>
          <a:endParaRPr lang="en-US" sz="2900" kern="1200" dirty="0"/>
        </a:p>
      </dsp:txBody>
      <dsp:txXfrm>
        <a:off x="1158592" y="424978"/>
        <a:ext cx="489982" cy="489982"/>
      </dsp:txXfrm>
    </dsp:sp>
    <dsp:sp modelId="{B6CDDC98-6BB6-41CB-B134-C3916FD93A90}">
      <dsp:nvSpPr>
        <dsp:cNvPr id="0" name=""/>
        <dsp:cNvSpPr/>
      </dsp:nvSpPr>
      <dsp:spPr>
        <a:xfrm rot="19972423" flipV="1">
          <a:off x="1737526" y="442217"/>
          <a:ext cx="311770" cy="1371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39790" y="479039"/>
        <a:ext cx="270612" cy="8231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310554" y="894"/>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1376561" y="66901"/>
        <a:ext cx="318711" cy="318711"/>
      </dsp:txXfrm>
    </dsp:sp>
    <dsp:sp modelId="{1207202A-8498-4AF5-B1B5-180AEA94F7F9}">
      <dsp:nvSpPr>
        <dsp:cNvPr id="0" name=""/>
        <dsp:cNvSpPr/>
      </dsp:nvSpPr>
      <dsp:spPr>
        <a:xfrm rot="1080000">
          <a:off x="1739206" y="287190"/>
          <a:ext cx="230795" cy="8522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739832" y="300286"/>
        <a:ext cx="205227" cy="51136"/>
      </dsp:txXfrm>
    </dsp:sp>
    <dsp:sp modelId="{F70ED628-EFAA-43FA-86D3-A33D2CF46C63}">
      <dsp:nvSpPr>
        <dsp:cNvPr id="0" name=""/>
        <dsp:cNvSpPr/>
      </dsp:nvSpPr>
      <dsp:spPr>
        <a:xfrm>
          <a:off x="1954382" y="2100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2</a:t>
          </a:r>
          <a:endParaRPr lang="en-US" sz="1900" kern="1200" dirty="0"/>
        </a:p>
      </dsp:txBody>
      <dsp:txXfrm>
        <a:off x="2020389" y="276093"/>
        <a:ext cx="318711" cy="318711"/>
      </dsp:txXfrm>
    </dsp:sp>
    <dsp:sp modelId="{7FBDCEB2-3724-4A00-B04C-69A7364D59F9}">
      <dsp:nvSpPr>
        <dsp:cNvPr id="0" name=""/>
        <dsp:cNvSpPr/>
      </dsp:nvSpPr>
      <dsp:spPr>
        <a:xfrm rot="3240000">
          <a:off x="2277411" y="668318"/>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282138" y="674330"/>
        <a:ext cx="175653" cy="45865"/>
      </dsp:txXfrm>
    </dsp:sp>
    <dsp:sp modelId="{8A239B37-9E96-4770-8B1B-3313270917F6}">
      <dsp:nvSpPr>
        <dsp:cNvPr id="0" name=""/>
        <dsp:cNvSpPr/>
      </dsp:nvSpPr>
      <dsp:spPr>
        <a:xfrm>
          <a:off x="2352290" y="757759"/>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4</a:t>
          </a:r>
          <a:endParaRPr lang="en-US" sz="1900" b="1" kern="1200" dirty="0"/>
        </a:p>
      </dsp:txBody>
      <dsp:txXfrm>
        <a:off x="2418297" y="823766"/>
        <a:ext cx="318711" cy="318711"/>
      </dsp:txXfrm>
    </dsp:sp>
    <dsp:sp modelId="{910F3E83-A29D-4562-A5F2-CDA43C10C961}">
      <dsp:nvSpPr>
        <dsp:cNvPr id="0" name=""/>
        <dsp:cNvSpPr/>
      </dsp:nvSpPr>
      <dsp:spPr>
        <a:xfrm rot="16200000" flipH="1">
          <a:off x="2474094" y="1267703"/>
          <a:ext cx="207117" cy="10101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489246" y="1272753"/>
        <a:ext cx="176813" cy="60608"/>
      </dsp:txXfrm>
    </dsp:sp>
    <dsp:sp modelId="{756FAFC5-3760-40A9-81C1-F48AA496E6A1}">
      <dsp:nvSpPr>
        <dsp:cNvPr id="0" name=""/>
        <dsp:cNvSpPr/>
      </dsp:nvSpPr>
      <dsp:spPr>
        <a:xfrm>
          <a:off x="2352290" y="1434720"/>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8</a:t>
          </a:r>
          <a:endParaRPr lang="en-US" sz="1900" kern="1200" dirty="0"/>
        </a:p>
      </dsp:txBody>
      <dsp:txXfrm>
        <a:off x="2418297" y="1500727"/>
        <a:ext cx="318711" cy="318711"/>
      </dsp:txXfrm>
    </dsp:sp>
    <dsp:sp modelId="{36D401AC-3085-4ADD-BF05-1C885976C979}">
      <dsp:nvSpPr>
        <dsp:cNvPr id="0" name=""/>
        <dsp:cNvSpPr/>
      </dsp:nvSpPr>
      <dsp:spPr>
        <a:xfrm rot="7560000">
          <a:off x="2281400" y="1892952"/>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99606" y="1898964"/>
        <a:ext cx="175653" cy="45865"/>
      </dsp:txXfrm>
    </dsp:sp>
    <dsp:sp modelId="{165CF8C7-8A25-4E03-B8ED-B2F3D41AE8DC}">
      <dsp:nvSpPr>
        <dsp:cNvPr id="0" name=""/>
        <dsp:cNvSpPr/>
      </dsp:nvSpPr>
      <dsp:spPr>
        <a:xfrm>
          <a:off x="1954382" y="1982393"/>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5</a:t>
          </a:r>
          <a:endParaRPr lang="en-US" sz="1900" b="1" kern="1200" dirty="0"/>
        </a:p>
      </dsp:txBody>
      <dsp:txXfrm>
        <a:off x="2020389" y="2048400"/>
        <a:ext cx="318711" cy="318711"/>
      </dsp:txXfrm>
    </dsp:sp>
    <dsp:sp modelId="{9C1B7D29-197E-4359-882E-A1F8C7D698FC}">
      <dsp:nvSpPr>
        <dsp:cNvPr id="0" name=""/>
        <dsp:cNvSpPr/>
      </dsp:nvSpPr>
      <dsp:spPr>
        <a:xfrm rot="9720000">
          <a:off x="1761765" y="2273082"/>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84137" y="2284828"/>
        <a:ext cx="175653" cy="45865"/>
      </dsp:txXfrm>
    </dsp:sp>
    <dsp:sp modelId="{02A8C892-99F5-416B-9A97-9D038DB2BFE6}">
      <dsp:nvSpPr>
        <dsp:cNvPr id="0" name=""/>
        <dsp:cNvSpPr/>
      </dsp:nvSpPr>
      <dsp:spPr>
        <a:xfrm>
          <a:off x="1310554" y="21915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10</a:t>
          </a:r>
          <a:endParaRPr lang="en-US" sz="1900" kern="1200" dirty="0"/>
        </a:p>
      </dsp:txBody>
      <dsp:txXfrm>
        <a:off x="1376561" y="2257593"/>
        <a:ext cx="318711" cy="318711"/>
      </dsp:txXfrm>
    </dsp:sp>
    <dsp:sp modelId="{00ADE51F-D771-4FD1-B22E-61E85434CE4F}">
      <dsp:nvSpPr>
        <dsp:cNvPr id="0" name=""/>
        <dsp:cNvSpPr/>
      </dsp:nvSpPr>
      <dsp:spPr>
        <a:xfrm rot="11880000">
          <a:off x="1117937" y="2275179"/>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40309" y="2294011"/>
        <a:ext cx="175653" cy="45865"/>
      </dsp:txXfrm>
    </dsp:sp>
    <dsp:sp modelId="{41A03034-12FB-45B8-83C1-0A27510B9502}">
      <dsp:nvSpPr>
        <dsp:cNvPr id="0" name=""/>
        <dsp:cNvSpPr/>
      </dsp:nvSpPr>
      <dsp:spPr>
        <a:xfrm>
          <a:off x="666725" y="1982393"/>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9</a:t>
          </a:r>
          <a:endParaRPr lang="en-US" sz="1900" b="1" kern="1200" dirty="0"/>
        </a:p>
      </dsp:txBody>
      <dsp:txXfrm>
        <a:off x="732732" y="2048400"/>
        <a:ext cx="318711" cy="318711"/>
      </dsp:txXfrm>
    </dsp:sp>
    <dsp:sp modelId="{BFE695C8-65B7-452B-B400-2516B2A857EE}">
      <dsp:nvSpPr>
        <dsp:cNvPr id="0" name=""/>
        <dsp:cNvSpPr/>
      </dsp:nvSpPr>
      <dsp:spPr>
        <a:xfrm rot="14040000">
          <a:off x="595836" y="1898443"/>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14042" y="1923009"/>
        <a:ext cx="175653" cy="45865"/>
      </dsp:txXfrm>
    </dsp:sp>
    <dsp:sp modelId="{6932CD04-30E8-4429-A34E-928C6C93BC91}">
      <dsp:nvSpPr>
        <dsp:cNvPr id="0" name=""/>
        <dsp:cNvSpPr/>
      </dsp:nvSpPr>
      <dsp:spPr>
        <a:xfrm>
          <a:off x="268818" y="1434720"/>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7</a:t>
          </a:r>
          <a:endParaRPr lang="en-US" sz="1900" kern="1200" dirty="0"/>
        </a:p>
      </dsp:txBody>
      <dsp:txXfrm>
        <a:off x="334825" y="1500727"/>
        <a:ext cx="318711" cy="318711"/>
      </dsp:txXfrm>
    </dsp:sp>
    <dsp:sp modelId="{45E8905A-F2FB-42EA-8FDA-5D04B7E54B89}">
      <dsp:nvSpPr>
        <dsp:cNvPr id="0" name=""/>
        <dsp:cNvSpPr/>
      </dsp:nvSpPr>
      <dsp:spPr>
        <a:xfrm rot="16200000">
          <a:off x="394887" y="1286774"/>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06354" y="1313530"/>
        <a:ext cx="175653" cy="45865"/>
      </dsp:txXfrm>
    </dsp:sp>
    <dsp:sp modelId="{C828B1D5-578C-4A99-A851-97A6807DA6E2}">
      <dsp:nvSpPr>
        <dsp:cNvPr id="0" name=""/>
        <dsp:cNvSpPr/>
      </dsp:nvSpPr>
      <dsp:spPr>
        <a:xfrm>
          <a:off x="268818" y="757759"/>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3</a:t>
          </a:r>
          <a:endParaRPr lang="en-US" sz="1900" b="1" kern="1200" dirty="0"/>
        </a:p>
      </dsp:txBody>
      <dsp:txXfrm>
        <a:off x="334825" y="823766"/>
        <a:ext cx="318711" cy="318711"/>
      </dsp:txXfrm>
    </dsp:sp>
    <dsp:sp modelId="{BCE03FDC-1828-4C76-BFC0-6A6D44DE7AF6}">
      <dsp:nvSpPr>
        <dsp:cNvPr id="0" name=""/>
        <dsp:cNvSpPr/>
      </dsp:nvSpPr>
      <dsp:spPr>
        <a:xfrm rot="18360000">
          <a:off x="591847" y="673809"/>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96574" y="698375"/>
        <a:ext cx="175653" cy="45865"/>
      </dsp:txXfrm>
    </dsp:sp>
    <dsp:sp modelId="{C8FB5029-79B4-44D7-9DA7-FCC5FB1E4936}">
      <dsp:nvSpPr>
        <dsp:cNvPr id="0" name=""/>
        <dsp:cNvSpPr/>
      </dsp:nvSpPr>
      <dsp:spPr>
        <a:xfrm>
          <a:off x="666725" y="2100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6</a:t>
          </a:r>
          <a:endParaRPr lang="en-US" sz="1900" kern="1200" dirty="0"/>
        </a:p>
      </dsp:txBody>
      <dsp:txXfrm>
        <a:off x="732732" y="276093"/>
        <a:ext cx="318711" cy="318711"/>
      </dsp:txXfrm>
    </dsp:sp>
    <dsp:sp modelId="{B6CDDC98-6BB6-41CB-B134-C3916FD93A90}">
      <dsp:nvSpPr>
        <dsp:cNvPr id="0" name=""/>
        <dsp:cNvSpPr/>
      </dsp:nvSpPr>
      <dsp:spPr>
        <a:xfrm rot="19972423" flipV="1">
          <a:off x="1109305" y="287282"/>
          <a:ext cx="202940" cy="8923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10777" y="311233"/>
        <a:ext cx="176169" cy="5354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310554" y="894"/>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1376561" y="66901"/>
        <a:ext cx="318711" cy="318711"/>
      </dsp:txXfrm>
    </dsp:sp>
    <dsp:sp modelId="{1207202A-8498-4AF5-B1B5-180AEA94F7F9}">
      <dsp:nvSpPr>
        <dsp:cNvPr id="0" name=""/>
        <dsp:cNvSpPr/>
      </dsp:nvSpPr>
      <dsp:spPr>
        <a:xfrm rot="1080000">
          <a:off x="1739206" y="287190"/>
          <a:ext cx="230795" cy="8522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739832" y="300286"/>
        <a:ext cx="205227" cy="51136"/>
      </dsp:txXfrm>
    </dsp:sp>
    <dsp:sp modelId="{F70ED628-EFAA-43FA-86D3-A33D2CF46C63}">
      <dsp:nvSpPr>
        <dsp:cNvPr id="0" name=""/>
        <dsp:cNvSpPr/>
      </dsp:nvSpPr>
      <dsp:spPr>
        <a:xfrm>
          <a:off x="1954382" y="2100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10</a:t>
          </a:r>
          <a:endParaRPr lang="en-US" sz="1900" kern="1200" dirty="0"/>
        </a:p>
      </dsp:txBody>
      <dsp:txXfrm>
        <a:off x="2020389" y="276093"/>
        <a:ext cx="318711" cy="318711"/>
      </dsp:txXfrm>
    </dsp:sp>
    <dsp:sp modelId="{7FBDCEB2-3724-4A00-B04C-69A7364D59F9}">
      <dsp:nvSpPr>
        <dsp:cNvPr id="0" name=""/>
        <dsp:cNvSpPr/>
      </dsp:nvSpPr>
      <dsp:spPr>
        <a:xfrm rot="3240000">
          <a:off x="2277411" y="668318"/>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282138" y="674330"/>
        <a:ext cx="175653" cy="45865"/>
      </dsp:txXfrm>
    </dsp:sp>
    <dsp:sp modelId="{8A239B37-9E96-4770-8B1B-3313270917F6}">
      <dsp:nvSpPr>
        <dsp:cNvPr id="0" name=""/>
        <dsp:cNvSpPr/>
      </dsp:nvSpPr>
      <dsp:spPr>
        <a:xfrm>
          <a:off x="2352290" y="757759"/>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2418297" y="823766"/>
        <a:ext cx="318711" cy="318711"/>
      </dsp:txXfrm>
    </dsp:sp>
    <dsp:sp modelId="{910F3E83-A29D-4562-A5F2-CDA43C10C961}">
      <dsp:nvSpPr>
        <dsp:cNvPr id="0" name=""/>
        <dsp:cNvSpPr/>
      </dsp:nvSpPr>
      <dsp:spPr>
        <a:xfrm rot="16200000" flipH="1">
          <a:off x="2474094" y="1267703"/>
          <a:ext cx="207117" cy="10101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489246" y="1272753"/>
        <a:ext cx="176813" cy="60608"/>
      </dsp:txXfrm>
    </dsp:sp>
    <dsp:sp modelId="{756FAFC5-3760-40A9-81C1-F48AA496E6A1}">
      <dsp:nvSpPr>
        <dsp:cNvPr id="0" name=""/>
        <dsp:cNvSpPr/>
      </dsp:nvSpPr>
      <dsp:spPr>
        <a:xfrm>
          <a:off x="2352290" y="1434720"/>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10</a:t>
          </a:r>
          <a:endParaRPr lang="en-US" sz="1900" kern="1200" dirty="0"/>
        </a:p>
      </dsp:txBody>
      <dsp:txXfrm>
        <a:off x="2418297" y="1500727"/>
        <a:ext cx="318711" cy="318711"/>
      </dsp:txXfrm>
    </dsp:sp>
    <dsp:sp modelId="{36D401AC-3085-4ADD-BF05-1C885976C979}">
      <dsp:nvSpPr>
        <dsp:cNvPr id="0" name=""/>
        <dsp:cNvSpPr/>
      </dsp:nvSpPr>
      <dsp:spPr>
        <a:xfrm rot="7560000">
          <a:off x="2281400" y="1892952"/>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99606" y="1898964"/>
        <a:ext cx="175653" cy="45865"/>
      </dsp:txXfrm>
    </dsp:sp>
    <dsp:sp modelId="{165CF8C7-8A25-4E03-B8ED-B2F3D41AE8DC}">
      <dsp:nvSpPr>
        <dsp:cNvPr id="0" name=""/>
        <dsp:cNvSpPr/>
      </dsp:nvSpPr>
      <dsp:spPr>
        <a:xfrm>
          <a:off x="1954382" y="1982393"/>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2020389" y="2048400"/>
        <a:ext cx="318711" cy="318711"/>
      </dsp:txXfrm>
    </dsp:sp>
    <dsp:sp modelId="{9C1B7D29-197E-4359-882E-A1F8C7D698FC}">
      <dsp:nvSpPr>
        <dsp:cNvPr id="0" name=""/>
        <dsp:cNvSpPr/>
      </dsp:nvSpPr>
      <dsp:spPr>
        <a:xfrm rot="9720000">
          <a:off x="1761765" y="2273082"/>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84137" y="2284828"/>
        <a:ext cx="175653" cy="45865"/>
      </dsp:txXfrm>
    </dsp:sp>
    <dsp:sp modelId="{02A8C892-99F5-416B-9A97-9D038DB2BFE6}">
      <dsp:nvSpPr>
        <dsp:cNvPr id="0" name=""/>
        <dsp:cNvSpPr/>
      </dsp:nvSpPr>
      <dsp:spPr>
        <a:xfrm>
          <a:off x="1310554" y="21915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10</a:t>
          </a:r>
          <a:endParaRPr lang="en-US" sz="1900" kern="1200" dirty="0"/>
        </a:p>
      </dsp:txBody>
      <dsp:txXfrm>
        <a:off x="1376561" y="2257593"/>
        <a:ext cx="318711" cy="318711"/>
      </dsp:txXfrm>
    </dsp:sp>
    <dsp:sp modelId="{00ADE51F-D771-4FD1-B22E-61E85434CE4F}">
      <dsp:nvSpPr>
        <dsp:cNvPr id="0" name=""/>
        <dsp:cNvSpPr/>
      </dsp:nvSpPr>
      <dsp:spPr>
        <a:xfrm rot="11880000">
          <a:off x="1117937" y="2275179"/>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40309" y="2294011"/>
        <a:ext cx="175653" cy="45865"/>
      </dsp:txXfrm>
    </dsp:sp>
    <dsp:sp modelId="{41A03034-12FB-45B8-83C1-0A27510B9502}">
      <dsp:nvSpPr>
        <dsp:cNvPr id="0" name=""/>
        <dsp:cNvSpPr/>
      </dsp:nvSpPr>
      <dsp:spPr>
        <a:xfrm>
          <a:off x="666725" y="1982393"/>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732732" y="2048400"/>
        <a:ext cx="318711" cy="318711"/>
      </dsp:txXfrm>
    </dsp:sp>
    <dsp:sp modelId="{BFE695C8-65B7-452B-B400-2516B2A857EE}">
      <dsp:nvSpPr>
        <dsp:cNvPr id="0" name=""/>
        <dsp:cNvSpPr/>
      </dsp:nvSpPr>
      <dsp:spPr>
        <a:xfrm rot="14040000">
          <a:off x="595836" y="1898443"/>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14042" y="1923009"/>
        <a:ext cx="175653" cy="45865"/>
      </dsp:txXfrm>
    </dsp:sp>
    <dsp:sp modelId="{6932CD04-30E8-4429-A34E-928C6C93BC91}">
      <dsp:nvSpPr>
        <dsp:cNvPr id="0" name=""/>
        <dsp:cNvSpPr/>
      </dsp:nvSpPr>
      <dsp:spPr>
        <a:xfrm>
          <a:off x="268818" y="1434720"/>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10</a:t>
          </a:r>
          <a:endParaRPr lang="en-US" sz="1900" kern="1200" dirty="0"/>
        </a:p>
      </dsp:txBody>
      <dsp:txXfrm>
        <a:off x="334825" y="1500727"/>
        <a:ext cx="318711" cy="318711"/>
      </dsp:txXfrm>
    </dsp:sp>
    <dsp:sp modelId="{45E8905A-F2FB-42EA-8FDA-5D04B7E54B89}">
      <dsp:nvSpPr>
        <dsp:cNvPr id="0" name=""/>
        <dsp:cNvSpPr/>
      </dsp:nvSpPr>
      <dsp:spPr>
        <a:xfrm rot="16200000">
          <a:off x="394887" y="1286774"/>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06354" y="1313530"/>
        <a:ext cx="175653" cy="45865"/>
      </dsp:txXfrm>
    </dsp:sp>
    <dsp:sp modelId="{C828B1D5-578C-4A99-A851-97A6807DA6E2}">
      <dsp:nvSpPr>
        <dsp:cNvPr id="0" name=""/>
        <dsp:cNvSpPr/>
      </dsp:nvSpPr>
      <dsp:spPr>
        <a:xfrm>
          <a:off x="268818" y="757759"/>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334825" y="823766"/>
        <a:ext cx="318711" cy="318711"/>
      </dsp:txXfrm>
    </dsp:sp>
    <dsp:sp modelId="{BCE03FDC-1828-4C76-BFC0-6A6D44DE7AF6}">
      <dsp:nvSpPr>
        <dsp:cNvPr id="0" name=""/>
        <dsp:cNvSpPr/>
      </dsp:nvSpPr>
      <dsp:spPr>
        <a:xfrm rot="18360000">
          <a:off x="591847" y="673809"/>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96574" y="698375"/>
        <a:ext cx="175653" cy="45865"/>
      </dsp:txXfrm>
    </dsp:sp>
    <dsp:sp modelId="{C8FB5029-79B4-44D7-9DA7-FCC5FB1E4936}">
      <dsp:nvSpPr>
        <dsp:cNvPr id="0" name=""/>
        <dsp:cNvSpPr/>
      </dsp:nvSpPr>
      <dsp:spPr>
        <a:xfrm>
          <a:off x="666725" y="2100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10</a:t>
          </a:r>
          <a:endParaRPr lang="en-US" sz="1900" kern="1200" dirty="0"/>
        </a:p>
      </dsp:txBody>
      <dsp:txXfrm>
        <a:off x="732732" y="276093"/>
        <a:ext cx="318711" cy="318711"/>
      </dsp:txXfrm>
    </dsp:sp>
    <dsp:sp modelId="{B6CDDC98-6BB6-41CB-B134-C3916FD93A90}">
      <dsp:nvSpPr>
        <dsp:cNvPr id="0" name=""/>
        <dsp:cNvSpPr/>
      </dsp:nvSpPr>
      <dsp:spPr>
        <a:xfrm rot="19972423" flipV="1">
          <a:off x="1109305" y="287282"/>
          <a:ext cx="202940" cy="8923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10777" y="311233"/>
        <a:ext cx="176169" cy="5354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310554" y="894"/>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1376561" y="66901"/>
        <a:ext cx="318711" cy="318711"/>
      </dsp:txXfrm>
    </dsp:sp>
    <dsp:sp modelId="{1207202A-8498-4AF5-B1B5-180AEA94F7F9}">
      <dsp:nvSpPr>
        <dsp:cNvPr id="0" name=""/>
        <dsp:cNvSpPr/>
      </dsp:nvSpPr>
      <dsp:spPr>
        <a:xfrm rot="1080000">
          <a:off x="1739206" y="287190"/>
          <a:ext cx="230795" cy="8522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739832" y="300286"/>
        <a:ext cx="205227" cy="51136"/>
      </dsp:txXfrm>
    </dsp:sp>
    <dsp:sp modelId="{F70ED628-EFAA-43FA-86D3-A33D2CF46C63}">
      <dsp:nvSpPr>
        <dsp:cNvPr id="0" name=""/>
        <dsp:cNvSpPr/>
      </dsp:nvSpPr>
      <dsp:spPr>
        <a:xfrm>
          <a:off x="1954382" y="2100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a:t>
          </a:r>
          <a:endParaRPr lang="en-US" sz="1900" kern="1200" dirty="0"/>
        </a:p>
      </dsp:txBody>
      <dsp:txXfrm>
        <a:off x="2020389" y="276093"/>
        <a:ext cx="318711" cy="318711"/>
      </dsp:txXfrm>
    </dsp:sp>
    <dsp:sp modelId="{7FBDCEB2-3724-4A00-B04C-69A7364D59F9}">
      <dsp:nvSpPr>
        <dsp:cNvPr id="0" name=""/>
        <dsp:cNvSpPr/>
      </dsp:nvSpPr>
      <dsp:spPr>
        <a:xfrm rot="3240000">
          <a:off x="2277411" y="668318"/>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282138" y="674330"/>
        <a:ext cx="175653" cy="45865"/>
      </dsp:txXfrm>
    </dsp:sp>
    <dsp:sp modelId="{8A239B37-9E96-4770-8B1B-3313270917F6}">
      <dsp:nvSpPr>
        <dsp:cNvPr id="0" name=""/>
        <dsp:cNvSpPr/>
      </dsp:nvSpPr>
      <dsp:spPr>
        <a:xfrm>
          <a:off x="2352290" y="757759"/>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2418297" y="823766"/>
        <a:ext cx="318711" cy="318711"/>
      </dsp:txXfrm>
    </dsp:sp>
    <dsp:sp modelId="{910F3E83-A29D-4562-A5F2-CDA43C10C961}">
      <dsp:nvSpPr>
        <dsp:cNvPr id="0" name=""/>
        <dsp:cNvSpPr/>
      </dsp:nvSpPr>
      <dsp:spPr>
        <a:xfrm rot="16200000" flipH="1">
          <a:off x="2474094" y="1267703"/>
          <a:ext cx="207117" cy="10101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489246" y="1272753"/>
        <a:ext cx="176813" cy="60608"/>
      </dsp:txXfrm>
    </dsp:sp>
    <dsp:sp modelId="{756FAFC5-3760-40A9-81C1-F48AA496E6A1}">
      <dsp:nvSpPr>
        <dsp:cNvPr id="0" name=""/>
        <dsp:cNvSpPr/>
      </dsp:nvSpPr>
      <dsp:spPr>
        <a:xfrm>
          <a:off x="2352290" y="1434720"/>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a:t>
          </a:r>
          <a:endParaRPr lang="en-US" sz="1900" kern="1200" dirty="0"/>
        </a:p>
      </dsp:txBody>
      <dsp:txXfrm>
        <a:off x="2418297" y="1500727"/>
        <a:ext cx="318711" cy="318711"/>
      </dsp:txXfrm>
    </dsp:sp>
    <dsp:sp modelId="{36D401AC-3085-4ADD-BF05-1C885976C979}">
      <dsp:nvSpPr>
        <dsp:cNvPr id="0" name=""/>
        <dsp:cNvSpPr/>
      </dsp:nvSpPr>
      <dsp:spPr>
        <a:xfrm rot="7560000">
          <a:off x="2281400" y="1892952"/>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99606" y="1898964"/>
        <a:ext cx="175653" cy="45865"/>
      </dsp:txXfrm>
    </dsp:sp>
    <dsp:sp modelId="{165CF8C7-8A25-4E03-B8ED-B2F3D41AE8DC}">
      <dsp:nvSpPr>
        <dsp:cNvPr id="0" name=""/>
        <dsp:cNvSpPr/>
      </dsp:nvSpPr>
      <dsp:spPr>
        <a:xfrm>
          <a:off x="1954382" y="1982393"/>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2020389" y="2048400"/>
        <a:ext cx="318711" cy="318711"/>
      </dsp:txXfrm>
    </dsp:sp>
    <dsp:sp modelId="{9C1B7D29-197E-4359-882E-A1F8C7D698FC}">
      <dsp:nvSpPr>
        <dsp:cNvPr id="0" name=""/>
        <dsp:cNvSpPr/>
      </dsp:nvSpPr>
      <dsp:spPr>
        <a:xfrm rot="9720000">
          <a:off x="1761765" y="2273082"/>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84137" y="2284828"/>
        <a:ext cx="175653" cy="45865"/>
      </dsp:txXfrm>
    </dsp:sp>
    <dsp:sp modelId="{02A8C892-99F5-416B-9A97-9D038DB2BFE6}">
      <dsp:nvSpPr>
        <dsp:cNvPr id="0" name=""/>
        <dsp:cNvSpPr/>
      </dsp:nvSpPr>
      <dsp:spPr>
        <a:xfrm>
          <a:off x="1310554" y="21915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a:t>
          </a:r>
          <a:endParaRPr lang="en-US" sz="1900" kern="1200" dirty="0"/>
        </a:p>
      </dsp:txBody>
      <dsp:txXfrm>
        <a:off x="1376561" y="2257593"/>
        <a:ext cx="318711" cy="318711"/>
      </dsp:txXfrm>
    </dsp:sp>
    <dsp:sp modelId="{00ADE51F-D771-4FD1-B22E-61E85434CE4F}">
      <dsp:nvSpPr>
        <dsp:cNvPr id="0" name=""/>
        <dsp:cNvSpPr/>
      </dsp:nvSpPr>
      <dsp:spPr>
        <a:xfrm rot="11880000">
          <a:off x="1117937" y="2275179"/>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40309" y="2294011"/>
        <a:ext cx="175653" cy="45865"/>
      </dsp:txXfrm>
    </dsp:sp>
    <dsp:sp modelId="{41A03034-12FB-45B8-83C1-0A27510B9502}">
      <dsp:nvSpPr>
        <dsp:cNvPr id="0" name=""/>
        <dsp:cNvSpPr/>
      </dsp:nvSpPr>
      <dsp:spPr>
        <a:xfrm>
          <a:off x="666725" y="1982393"/>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732732" y="2048400"/>
        <a:ext cx="318711" cy="318711"/>
      </dsp:txXfrm>
    </dsp:sp>
    <dsp:sp modelId="{BFE695C8-65B7-452B-B400-2516B2A857EE}">
      <dsp:nvSpPr>
        <dsp:cNvPr id="0" name=""/>
        <dsp:cNvSpPr/>
      </dsp:nvSpPr>
      <dsp:spPr>
        <a:xfrm rot="14040000">
          <a:off x="595836" y="1898443"/>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14042" y="1923009"/>
        <a:ext cx="175653" cy="45865"/>
      </dsp:txXfrm>
    </dsp:sp>
    <dsp:sp modelId="{6932CD04-30E8-4429-A34E-928C6C93BC91}">
      <dsp:nvSpPr>
        <dsp:cNvPr id="0" name=""/>
        <dsp:cNvSpPr/>
      </dsp:nvSpPr>
      <dsp:spPr>
        <a:xfrm>
          <a:off x="268818" y="1434720"/>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a:t>
          </a:r>
          <a:endParaRPr lang="en-US" sz="1900" kern="1200" dirty="0"/>
        </a:p>
      </dsp:txBody>
      <dsp:txXfrm>
        <a:off x="334825" y="1500727"/>
        <a:ext cx="318711" cy="318711"/>
      </dsp:txXfrm>
    </dsp:sp>
    <dsp:sp modelId="{45E8905A-F2FB-42EA-8FDA-5D04B7E54B89}">
      <dsp:nvSpPr>
        <dsp:cNvPr id="0" name=""/>
        <dsp:cNvSpPr/>
      </dsp:nvSpPr>
      <dsp:spPr>
        <a:xfrm rot="16200004">
          <a:off x="375860" y="1265748"/>
          <a:ext cx="236641"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87326" y="1292503"/>
        <a:ext cx="213708" cy="45865"/>
      </dsp:txXfrm>
    </dsp:sp>
    <dsp:sp modelId="{C828B1D5-578C-4A99-A851-97A6807DA6E2}">
      <dsp:nvSpPr>
        <dsp:cNvPr id="0" name=""/>
        <dsp:cNvSpPr/>
      </dsp:nvSpPr>
      <dsp:spPr>
        <a:xfrm>
          <a:off x="268819" y="714405"/>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334826" y="780412"/>
        <a:ext cx="318711" cy="318711"/>
      </dsp:txXfrm>
    </dsp:sp>
    <dsp:sp modelId="{BCE03FDC-1828-4C76-BFC0-6A6D44DE7AF6}">
      <dsp:nvSpPr>
        <dsp:cNvPr id="0" name=""/>
        <dsp:cNvSpPr/>
      </dsp:nvSpPr>
      <dsp:spPr>
        <a:xfrm rot="18496404">
          <a:off x="607233" y="651644"/>
          <a:ext cx="168242"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611597" y="675935"/>
        <a:ext cx="145309" cy="45865"/>
      </dsp:txXfrm>
    </dsp:sp>
    <dsp:sp modelId="{C8FB5029-79B4-44D7-9DA7-FCC5FB1E4936}">
      <dsp:nvSpPr>
        <dsp:cNvPr id="0" name=""/>
        <dsp:cNvSpPr/>
      </dsp:nvSpPr>
      <dsp:spPr>
        <a:xfrm>
          <a:off x="666725" y="2100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a:t>
          </a:r>
          <a:endParaRPr lang="en-US" sz="1900" kern="1200" dirty="0"/>
        </a:p>
      </dsp:txBody>
      <dsp:txXfrm>
        <a:off x="732732" y="276093"/>
        <a:ext cx="318711" cy="318711"/>
      </dsp:txXfrm>
    </dsp:sp>
    <dsp:sp modelId="{B6CDDC98-6BB6-41CB-B134-C3916FD93A90}">
      <dsp:nvSpPr>
        <dsp:cNvPr id="0" name=""/>
        <dsp:cNvSpPr/>
      </dsp:nvSpPr>
      <dsp:spPr>
        <a:xfrm rot="19972423" flipV="1">
          <a:off x="1109305" y="287282"/>
          <a:ext cx="202940" cy="8923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10777" y="311233"/>
        <a:ext cx="176169" cy="5354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310554" y="894"/>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1</a:t>
          </a:r>
          <a:endParaRPr lang="en-US" sz="1900" b="1" kern="1200" dirty="0"/>
        </a:p>
      </dsp:txBody>
      <dsp:txXfrm>
        <a:off x="1376561" y="66901"/>
        <a:ext cx="318711" cy="318711"/>
      </dsp:txXfrm>
    </dsp:sp>
    <dsp:sp modelId="{1207202A-8498-4AF5-B1B5-180AEA94F7F9}">
      <dsp:nvSpPr>
        <dsp:cNvPr id="0" name=""/>
        <dsp:cNvSpPr/>
      </dsp:nvSpPr>
      <dsp:spPr>
        <a:xfrm rot="1080000">
          <a:off x="1739206" y="287190"/>
          <a:ext cx="230795" cy="8522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739832" y="300286"/>
        <a:ext cx="205227" cy="51136"/>
      </dsp:txXfrm>
    </dsp:sp>
    <dsp:sp modelId="{F70ED628-EFAA-43FA-86D3-A33D2CF46C63}">
      <dsp:nvSpPr>
        <dsp:cNvPr id="0" name=""/>
        <dsp:cNvSpPr/>
      </dsp:nvSpPr>
      <dsp:spPr>
        <a:xfrm>
          <a:off x="1954382" y="2100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2</a:t>
          </a:r>
          <a:endParaRPr lang="en-US" sz="1900" kern="1200" dirty="0"/>
        </a:p>
      </dsp:txBody>
      <dsp:txXfrm>
        <a:off x="2020389" y="276093"/>
        <a:ext cx="318711" cy="318711"/>
      </dsp:txXfrm>
    </dsp:sp>
    <dsp:sp modelId="{7FBDCEB2-3724-4A00-B04C-69A7364D59F9}">
      <dsp:nvSpPr>
        <dsp:cNvPr id="0" name=""/>
        <dsp:cNvSpPr/>
      </dsp:nvSpPr>
      <dsp:spPr>
        <a:xfrm rot="3240000">
          <a:off x="2277411" y="668318"/>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282138" y="674330"/>
        <a:ext cx="175653" cy="45865"/>
      </dsp:txXfrm>
    </dsp:sp>
    <dsp:sp modelId="{8A239B37-9E96-4770-8B1B-3313270917F6}">
      <dsp:nvSpPr>
        <dsp:cNvPr id="0" name=""/>
        <dsp:cNvSpPr/>
      </dsp:nvSpPr>
      <dsp:spPr>
        <a:xfrm>
          <a:off x="2352290" y="757759"/>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4</a:t>
          </a:r>
          <a:endParaRPr lang="en-US" sz="1900" b="1" kern="1200" dirty="0"/>
        </a:p>
      </dsp:txBody>
      <dsp:txXfrm>
        <a:off x="2418297" y="823766"/>
        <a:ext cx="318711" cy="318711"/>
      </dsp:txXfrm>
    </dsp:sp>
    <dsp:sp modelId="{910F3E83-A29D-4562-A5F2-CDA43C10C961}">
      <dsp:nvSpPr>
        <dsp:cNvPr id="0" name=""/>
        <dsp:cNvSpPr/>
      </dsp:nvSpPr>
      <dsp:spPr>
        <a:xfrm rot="16200000" flipH="1">
          <a:off x="2474094" y="1267703"/>
          <a:ext cx="207117" cy="10101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489246" y="1272753"/>
        <a:ext cx="176813" cy="60608"/>
      </dsp:txXfrm>
    </dsp:sp>
    <dsp:sp modelId="{756FAFC5-3760-40A9-81C1-F48AA496E6A1}">
      <dsp:nvSpPr>
        <dsp:cNvPr id="0" name=""/>
        <dsp:cNvSpPr/>
      </dsp:nvSpPr>
      <dsp:spPr>
        <a:xfrm>
          <a:off x="2352290" y="1434720"/>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8</a:t>
          </a:r>
          <a:endParaRPr lang="en-US" sz="1900" kern="1200" dirty="0"/>
        </a:p>
      </dsp:txBody>
      <dsp:txXfrm>
        <a:off x="2418297" y="1500727"/>
        <a:ext cx="318711" cy="318711"/>
      </dsp:txXfrm>
    </dsp:sp>
    <dsp:sp modelId="{36D401AC-3085-4ADD-BF05-1C885976C979}">
      <dsp:nvSpPr>
        <dsp:cNvPr id="0" name=""/>
        <dsp:cNvSpPr/>
      </dsp:nvSpPr>
      <dsp:spPr>
        <a:xfrm rot="7560000">
          <a:off x="2281400" y="1892952"/>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99606" y="1898964"/>
        <a:ext cx="175653" cy="45865"/>
      </dsp:txXfrm>
    </dsp:sp>
    <dsp:sp modelId="{165CF8C7-8A25-4E03-B8ED-B2F3D41AE8DC}">
      <dsp:nvSpPr>
        <dsp:cNvPr id="0" name=""/>
        <dsp:cNvSpPr/>
      </dsp:nvSpPr>
      <dsp:spPr>
        <a:xfrm>
          <a:off x="1954382" y="1982393"/>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5</a:t>
          </a:r>
          <a:endParaRPr lang="en-US" sz="1900" b="1" kern="1200" dirty="0"/>
        </a:p>
      </dsp:txBody>
      <dsp:txXfrm>
        <a:off x="2020389" y="2048400"/>
        <a:ext cx="318711" cy="318711"/>
      </dsp:txXfrm>
    </dsp:sp>
    <dsp:sp modelId="{9C1B7D29-197E-4359-882E-A1F8C7D698FC}">
      <dsp:nvSpPr>
        <dsp:cNvPr id="0" name=""/>
        <dsp:cNvSpPr/>
      </dsp:nvSpPr>
      <dsp:spPr>
        <a:xfrm rot="9720000">
          <a:off x="1761765" y="2273082"/>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84137" y="2284828"/>
        <a:ext cx="175653" cy="45865"/>
      </dsp:txXfrm>
    </dsp:sp>
    <dsp:sp modelId="{02A8C892-99F5-416B-9A97-9D038DB2BFE6}">
      <dsp:nvSpPr>
        <dsp:cNvPr id="0" name=""/>
        <dsp:cNvSpPr/>
      </dsp:nvSpPr>
      <dsp:spPr>
        <a:xfrm>
          <a:off x="1310554" y="21915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10</a:t>
          </a:r>
          <a:endParaRPr lang="en-US" sz="1900" kern="1200" dirty="0"/>
        </a:p>
      </dsp:txBody>
      <dsp:txXfrm>
        <a:off x="1376561" y="2257593"/>
        <a:ext cx="318711" cy="318711"/>
      </dsp:txXfrm>
    </dsp:sp>
    <dsp:sp modelId="{00ADE51F-D771-4FD1-B22E-61E85434CE4F}">
      <dsp:nvSpPr>
        <dsp:cNvPr id="0" name=""/>
        <dsp:cNvSpPr/>
      </dsp:nvSpPr>
      <dsp:spPr>
        <a:xfrm rot="11880000">
          <a:off x="1117937" y="2275179"/>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40309" y="2294011"/>
        <a:ext cx="175653" cy="45865"/>
      </dsp:txXfrm>
    </dsp:sp>
    <dsp:sp modelId="{41A03034-12FB-45B8-83C1-0A27510B9502}">
      <dsp:nvSpPr>
        <dsp:cNvPr id="0" name=""/>
        <dsp:cNvSpPr/>
      </dsp:nvSpPr>
      <dsp:spPr>
        <a:xfrm>
          <a:off x="666725" y="1982393"/>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9</a:t>
          </a:r>
          <a:endParaRPr lang="en-US" sz="1900" b="1" kern="1200" dirty="0"/>
        </a:p>
      </dsp:txBody>
      <dsp:txXfrm>
        <a:off x="732732" y="2048400"/>
        <a:ext cx="318711" cy="318711"/>
      </dsp:txXfrm>
    </dsp:sp>
    <dsp:sp modelId="{BFE695C8-65B7-452B-B400-2516B2A857EE}">
      <dsp:nvSpPr>
        <dsp:cNvPr id="0" name=""/>
        <dsp:cNvSpPr/>
      </dsp:nvSpPr>
      <dsp:spPr>
        <a:xfrm rot="14040000">
          <a:off x="595836" y="1898443"/>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14042" y="1923009"/>
        <a:ext cx="175653" cy="45865"/>
      </dsp:txXfrm>
    </dsp:sp>
    <dsp:sp modelId="{6932CD04-30E8-4429-A34E-928C6C93BC91}">
      <dsp:nvSpPr>
        <dsp:cNvPr id="0" name=""/>
        <dsp:cNvSpPr/>
      </dsp:nvSpPr>
      <dsp:spPr>
        <a:xfrm>
          <a:off x="268818" y="1434720"/>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7</a:t>
          </a:r>
          <a:endParaRPr lang="en-US" sz="1900" kern="1200" dirty="0"/>
        </a:p>
      </dsp:txBody>
      <dsp:txXfrm>
        <a:off x="334825" y="1500727"/>
        <a:ext cx="318711" cy="318711"/>
      </dsp:txXfrm>
    </dsp:sp>
    <dsp:sp modelId="{45E8905A-F2FB-42EA-8FDA-5D04B7E54B89}">
      <dsp:nvSpPr>
        <dsp:cNvPr id="0" name=""/>
        <dsp:cNvSpPr/>
      </dsp:nvSpPr>
      <dsp:spPr>
        <a:xfrm rot="16200000">
          <a:off x="394887" y="1286774"/>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06354" y="1313530"/>
        <a:ext cx="175653" cy="45865"/>
      </dsp:txXfrm>
    </dsp:sp>
    <dsp:sp modelId="{C828B1D5-578C-4A99-A851-97A6807DA6E2}">
      <dsp:nvSpPr>
        <dsp:cNvPr id="0" name=""/>
        <dsp:cNvSpPr/>
      </dsp:nvSpPr>
      <dsp:spPr>
        <a:xfrm>
          <a:off x="268818" y="757759"/>
          <a:ext cx="450725" cy="450725"/>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3</a:t>
          </a:r>
          <a:endParaRPr lang="en-US" sz="1900" b="1" kern="1200" dirty="0"/>
        </a:p>
      </dsp:txBody>
      <dsp:txXfrm>
        <a:off x="334825" y="823766"/>
        <a:ext cx="318711" cy="318711"/>
      </dsp:txXfrm>
    </dsp:sp>
    <dsp:sp modelId="{BCE03FDC-1828-4C76-BFC0-6A6D44DE7AF6}">
      <dsp:nvSpPr>
        <dsp:cNvPr id="0" name=""/>
        <dsp:cNvSpPr/>
      </dsp:nvSpPr>
      <dsp:spPr>
        <a:xfrm rot="18360000">
          <a:off x="591847" y="673809"/>
          <a:ext cx="198586" cy="7644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96574" y="698375"/>
        <a:ext cx="175653" cy="45865"/>
      </dsp:txXfrm>
    </dsp:sp>
    <dsp:sp modelId="{C8FB5029-79B4-44D7-9DA7-FCC5FB1E4936}">
      <dsp:nvSpPr>
        <dsp:cNvPr id="0" name=""/>
        <dsp:cNvSpPr/>
      </dsp:nvSpPr>
      <dsp:spPr>
        <a:xfrm>
          <a:off x="666725" y="210086"/>
          <a:ext cx="450725" cy="4507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6</a:t>
          </a:r>
          <a:endParaRPr lang="en-US" sz="1900" kern="1200" dirty="0"/>
        </a:p>
      </dsp:txBody>
      <dsp:txXfrm>
        <a:off x="732732" y="276093"/>
        <a:ext cx="318711" cy="318711"/>
      </dsp:txXfrm>
    </dsp:sp>
    <dsp:sp modelId="{B6CDDC98-6BB6-41CB-B134-C3916FD93A90}">
      <dsp:nvSpPr>
        <dsp:cNvPr id="0" name=""/>
        <dsp:cNvSpPr/>
      </dsp:nvSpPr>
      <dsp:spPr>
        <a:xfrm rot="19972423" flipV="1">
          <a:off x="1109305" y="287282"/>
          <a:ext cx="202940" cy="8923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110777" y="311233"/>
        <a:ext cx="176169" cy="5354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136938" y="731"/>
          <a:ext cx="797956" cy="797956"/>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t>1</a:t>
          </a:r>
          <a:endParaRPr lang="en-US" sz="3400" b="1" kern="1200" dirty="0"/>
        </a:p>
      </dsp:txBody>
      <dsp:txXfrm>
        <a:off x="1253796" y="117589"/>
        <a:ext cx="564240" cy="564240"/>
      </dsp:txXfrm>
    </dsp:sp>
    <dsp:sp modelId="{1207202A-8498-4AF5-B1B5-180AEA94F7F9}">
      <dsp:nvSpPr>
        <dsp:cNvPr id="0" name=""/>
        <dsp:cNvSpPr/>
      </dsp:nvSpPr>
      <dsp:spPr>
        <a:xfrm rot="2160000">
          <a:off x="1811591" y="672869"/>
          <a:ext cx="408274" cy="15088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1815914" y="689743"/>
        <a:ext cx="363008" cy="90532"/>
      </dsp:txXfrm>
    </dsp:sp>
    <dsp:sp modelId="{8A239B37-9E96-4770-8B1B-3313270917F6}">
      <dsp:nvSpPr>
        <dsp:cNvPr id="0" name=""/>
        <dsp:cNvSpPr/>
      </dsp:nvSpPr>
      <dsp:spPr>
        <a:xfrm>
          <a:off x="2106274" y="704995"/>
          <a:ext cx="797956" cy="797956"/>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t>4</a:t>
          </a:r>
          <a:endParaRPr lang="en-US" sz="3400" b="1" kern="1200" dirty="0"/>
        </a:p>
      </dsp:txBody>
      <dsp:txXfrm>
        <a:off x="2223132" y="821853"/>
        <a:ext cx="564240" cy="564240"/>
      </dsp:txXfrm>
    </dsp:sp>
    <dsp:sp modelId="{910F3E83-A29D-4562-A5F2-CDA43C10C961}">
      <dsp:nvSpPr>
        <dsp:cNvPr id="0" name=""/>
        <dsp:cNvSpPr/>
      </dsp:nvSpPr>
      <dsp:spPr>
        <a:xfrm rot="17299819" flipH="1">
          <a:off x="2138786" y="1578610"/>
          <a:ext cx="366388" cy="17883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2174047" y="1588913"/>
        <a:ext cx="312739" cy="107298"/>
      </dsp:txXfrm>
    </dsp:sp>
    <dsp:sp modelId="{165CF8C7-8A25-4E03-B8ED-B2F3D41AE8DC}">
      <dsp:nvSpPr>
        <dsp:cNvPr id="0" name=""/>
        <dsp:cNvSpPr/>
      </dsp:nvSpPr>
      <dsp:spPr>
        <a:xfrm>
          <a:off x="1736021" y="1844517"/>
          <a:ext cx="797956" cy="797956"/>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t>5</a:t>
          </a:r>
          <a:endParaRPr lang="en-US" sz="3400" b="1" kern="1200" dirty="0"/>
        </a:p>
      </dsp:txBody>
      <dsp:txXfrm>
        <a:off x="1852879" y="1961375"/>
        <a:ext cx="564240" cy="564240"/>
      </dsp:txXfrm>
    </dsp:sp>
    <dsp:sp modelId="{9C1B7D29-197E-4359-882E-A1F8C7D698FC}">
      <dsp:nvSpPr>
        <dsp:cNvPr id="0" name=""/>
        <dsp:cNvSpPr/>
      </dsp:nvSpPr>
      <dsp:spPr>
        <a:xfrm rot="10800000">
          <a:off x="1366271" y="2175829"/>
          <a:ext cx="351297" cy="13533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406871" y="2202896"/>
        <a:ext cx="310697" cy="81199"/>
      </dsp:txXfrm>
    </dsp:sp>
    <dsp:sp modelId="{41A03034-12FB-45B8-83C1-0A27510B9502}">
      <dsp:nvSpPr>
        <dsp:cNvPr id="0" name=""/>
        <dsp:cNvSpPr/>
      </dsp:nvSpPr>
      <dsp:spPr>
        <a:xfrm>
          <a:off x="537855" y="1844517"/>
          <a:ext cx="797956" cy="797956"/>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t>9</a:t>
          </a:r>
          <a:endParaRPr lang="en-US" sz="3400" b="1" kern="1200" dirty="0"/>
        </a:p>
      </dsp:txBody>
      <dsp:txXfrm>
        <a:off x="654713" y="1961375"/>
        <a:ext cx="564240" cy="564240"/>
      </dsp:txXfrm>
    </dsp:sp>
    <dsp:sp modelId="{BFE695C8-65B7-452B-B400-2516B2A857EE}">
      <dsp:nvSpPr>
        <dsp:cNvPr id="0" name=""/>
        <dsp:cNvSpPr/>
      </dsp:nvSpPr>
      <dsp:spPr>
        <a:xfrm rot="15120000">
          <a:off x="577914" y="1611777"/>
          <a:ext cx="351297" cy="13533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04487" y="1658150"/>
        <a:ext cx="310697" cy="81199"/>
      </dsp:txXfrm>
    </dsp:sp>
    <dsp:sp modelId="{C828B1D5-578C-4A99-A851-97A6807DA6E2}">
      <dsp:nvSpPr>
        <dsp:cNvPr id="0" name=""/>
        <dsp:cNvSpPr/>
      </dsp:nvSpPr>
      <dsp:spPr>
        <a:xfrm>
          <a:off x="167602" y="704995"/>
          <a:ext cx="797956" cy="797956"/>
        </a:xfrm>
        <a:prstGeom prst="ellipse">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b="1" kern="1200" dirty="0" smtClean="0"/>
            <a:t>3</a:t>
          </a:r>
          <a:endParaRPr lang="en-US" sz="3400" b="1" kern="1200" dirty="0"/>
        </a:p>
      </dsp:txBody>
      <dsp:txXfrm>
        <a:off x="284460" y="821853"/>
        <a:ext cx="564240" cy="564240"/>
      </dsp:txXfrm>
    </dsp:sp>
    <dsp:sp modelId="{BCE03FDC-1828-4C76-BFC0-6A6D44DE7AF6}">
      <dsp:nvSpPr>
        <dsp:cNvPr id="0" name=""/>
        <dsp:cNvSpPr/>
      </dsp:nvSpPr>
      <dsp:spPr>
        <a:xfrm rot="19440000">
          <a:off x="870743" y="687703"/>
          <a:ext cx="351297" cy="13533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874620" y="726702"/>
        <a:ext cx="310697" cy="81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051E1-06A4-4C6B-8AE9-2AF36A34CC91}">
      <dsp:nvSpPr>
        <dsp:cNvPr id="0" name=""/>
        <dsp:cNvSpPr/>
      </dsp:nvSpPr>
      <dsp:spPr>
        <a:xfrm>
          <a:off x="508" y="380"/>
          <a:ext cx="673917" cy="673917"/>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1</a:t>
          </a:r>
          <a:endParaRPr lang="en-US" sz="2800" b="1" kern="1200" dirty="0"/>
        </a:p>
      </dsp:txBody>
      <dsp:txXfrm>
        <a:off x="99201" y="99073"/>
        <a:ext cx="476531" cy="476531"/>
      </dsp:txXfrm>
    </dsp:sp>
    <dsp:sp modelId="{F3D99A96-B5ED-4AF0-818C-20C50E461D79}">
      <dsp:nvSpPr>
        <dsp:cNvPr id="0" name=""/>
        <dsp:cNvSpPr/>
      </dsp:nvSpPr>
      <dsp:spPr>
        <a:xfrm>
          <a:off x="810987" y="138802"/>
          <a:ext cx="979743" cy="1550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810987" y="169819"/>
        <a:ext cx="933217" cy="93053"/>
      </dsp:txXfrm>
    </dsp:sp>
    <dsp:sp modelId="{1FA8A1E0-1F94-4FA3-B5F3-3F6A8AB78285}">
      <dsp:nvSpPr>
        <dsp:cNvPr id="0" name=""/>
        <dsp:cNvSpPr/>
      </dsp:nvSpPr>
      <dsp:spPr>
        <a:xfrm>
          <a:off x="1825904" y="380"/>
          <a:ext cx="673917" cy="6739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10</a:t>
          </a:r>
          <a:endParaRPr lang="en-US" sz="2800" kern="1200" dirty="0"/>
        </a:p>
      </dsp:txBody>
      <dsp:txXfrm>
        <a:off x="1924597" y="99073"/>
        <a:ext cx="476531" cy="476531"/>
      </dsp:txXfrm>
    </dsp:sp>
    <dsp:sp modelId="{EFA16024-81B0-48A1-8711-FEA8EC676C2D}">
      <dsp:nvSpPr>
        <dsp:cNvPr id="0" name=""/>
        <dsp:cNvSpPr/>
      </dsp:nvSpPr>
      <dsp:spPr>
        <a:xfrm rot="10800000">
          <a:off x="709599" y="289750"/>
          <a:ext cx="979743" cy="15508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rot="10800000">
        <a:off x="756125" y="320767"/>
        <a:ext cx="933217" cy="93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2701230" y="1704"/>
          <a:ext cx="693539" cy="693539"/>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1</a:t>
          </a:r>
          <a:endParaRPr lang="en-US" sz="2900" b="1" kern="1200" dirty="0"/>
        </a:p>
      </dsp:txBody>
      <dsp:txXfrm>
        <a:off x="2802796" y="103270"/>
        <a:ext cx="490407" cy="490407"/>
      </dsp:txXfrm>
    </dsp:sp>
    <dsp:sp modelId="{1207202A-8498-4AF5-B1B5-180AEA94F7F9}">
      <dsp:nvSpPr>
        <dsp:cNvPr id="0" name=""/>
        <dsp:cNvSpPr/>
      </dsp:nvSpPr>
      <dsp:spPr>
        <a:xfrm rot="1080000">
          <a:off x="3445888" y="390593"/>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447238" y="428884"/>
        <a:ext cx="128713" cy="140441"/>
      </dsp:txXfrm>
    </dsp:sp>
    <dsp:sp modelId="{F70ED628-EFAA-43FA-86D3-A33D2CF46C63}">
      <dsp:nvSpPr>
        <dsp:cNvPr id="0" name=""/>
        <dsp:cNvSpPr/>
      </dsp:nvSpPr>
      <dsp:spPr>
        <a:xfrm>
          <a:off x="3690782" y="323229"/>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2</a:t>
          </a:r>
          <a:endParaRPr lang="en-US" sz="2900" kern="1200" dirty="0"/>
        </a:p>
      </dsp:txBody>
      <dsp:txXfrm>
        <a:off x="3792348" y="424795"/>
        <a:ext cx="490407" cy="490407"/>
      </dsp:txXfrm>
    </dsp:sp>
    <dsp:sp modelId="{7FBDCEB2-3724-4A00-B04C-69A7364D59F9}">
      <dsp:nvSpPr>
        <dsp:cNvPr id="0" name=""/>
        <dsp:cNvSpPr/>
      </dsp:nvSpPr>
      <dsp:spPr>
        <a:xfrm rot="3240000">
          <a:off x="4248342" y="969635"/>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259712" y="994135"/>
        <a:ext cx="128713" cy="140441"/>
      </dsp:txXfrm>
    </dsp:sp>
    <dsp:sp modelId="{8A239B37-9E96-4770-8B1B-3313270917F6}">
      <dsp:nvSpPr>
        <dsp:cNvPr id="0" name=""/>
        <dsp:cNvSpPr/>
      </dsp:nvSpPr>
      <dsp:spPr>
        <a:xfrm>
          <a:off x="4302358" y="1164992"/>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3</a:t>
          </a:r>
          <a:endParaRPr lang="en-US" sz="2900" kern="1200" dirty="0"/>
        </a:p>
      </dsp:txBody>
      <dsp:txXfrm>
        <a:off x="4403924" y="1266558"/>
        <a:ext cx="490407" cy="490407"/>
      </dsp:txXfrm>
    </dsp:sp>
    <dsp:sp modelId="{910F3E83-A29D-4562-A5F2-CDA43C10C961}">
      <dsp:nvSpPr>
        <dsp:cNvPr id="0" name=""/>
        <dsp:cNvSpPr/>
      </dsp:nvSpPr>
      <dsp:spPr>
        <a:xfrm rot="21276469" flipH="1">
          <a:off x="4490318" y="1982618"/>
          <a:ext cx="317619" cy="8835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4516765" y="1999044"/>
        <a:ext cx="291113" cy="53012"/>
      </dsp:txXfrm>
    </dsp:sp>
    <dsp:sp modelId="{756FAFC5-3760-40A9-81C1-F48AA496E6A1}">
      <dsp:nvSpPr>
        <dsp:cNvPr id="0" name=""/>
        <dsp:cNvSpPr/>
      </dsp:nvSpPr>
      <dsp:spPr>
        <a:xfrm>
          <a:off x="4302358" y="2205468"/>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4</a:t>
          </a:r>
          <a:endParaRPr lang="en-US" sz="2900" kern="1200" dirty="0"/>
        </a:p>
      </dsp:txBody>
      <dsp:txXfrm>
        <a:off x="4403924" y="2307034"/>
        <a:ext cx="490407" cy="490407"/>
      </dsp:txXfrm>
    </dsp:sp>
    <dsp:sp modelId="{36D401AC-3085-4ADD-BF05-1C885976C979}">
      <dsp:nvSpPr>
        <dsp:cNvPr id="0" name=""/>
        <dsp:cNvSpPr/>
      </dsp:nvSpPr>
      <dsp:spPr>
        <a:xfrm rot="7560000">
          <a:off x="4254460" y="2851874"/>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298253" y="2876374"/>
        <a:ext cx="128713" cy="140441"/>
      </dsp:txXfrm>
    </dsp:sp>
    <dsp:sp modelId="{165CF8C7-8A25-4E03-B8ED-B2F3D41AE8DC}">
      <dsp:nvSpPr>
        <dsp:cNvPr id="0" name=""/>
        <dsp:cNvSpPr/>
      </dsp:nvSpPr>
      <dsp:spPr>
        <a:xfrm>
          <a:off x="3690782" y="3047231"/>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5</a:t>
          </a:r>
          <a:endParaRPr lang="en-US" sz="2900" kern="1200" dirty="0"/>
        </a:p>
      </dsp:txBody>
      <dsp:txXfrm>
        <a:off x="3792348" y="3148797"/>
        <a:ext cx="490407" cy="490407"/>
      </dsp:txXfrm>
    </dsp:sp>
    <dsp:sp modelId="{9C1B7D29-197E-4359-882E-A1F8C7D698FC}">
      <dsp:nvSpPr>
        <dsp:cNvPr id="0" name=""/>
        <dsp:cNvSpPr/>
      </dsp:nvSpPr>
      <dsp:spPr>
        <a:xfrm rot="9720000">
          <a:off x="3455786" y="3436120"/>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509599" y="3474411"/>
        <a:ext cx="128713" cy="140441"/>
      </dsp:txXfrm>
    </dsp:sp>
    <dsp:sp modelId="{02A8C892-99F5-416B-9A97-9D038DB2BFE6}">
      <dsp:nvSpPr>
        <dsp:cNvPr id="0" name=""/>
        <dsp:cNvSpPr/>
      </dsp:nvSpPr>
      <dsp:spPr>
        <a:xfrm>
          <a:off x="2701230" y="3368756"/>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6</a:t>
          </a:r>
          <a:endParaRPr lang="en-US" sz="2900" kern="1200" dirty="0"/>
        </a:p>
      </dsp:txBody>
      <dsp:txXfrm>
        <a:off x="2802796" y="3470322"/>
        <a:ext cx="490407" cy="490407"/>
      </dsp:txXfrm>
    </dsp:sp>
    <dsp:sp modelId="{00ADE51F-D771-4FD1-B22E-61E85434CE4F}">
      <dsp:nvSpPr>
        <dsp:cNvPr id="0" name=""/>
        <dsp:cNvSpPr/>
      </dsp:nvSpPr>
      <dsp:spPr>
        <a:xfrm rot="11880000">
          <a:off x="2466235" y="3439336"/>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520048" y="3494673"/>
        <a:ext cx="128713" cy="140441"/>
      </dsp:txXfrm>
    </dsp:sp>
    <dsp:sp modelId="{41A03034-12FB-45B8-83C1-0A27510B9502}">
      <dsp:nvSpPr>
        <dsp:cNvPr id="0" name=""/>
        <dsp:cNvSpPr/>
      </dsp:nvSpPr>
      <dsp:spPr>
        <a:xfrm>
          <a:off x="1711678" y="3047231"/>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7</a:t>
          </a:r>
          <a:endParaRPr lang="en-US" sz="2900" kern="1200" dirty="0"/>
        </a:p>
      </dsp:txBody>
      <dsp:txXfrm>
        <a:off x="1813244" y="3148797"/>
        <a:ext cx="490407" cy="490407"/>
      </dsp:txXfrm>
    </dsp:sp>
    <dsp:sp modelId="{BFE695C8-65B7-452B-B400-2516B2A857EE}">
      <dsp:nvSpPr>
        <dsp:cNvPr id="0" name=""/>
        <dsp:cNvSpPr/>
      </dsp:nvSpPr>
      <dsp:spPr>
        <a:xfrm rot="14040000">
          <a:off x="1663780" y="2860295"/>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707573" y="2929423"/>
        <a:ext cx="128713" cy="140441"/>
      </dsp:txXfrm>
    </dsp:sp>
    <dsp:sp modelId="{6932CD04-30E8-4429-A34E-928C6C93BC91}">
      <dsp:nvSpPr>
        <dsp:cNvPr id="0" name=""/>
        <dsp:cNvSpPr/>
      </dsp:nvSpPr>
      <dsp:spPr>
        <a:xfrm>
          <a:off x="1100102" y="2205468"/>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8</a:t>
          </a:r>
          <a:endParaRPr lang="en-US" sz="2900" kern="1200" dirty="0"/>
        </a:p>
      </dsp:txBody>
      <dsp:txXfrm>
        <a:off x="1201668" y="2307034"/>
        <a:ext cx="490407" cy="490407"/>
      </dsp:txXfrm>
    </dsp:sp>
    <dsp:sp modelId="{45E8905A-F2FB-42EA-8FDA-5D04B7E54B89}">
      <dsp:nvSpPr>
        <dsp:cNvPr id="0" name=""/>
        <dsp:cNvSpPr/>
      </dsp:nvSpPr>
      <dsp:spPr>
        <a:xfrm rot="16200000">
          <a:off x="1354933" y="1920169"/>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82515" y="1994565"/>
        <a:ext cx="128713" cy="140441"/>
      </dsp:txXfrm>
    </dsp:sp>
    <dsp:sp modelId="{C828B1D5-578C-4A99-A851-97A6807DA6E2}">
      <dsp:nvSpPr>
        <dsp:cNvPr id="0" name=""/>
        <dsp:cNvSpPr/>
      </dsp:nvSpPr>
      <dsp:spPr>
        <a:xfrm>
          <a:off x="1100102" y="1164992"/>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9</a:t>
          </a:r>
          <a:endParaRPr lang="en-US" sz="2900" kern="1200" dirty="0"/>
        </a:p>
      </dsp:txBody>
      <dsp:txXfrm>
        <a:off x="1201668" y="1266558"/>
        <a:ext cx="490407" cy="490407"/>
      </dsp:txXfrm>
    </dsp:sp>
    <dsp:sp modelId="{BCE03FDC-1828-4C76-BFC0-6A6D44DE7AF6}">
      <dsp:nvSpPr>
        <dsp:cNvPr id="0" name=""/>
        <dsp:cNvSpPr/>
      </dsp:nvSpPr>
      <dsp:spPr>
        <a:xfrm rot="18360000">
          <a:off x="1657662" y="978055"/>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669032" y="1047183"/>
        <a:ext cx="128713" cy="140441"/>
      </dsp:txXfrm>
    </dsp:sp>
    <dsp:sp modelId="{C8FB5029-79B4-44D7-9DA7-FCC5FB1E4936}">
      <dsp:nvSpPr>
        <dsp:cNvPr id="0" name=""/>
        <dsp:cNvSpPr/>
      </dsp:nvSpPr>
      <dsp:spPr>
        <a:xfrm>
          <a:off x="1711678" y="323229"/>
          <a:ext cx="693539" cy="6935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10</a:t>
          </a:r>
          <a:endParaRPr lang="en-US" sz="2900" kern="1200" dirty="0"/>
        </a:p>
      </dsp:txBody>
      <dsp:txXfrm>
        <a:off x="1813244" y="424795"/>
        <a:ext cx="490407" cy="490407"/>
      </dsp:txXfrm>
    </dsp:sp>
    <dsp:sp modelId="{B6CDDC98-6BB6-41CB-B134-C3916FD93A90}">
      <dsp:nvSpPr>
        <dsp:cNvPr id="0" name=""/>
        <dsp:cNvSpPr/>
      </dsp:nvSpPr>
      <dsp:spPr>
        <a:xfrm rot="20520000">
          <a:off x="2456336" y="393809"/>
          <a:ext cx="183876" cy="23406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457686" y="449146"/>
        <a:ext cx="128713" cy="1404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2046686" y="1967"/>
          <a:ext cx="692940" cy="69294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b="1" kern="1200" dirty="0" smtClean="0"/>
            <a:t>1</a:t>
          </a:r>
          <a:endParaRPr lang="en-US" sz="2900" b="1" kern="1200" dirty="0"/>
        </a:p>
      </dsp:txBody>
      <dsp:txXfrm>
        <a:off x="2148165" y="103446"/>
        <a:ext cx="489982" cy="489982"/>
      </dsp:txXfrm>
    </dsp:sp>
    <dsp:sp modelId="{1207202A-8498-4AF5-B1B5-180AEA94F7F9}">
      <dsp:nvSpPr>
        <dsp:cNvPr id="0" name=""/>
        <dsp:cNvSpPr/>
      </dsp:nvSpPr>
      <dsp:spPr>
        <a:xfrm rot="1080000">
          <a:off x="2705703" y="442077"/>
          <a:ext cx="354563" cy="131028"/>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706665" y="462210"/>
        <a:ext cx="315255" cy="78616"/>
      </dsp:txXfrm>
    </dsp:sp>
    <dsp:sp modelId="{F70ED628-EFAA-43FA-86D3-A33D2CF46C63}">
      <dsp:nvSpPr>
        <dsp:cNvPr id="0" name=""/>
        <dsp:cNvSpPr/>
      </dsp:nvSpPr>
      <dsp:spPr>
        <a:xfrm>
          <a:off x="3036259" y="323499"/>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2</a:t>
          </a:r>
          <a:endParaRPr lang="en-US" sz="2900" kern="1200" dirty="0"/>
        </a:p>
      </dsp:txBody>
      <dsp:txXfrm>
        <a:off x="3137738" y="424978"/>
        <a:ext cx="489982" cy="489982"/>
      </dsp:txXfrm>
    </dsp:sp>
    <dsp:sp modelId="{7FBDCEB2-3724-4A00-B04C-69A7364D59F9}">
      <dsp:nvSpPr>
        <dsp:cNvPr id="0" name=""/>
        <dsp:cNvSpPr/>
      </dsp:nvSpPr>
      <dsp:spPr>
        <a:xfrm rot="3240000">
          <a:off x="3532919" y="1027880"/>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540186" y="1037123"/>
        <a:ext cx="269824" cy="70513"/>
      </dsp:txXfrm>
    </dsp:sp>
    <dsp:sp modelId="{8A239B37-9E96-4770-8B1B-3313270917F6}">
      <dsp:nvSpPr>
        <dsp:cNvPr id="0" name=""/>
        <dsp:cNvSpPr/>
      </dsp:nvSpPr>
      <dsp:spPr>
        <a:xfrm>
          <a:off x="3647849" y="1165280"/>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4</a:t>
          </a:r>
          <a:endParaRPr lang="en-US" sz="2900" kern="1200" dirty="0"/>
        </a:p>
      </dsp:txBody>
      <dsp:txXfrm>
        <a:off x="3749328" y="1266759"/>
        <a:ext cx="489982" cy="489982"/>
      </dsp:txXfrm>
    </dsp:sp>
    <dsp:sp modelId="{910F3E83-A29D-4562-A5F2-CDA43C10C961}">
      <dsp:nvSpPr>
        <dsp:cNvPr id="0" name=""/>
        <dsp:cNvSpPr/>
      </dsp:nvSpPr>
      <dsp:spPr>
        <a:xfrm rot="16200000" flipH="1">
          <a:off x="3835226" y="1949139"/>
          <a:ext cx="318188" cy="15529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3858520" y="1956904"/>
        <a:ext cx="271600" cy="93176"/>
      </dsp:txXfrm>
    </dsp:sp>
    <dsp:sp modelId="{756FAFC5-3760-40A9-81C1-F48AA496E6A1}">
      <dsp:nvSpPr>
        <dsp:cNvPr id="0" name=""/>
        <dsp:cNvSpPr/>
      </dsp:nvSpPr>
      <dsp:spPr>
        <a:xfrm>
          <a:off x="3647849" y="2205779"/>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8</a:t>
          </a:r>
          <a:endParaRPr lang="en-US" sz="2900" kern="1200" dirty="0"/>
        </a:p>
      </dsp:txBody>
      <dsp:txXfrm>
        <a:off x="3749328" y="2307258"/>
        <a:ext cx="489982" cy="489982"/>
      </dsp:txXfrm>
    </dsp:sp>
    <dsp:sp modelId="{36D401AC-3085-4ADD-BF05-1C885976C979}">
      <dsp:nvSpPr>
        <dsp:cNvPr id="0" name=""/>
        <dsp:cNvSpPr/>
      </dsp:nvSpPr>
      <dsp:spPr>
        <a:xfrm rot="7560000">
          <a:off x="3539048" y="2910160"/>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67038" y="2919403"/>
        <a:ext cx="269824" cy="70513"/>
      </dsp:txXfrm>
    </dsp:sp>
    <dsp:sp modelId="{165CF8C7-8A25-4E03-B8ED-B2F3D41AE8DC}">
      <dsp:nvSpPr>
        <dsp:cNvPr id="0" name=""/>
        <dsp:cNvSpPr/>
      </dsp:nvSpPr>
      <dsp:spPr>
        <a:xfrm>
          <a:off x="3036259" y="3047560"/>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5</a:t>
          </a:r>
          <a:endParaRPr lang="en-US" sz="2900" kern="1200" dirty="0"/>
        </a:p>
      </dsp:txBody>
      <dsp:txXfrm>
        <a:off x="3137738" y="3149039"/>
        <a:ext cx="489982" cy="489982"/>
      </dsp:txXfrm>
    </dsp:sp>
    <dsp:sp modelId="{9C1B7D29-197E-4359-882E-A1F8C7D698FC}">
      <dsp:nvSpPr>
        <dsp:cNvPr id="0" name=""/>
        <dsp:cNvSpPr/>
      </dsp:nvSpPr>
      <dsp:spPr>
        <a:xfrm rot="9720000">
          <a:off x="2740360" y="3494424"/>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4754" y="3512481"/>
        <a:ext cx="269824" cy="70513"/>
      </dsp:txXfrm>
    </dsp:sp>
    <dsp:sp modelId="{02A8C892-99F5-416B-9A97-9D038DB2BFE6}">
      <dsp:nvSpPr>
        <dsp:cNvPr id="0" name=""/>
        <dsp:cNvSpPr/>
      </dsp:nvSpPr>
      <dsp:spPr>
        <a:xfrm>
          <a:off x="2046686" y="3369092"/>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10</a:t>
          </a:r>
          <a:endParaRPr lang="en-US" sz="2900" kern="1200" dirty="0"/>
        </a:p>
      </dsp:txBody>
      <dsp:txXfrm>
        <a:off x="2148165" y="3470571"/>
        <a:ext cx="489982" cy="489982"/>
      </dsp:txXfrm>
    </dsp:sp>
    <dsp:sp modelId="{00ADE51F-D771-4FD1-B22E-61E85434CE4F}">
      <dsp:nvSpPr>
        <dsp:cNvPr id="0" name=""/>
        <dsp:cNvSpPr/>
      </dsp:nvSpPr>
      <dsp:spPr>
        <a:xfrm rot="11880000">
          <a:off x="1750787" y="3497646"/>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85181" y="3526599"/>
        <a:ext cx="269824" cy="70513"/>
      </dsp:txXfrm>
    </dsp:sp>
    <dsp:sp modelId="{41A03034-12FB-45B8-83C1-0A27510B9502}">
      <dsp:nvSpPr>
        <dsp:cNvPr id="0" name=""/>
        <dsp:cNvSpPr/>
      </dsp:nvSpPr>
      <dsp:spPr>
        <a:xfrm>
          <a:off x="1057113" y="3047560"/>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9</a:t>
          </a:r>
          <a:endParaRPr lang="en-US" sz="2900" kern="1200" dirty="0"/>
        </a:p>
      </dsp:txBody>
      <dsp:txXfrm>
        <a:off x="1158592" y="3149039"/>
        <a:ext cx="489982" cy="489982"/>
      </dsp:txXfrm>
    </dsp:sp>
    <dsp:sp modelId="{BFE695C8-65B7-452B-B400-2516B2A857EE}">
      <dsp:nvSpPr>
        <dsp:cNvPr id="0" name=""/>
        <dsp:cNvSpPr/>
      </dsp:nvSpPr>
      <dsp:spPr>
        <a:xfrm rot="14040000">
          <a:off x="948312" y="2918596"/>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76302" y="2956363"/>
        <a:ext cx="269824" cy="70513"/>
      </dsp:txXfrm>
    </dsp:sp>
    <dsp:sp modelId="{6932CD04-30E8-4429-A34E-928C6C93BC91}">
      <dsp:nvSpPr>
        <dsp:cNvPr id="0" name=""/>
        <dsp:cNvSpPr/>
      </dsp:nvSpPr>
      <dsp:spPr>
        <a:xfrm>
          <a:off x="445523" y="2205779"/>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7</a:t>
          </a:r>
          <a:endParaRPr lang="en-US" sz="2900" kern="1200" dirty="0"/>
        </a:p>
      </dsp:txBody>
      <dsp:txXfrm>
        <a:off x="547002" y="2307258"/>
        <a:ext cx="489982" cy="489982"/>
      </dsp:txXfrm>
    </dsp:sp>
    <dsp:sp modelId="{45E8905A-F2FB-42EA-8FDA-5D04B7E54B89}">
      <dsp:nvSpPr>
        <dsp:cNvPr id="0" name=""/>
        <dsp:cNvSpPr/>
      </dsp:nvSpPr>
      <dsp:spPr>
        <a:xfrm rot="16200000">
          <a:off x="639452" y="1978451"/>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657081" y="2019585"/>
        <a:ext cx="269824" cy="70513"/>
      </dsp:txXfrm>
    </dsp:sp>
    <dsp:sp modelId="{C828B1D5-578C-4A99-A851-97A6807DA6E2}">
      <dsp:nvSpPr>
        <dsp:cNvPr id="0" name=""/>
        <dsp:cNvSpPr/>
      </dsp:nvSpPr>
      <dsp:spPr>
        <a:xfrm>
          <a:off x="445523" y="1165280"/>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3</a:t>
          </a:r>
          <a:endParaRPr lang="en-US" sz="2900" kern="1200" dirty="0"/>
        </a:p>
      </dsp:txBody>
      <dsp:txXfrm>
        <a:off x="547002" y="1266759"/>
        <a:ext cx="489982" cy="489982"/>
      </dsp:txXfrm>
    </dsp:sp>
    <dsp:sp modelId="{BCE03FDC-1828-4C76-BFC0-6A6D44DE7AF6}">
      <dsp:nvSpPr>
        <dsp:cNvPr id="0" name=""/>
        <dsp:cNvSpPr/>
      </dsp:nvSpPr>
      <dsp:spPr>
        <a:xfrm rot="18360000">
          <a:off x="942183" y="1036316"/>
          <a:ext cx="305081" cy="11752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949450" y="1074083"/>
        <a:ext cx="269824" cy="70513"/>
      </dsp:txXfrm>
    </dsp:sp>
    <dsp:sp modelId="{C8FB5029-79B4-44D7-9DA7-FCC5FB1E4936}">
      <dsp:nvSpPr>
        <dsp:cNvPr id="0" name=""/>
        <dsp:cNvSpPr/>
      </dsp:nvSpPr>
      <dsp:spPr>
        <a:xfrm>
          <a:off x="1057113" y="323499"/>
          <a:ext cx="692940" cy="692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6</a:t>
          </a:r>
          <a:endParaRPr lang="en-US" sz="2900" kern="1200" dirty="0"/>
        </a:p>
      </dsp:txBody>
      <dsp:txXfrm>
        <a:off x="1158592" y="424978"/>
        <a:ext cx="489982" cy="489982"/>
      </dsp:txXfrm>
    </dsp:sp>
    <dsp:sp modelId="{B6CDDC98-6BB6-41CB-B134-C3916FD93A90}">
      <dsp:nvSpPr>
        <dsp:cNvPr id="0" name=""/>
        <dsp:cNvSpPr/>
      </dsp:nvSpPr>
      <dsp:spPr>
        <a:xfrm rot="19972423" flipV="1">
          <a:off x="1737526" y="442217"/>
          <a:ext cx="311770" cy="13719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739790" y="479039"/>
        <a:ext cx="270612" cy="823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745BF-C1DF-456A-AD9F-31B428EFB08B}">
      <dsp:nvSpPr>
        <dsp:cNvPr id="0" name=""/>
        <dsp:cNvSpPr/>
      </dsp:nvSpPr>
      <dsp:spPr>
        <a:xfrm>
          <a:off x="2463207" y="286690"/>
          <a:ext cx="859324" cy="7625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9</a:t>
          </a:r>
          <a:endParaRPr lang="en-US" sz="3200" kern="1200" dirty="0"/>
        </a:p>
      </dsp:txBody>
      <dsp:txXfrm>
        <a:off x="2589052" y="398360"/>
        <a:ext cx="607634" cy="539190"/>
      </dsp:txXfrm>
    </dsp:sp>
    <dsp:sp modelId="{6132BEC2-30F1-4F1C-9127-5C09B87ED95C}">
      <dsp:nvSpPr>
        <dsp:cNvPr id="0" name=""/>
        <dsp:cNvSpPr/>
      </dsp:nvSpPr>
      <dsp:spPr>
        <a:xfrm rot="2700000">
          <a:off x="3248917" y="1071960"/>
          <a:ext cx="481880" cy="385965"/>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265874" y="1108215"/>
        <a:ext cx="366091" cy="231579"/>
      </dsp:txXfrm>
    </dsp:sp>
    <dsp:sp modelId="{056F0BD1-4DDC-4918-BA53-DB95885031F6}">
      <dsp:nvSpPr>
        <dsp:cNvPr id="0" name=""/>
        <dsp:cNvSpPr/>
      </dsp:nvSpPr>
      <dsp:spPr>
        <a:xfrm>
          <a:off x="3676469" y="1499952"/>
          <a:ext cx="859324" cy="7625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12</a:t>
          </a:r>
          <a:endParaRPr lang="en-US" sz="3200" kern="1200" dirty="0"/>
        </a:p>
      </dsp:txBody>
      <dsp:txXfrm>
        <a:off x="3802314" y="1611622"/>
        <a:ext cx="607634" cy="539190"/>
      </dsp:txXfrm>
    </dsp:sp>
    <dsp:sp modelId="{6633AF5F-9218-44BF-9976-9B1CAAAD9A21}">
      <dsp:nvSpPr>
        <dsp:cNvPr id="0" name=""/>
        <dsp:cNvSpPr/>
      </dsp:nvSpPr>
      <dsp:spPr>
        <a:xfrm rot="8100000">
          <a:off x="3268204" y="2285222"/>
          <a:ext cx="481880" cy="385965"/>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367036" y="2321477"/>
        <a:ext cx="366091" cy="231579"/>
      </dsp:txXfrm>
    </dsp:sp>
    <dsp:sp modelId="{9A7A34CB-B523-4C55-BB5C-A72E70A2BE6C}">
      <dsp:nvSpPr>
        <dsp:cNvPr id="0" name=""/>
        <dsp:cNvSpPr/>
      </dsp:nvSpPr>
      <dsp:spPr>
        <a:xfrm>
          <a:off x="2463207" y="2713214"/>
          <a:ext cx="859324" cy="7625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baseline="0" dirty="0" smtClean="0"/>
            <a:t>6</a:t>
          </a:r>
          <a:endParaRPr lang="en-US" sz="3200" kern="1200" baseline="0" dirty="0"/>
        </a:p>
      </dsp:txBody>
      <dsp:txXfrm>
        <a:off x="2589052" y="2824884"/>
        <a:ext cx="607634" cy="539190"/>
      </dsp:txXfrm>
    </dsp:sp>
    <dsp:sp modelId="{8199A8A4-27B7-463C-B658-7FA0E5D9D8EB}">
      <dsp:nvSpPr>
        <dsp:cNvPr id="0" name=""/>
        <dsp:cNvSpPr/>
      </dsp:nvSpPr>
      <dsp:spPr>
        <a:xfrm rot="13500000">
          <a:off x="2054942" y="2304509"/>
          <a:ext cx="481880" cy="385965"/>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153774" y="2422640"/>
        <a:ext cx="366091" cy="231579"/>
      </dsp:txXfrm>
    </dsp:sp>
    <dsp:sp modelId="{9D22FC91-B03E-41F3-A7D0-EFAA8B186362}">
      <dsp:nvSpPr>
        <dsp:cNvPr id="0" name=""/>
        <dsp:cNvSpPr/>
      </dsp:nvSpPr>
      <dsp:spPr>
        <a:xfrm>
          <a:off x="1249945" y="1499952"/>
          <a:ext cx="859324" cy="7625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3</a:t>
          </a:r>
          <a:endParaRPr lang="en-US" sz="3200" kern="1200" dirty="0"/>
        </a:p>
      </dsp:txBody>
      <dsp:txXfrm>
        <a:off x="1375790" y="1611622"/>
        <a:ext cx="607634" cy="539190"/>
      </dsp:txXfrm>
    </dsp:sp>
    <dsp:sp modelId="{7111A905-A7F0-49E9-81D1-122725820254}">
      <dsp:nvSpPr>
        <dsp:cNvPr id="0" name=""/>
        <dsp:cNvSpPr/>
      </dsp:nvSpPr>
      <dsp:spPr>
        <a:xfrm rot="18900000">
          <a:off x="2035655" y="1091247"/>
          <a:ext cx="481880" cy="385965"/>
        </a:xfrm>
        <a:prstGeom prst="rightArrow">
          <a:avLst>
            <a:gd name="adj1" fmla="val 60000"/>
            <a:gd name="adj2" fmla="val 50000"/>
          </a:avLst>
        </a:prstGeom>
        <a:solidFill>
          <a:schemeClr val="tx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052612" y="1209378"/>
        <a:ext cx="366091" cy="2315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D4C9B-76E1-412A-891C-BE395EE7AF4C}">
      <dsp:nvSpPr>
        <dsp:cNvPr id="0" name=""/>
        <dsp:cNvSpPr/>
      </dsp:nvSpPr>
      <dsp:spPr>
        <a:xfrm>
          <a:off x="2714640" y="714379"/>
          <a:ext cx="656219" cy="231116"/>
        </a:xfrm>
        <a:prstGeom prst="rightArrow">
          <a:avLst>
            <a:gd name="adj1" fmla="val 70000"/>
            <a:gd name="adj2" fmla="val 50000"/>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lvl="0" algn="ctr" defTabSz="444500">
            <a:lnSpc>
              <a:spcPct val="90000"/>
            </a:lnSpc>
            <a:spcBef>
              <a:spcPct val="0"/>
            </a:spcBef>
            <a:spcAft>
              <a:spcPct val="35000"/>
            </a:spcAft>
          </a:pPr>
          <a:r>
            <a:rPr lang="en-US" sz="1000" kern="1200" dirty="0" smtClean="0"/>
            <a:t> </a:t>
          </a:r>
          <a:endParaRPr lang="en-US" sz="1000" kern="1200" dirty="0"/>
        </a:p>
      </dsp:txBody>
      <dsp:txXfrm>
        <a:off x="2878695" y="749046"/>
        <a:ext cx="411273" cy="161782"/>
      </dsp:txXfrm>
    </dsp:sp>
    <dsp:sp modelId="{CB9207F5-F84F-451E-A0F9-FA15E44AE717}">
      <dsp:nvSpPr>
        <dsp:cNvPr id="0" name=""/>
        <dsp:cNvSpPr/>
      </dsp:nvSpPr>
      <dsp:spPr>
        <a:xfrm>
          <a:off x="1857389" y="500064"/>
          <a:ext cx="713026" cy="728775"/>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smtClean="0"/>
            <a:t>1</a:t>
          </a:r>
          <a:endParaRPr lang="en-US" sz="3300" b="1" kern="1200" dirty="0"/>
        </a:p>
      </dsp:txBody>
      <dsp:txXfrm>
        <a:off x="1961809" y="606791"/>
        <a:ext cx="504186" cy="515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DF4B-2390-4229-9977-9B2766604DFA}">
      <dsp:nvSpPr>
        <dsp:cNvPr id="0" name=""/>
        <dsp:cNvSpPr/>
      </dsp:nvSpPr>
      <dsp:spPr>
        <a:xfrm>
          <a:off x="1216329" y="1622"/>
          <a:ext cx="424860" cy="424860"/>
        </a:xfrm>
        <a:prstGeom prst="ellipse">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1</a:t>
          </a:r>
          <a:endParaRPr lang="en-US" sz="1800" b="1" kern="1200" dirty="0"/>
        </a:p>
      </dsp:txBody>
      <dsp:txXfrm>
        <a:off x="1278548" y="63841"/>
        <a:ext cx="300422" cy="300422"/>
      </dsp:txXfrm>
    </dsp:sp>
    <dsp:sp modelId="{1207202A-8498-4AF5-B1B5-180AEA94F7F9}">
      <dsp:nvSpPr>
        <dsp:cNvPr id="0" name=""/>
        <dsp:cNvSpPr/>
      </dsp:nvSpPr>
      <dsp:spPr>
        <a:xfrm rot="1080000">
          <a:off x="1620394" y="271456"/>
          <a:ext cx="217323" cy="8033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620984" y="283799"/>
        <a:ext cx="193222" cy="48203"/>
      </dsp:txXfrm>
    </dsp:sp>
    <dsp:sp modelId="{F70ED628-EFAA-43FA-86D3-A33D2CF46C63}">
      <dsp:nvSpPr>
        <dsp:cNvPr id="0" name=""/>
        <dsp:cNvSpPr/>
      </dsp:nvSpPr>
      <dsp:spPr>
        <a:xfrm>
          <a:off x="182299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2</a:t>
          </a:r>
          <a:endParaRPr lang="en-US" sz="1800" kern="1200" dirty="0"/>
        </a:p>
      </dsp:txBody>
      <dsp:txXfrm>
        <a:off x="1885218" y="260960"/>
        <a:ext cx="300422" cy="300422"/>
      </dsp:txXfrm>
    </dsp:sp>
    <dsp:sp modelId="{7FBDCEB2-3724-4A00-B04C-69A7364D59F9}">
      <dsp:nvSpPr>
        <dsp:cNvPr id="0" name=""/>
        <dsp:cNvSpPr/>
      </dsp:nvSpPr>
      <dsp:spPr>
        <a:xfrm rot="3240000">
          <a:off x="2127526" y="63059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131981" y="636257"/>
        <a:ext cx="165377" cy="43234"/>
      </dsp:txXfrm>
    </dsp:sp>
    <dsp:sp modelId="{8A239B37-9E96-4770-8B1B-3313270917F6}">
      <dsp:nvSpPr>
        <dsp:cNvPr id="0" name=""/>
        <dsp:cNvSpPr/>
      </dsp:nvSpPr>
      <dsp:spPr>
        <a:xfrm>
          <a:off x="2197942"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a:t>
          </a:r>
          <a:endParaRPr lang="en-US" sz="1800" kern="1200" dirty="0"/>
        </a:p>
      </dsp:txBody>
      <dsp:txXfrm>
        <a:off x="2260161" y="777025"/>
        <a:ext cx="300422" cy="300422"/>
      </dsp:txXfrm>
    </dsp:sp>
    <dsp:sp modelId="{910F3E83-A29D-4562-A5F2-CDA43C10C961}">
      <dsp:nvSpPr>
        <dsp:cNvPr id="0" name=""/>
        <dsp:cNvSpPr/>
      </dsp:nvSpPr>
      <dsp:spPr>
        <a:xfrm rot="16200000" flipH="1">
          <a:off x="2312859" y="1195378"/>
          <a:ext cx="195028" cy="9521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2327141" y="1200139"/>
        <a:ext cx="166464" cy="57129"/>
      </dsp:txXfrm>
    </dsp:sp>
    <dsp:sp modelId="{756FAFC5-3760-40A9-81C1-F48AA496E6A1}">
      <dsp:nvSpPr>
        <dsp:cNvPr id="0" name=""/>
        <dsp:cNvSpPr/>
      </dsp:nvSpPr>
      <dsp:spPr>
        <a:xfrm>
          <a:off x="2197942"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8</a:t>
          </a:r>
          <a:endParaRPr lang="en-US" sz="1800" kern="1200" dirty="0"/>
        </a:p>
      </dsp:txBody>
      <dsp:txXfrm>
        <a:off x="2260161" y="1414916"/>
        <a:ext cx="300422" cy="300422"/>
      </dsp:txXfrm>
    </dsp:sp>
    <dsp:sp modelId="{36D401AC-3085-4ADD-BF05-1C885976C979}">
      <dsp:nvSpPr>
        <dsp:cNvPr id="0" name=""/>
        <dsp:cNvSpPr/>
      </dsp:nvSpPr>
      <dsp:spPr>
        <a:xfrm rot="7560000">
          <a:off x="2131282" y="178454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48444" y="1790213"/>
        <a:ext cx="165377" cy="43234"/>
      </dsp:txXfrm>
    </dsp:sp>
    <dsp:sp modelId="{165CF8C7-8A25-4E03-B8ED-B2F3D41AE8DC}">
      <dsp:nvSpPr>
        <dsp:cNvPr id="0" name=""/>
        <dsp:cNvSpPr/>
      </dsp:nvSpPr>
      <dsp:spPr>
        <a:xfrm>
          <a:off x="182299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5</a:t>
          </a:r>
          <a:endParaRPr lang="en-US" sz="1800" kern="1200" dirty="0"/>
        </a:p>
      </dsp:txBody>
      <dsp:txXfrm>
        <a:off x="1885218" y="1930980"/>
        <a:ext cx="300422" cy="300422"/>
      </dsp:txXfrm>
    </dsp:sp>
    <dsp:sp modelId="{9C1B7D29-197E-4359-882E-A1F8C7D698FC}">
      <dsp:nvSpPr>
        <dsp:cNvPr id="0" name=""/>
        <dsp:cNvSpPr/>
      </dsp:nvSpPr>
      <dsp:spPr>
        <a:xfrm rot="9720000">
          <a:off x="1641636" y="2142735"/>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62724" y="2153806"/>
        <a:ext cx="165377" cy="43234"/>
      </dsp:txXfrm>
    </dsp:sp>
    <dsp:sp modelId="{02A8C892-99F5-416B-9A97-9D038DB2BFE6}">
      <dsp:nvSpPr>
        <dsp:cNvPr id="0" name=""/>
        <dsp:cNvSpPr/>
      </dsp:nvSpPr>
      <dsp:spPr>
        <a:xfrm>
          <a:off x="1216329" y="2065880"/>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10</a:t>
          </a:r>
          <a:endParaRPr lang="en-US" sz="1800" kern="1200" dirty="0"/>
        </a:p>
      </dsp:txBody>
      <dsp:txXfrm>
        <a:off x="1278548" y="2128099"/>
        <a:ext cx="300422" cy="300422"/>
      </dsp:txXfrm>
    </dsp:sp>
    <dsp:sp modelId="{00ADE51F-D771-4FD1-B22E-61E85434CE4F}">
      <dsp:nvSpPr>
        <dsp:cNvPr id="0" name=""/>
        <dsp:cNvSpPr/>
      </dsp:nvSpPr>
      <dsp:spPr>
        <a:xfrm rot="11880000">
          <a:off x="1034966" y="2144710"/>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56054" y="2162461"/>
        <a:ext cx="165377" cy="43234"/>
      </dsp:txXfrm>
    </dsp:sp>
    <dsp:sp modelId="{41A03034-12FB-45B8-83C1-0A27510B9502}">
      <dsp:nvSpPr>
        <dsp:cNvPr id="0" name=""/>
        <dsp:cNvSpPr/>
      </dsp:nvSpPr>
      <dsp:spPr>
        <a:xfrm>
          <a:off x="609659" y="186876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9</a:t>
          </a:r>
          <a:endParaRPr lang="en-US" sz="1800" kern="1200" dirty="0"/>
        </a:p>
      </dsp:txBody>
      <dsp:txXfrm>
        <a:off x="671878" y="1930980"/>
        <a:ext cx="300422" cy="300422"/>
      </dsp:txXfrm>
    </dsp:sp>
    <dsp:sp modelId="{BFE695C8-65B7-452B-B400-2516B2A857EE}">
      <dsp:nvSpPr>
        <dsp:cNvPr id="0" name=""/>
        <dsp:cNvSpPr/>
      </dsp:nvSpPr>
      <dsp:spPr>
        <a:xfrm rot="14040000">
          <a:off x="542999" y="1789716"/>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60161" y="1812871"/>
        <a:ext cx="165377" cy="43234"/>
      </dsp:txXfrm>
    </dsp:sp>
    <dsp:sp modelId="{6932CD04-30E8-4429-A34E-928C6C93BC91}">
      <dsp:nvSpPr>
        <dsp:cNvPr id="0" name=""/>
        <dsp:cNvSpPr/>
      </dsp:nvSpPr>
      <dsp:spPr>
        <a:xfrm>
          <a:off x="234716" y="1352697"/>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7</a:t>
          </a:r>
          <a:endParaRPr lang="en-US" sz="1800" kern="1200" dirty="0"/>
        </a:p>
      </dsp:txBody>
      <dsp:txXfrm>
        <a:off x="296935" y="1414916"/>
        <a:ext cx="300422" cy="300422"/>
      </dsp:txXfrm>
    </dsp:sp>
    <dsp:sp modelId="{45E8905A-F2FB-42EA-8FDA-5D04B7E54B89}">
      <dsp:nvSpPr>
        <dsp:cNvPr id="0" name=""/>
        <dsp:cNvSpPr/>
      </dsp:nvSpPr>
      <dsp:spPr>
        <a:xfrm rot="16200000">
          <a:off x="353649" y="1213349"/>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64458" y="1238569"/>
        <a:ext cx="165377" cy="43234"/>
      </dsp:txXfrm>
    </dsp:sp>
    <dsp:sp modelId="{C828B1D5-578C-4A99-A851-97A6807DA6E2}">
      <dsp:nvSpPr>
        <dsp:cNvPr id="0" name=""/>
        <dsp:cNvSpPr/>
      </dsp:nvSpPr>
      <dsp:spPr>
        <a:xfrm>
          <a:off x="234716" y="714806"/>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a:t>
          </a:r>
          <a:endParaRPr lang="en-US" sz="1800" kern="1200" dirty="0"/>
        </a:p>
      </dsp:txBody>
      <dsp:txXfrm>
        <a:off x="296935" y="777025"/>
        <a:ext cx="300422" cy="300422"/>
      </dsp:txXfrm>
    </dsp:sp>
    <dsp:sp modelId="{BCE03FDC-1828-4C76-BFC0-6A6D44DE7AF6}">
      <dsp:nvSpPr>
        <dsp:cNvPr id="0" name=""/>
        <dsp:cNvSpPr/>
      </dsp:nvSpPr>
      <dsp:spPr>
        <a:xfrm rot="18360000">
          <a:off x="539242" y="635761"/>
          <a:ext cx="186994" cy="72056"/>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43697" y="658916"/>
        <a:ext cx="165377" cy="43234"/>
      </dsp:txXfrm>
    </dsp:sp>
    <dsp:sp modelId="{C8FB5029-79B4-44D7-9DA7-FCC5FB1E4936}">
      <dsp:nvSpPr>
        <dsp:cNvPr id="0" name=""/>
        <dsp:cNvSpPr/>
      </dsp:nvSpPr>
      <dsp:spPr>
        <a:xfrm>
          <a:off x="609659" y="198741"/>
          <a:ext cx="424860" cy="424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6</a:t>
          </a:r>
          <a:endParaRPr lang="en-US" sz="1800" kern="1200" dirty="0"/>
        </a:p>
      </dsp:txBody>
      <dsp:txXfrm>
        <a:off x="671878" y="260960"/>
        <a:ext cx="300422" cy="300422"/>
      </dsp:txXfrm>
    </dsp:sp>
    <dsp:sp modelId="{B6CDDC98-6BB6-41CB-B134-C3916FD93A90}">
      <dsp:nvSpPr>
        <dsp:cNvPr id="0" name=""/>
        <dsp:cNvSpPr/>
      </dsp:nvSpPr>
      <dsp:spPr>
        <a:xfrm rot="19972423" flipV="1">
          <a:off x="1026838" y="271541"/>
          <a:ext cx="191094" cy="8411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28226" y="294117"/>
        <a:ext cx="165859" cy="5047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Cambria" panose="02040503050406030204" pitchFamily="18" charset="0"/>
              </a:defRPr>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Cambria" panose="02040503050406030204" pitchFamily="18" charset="0"/>
              </a:defRPr>
            </a:lvl1pPr>
          </a:lstStyle>
          <a:p>
            <a:fld id="{D8905C2A-4A7A-44E9-BC10-EDC567090284}" type="datetimeFigureOut">
              <a:rPr lang="en-US" smtClean="0"/>
              <a:pPr/>
              <a:t>11/14/2018</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Cambria" panose="02040503050406030204" pitchFamily="18" charset="0"/>
              </a:defRPr>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Cambria" panose="02040503050406030204" pitchFamily="18" charset="0"/>
              </a:defRPr>
            </a:lvl1pPr>
          </a:lstStyle>
          <a:p>
            <a:fld id="{34537116-5B44-4F07-99AC-7D809BCE14D1}" type="slidenum">
              <a:rPr lang="en-US" smtClean="0"/>
              <a:pPr/>
              <a:t>‹#›</a:t>
            </a:fld>
            <a:endParaRPr lang="en-US" dirty="0"/>
          </a:p>
        </p:txBody>
      </p:sp>
    </p:spTree>
    <p:extLst>
      <p:ext uri="{BB962C8B-B14F-4D97-AF65-F5344CB8AC3E}">
        <p14:creationId xmlns:p14="http://schemas.microsoft.com/office/powerpoint/2010/main" val="582099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panose="02040503050406030204" pitchFamily="18" charset="0"/>
        <a:ea typeface="+mn-ea"/>
        <a:cs typeface="+mn-cs"/>
      </a:defRPr>
    </a:lvl1pPr>
    <a:lvl2pPr marL="457200" algn="l" defTabSz="914400" rtl="0" eaLnBrk="1" latinLnBrk="0" hangingPunct="1">
      <a:defRPr sz="1200" kern="1200">
        <a:solidFill>
          <a:schemeClr val="tx1"/>
        </a:solidFill>
        <a:latin typeface="Cambria" panose="02040503050406030204" pitchFamily="18" charset="0"/>
        <a:ea typeface="+mn-ea"/>
        <a:cs typeface="+mn-cs"/>
      </a:defRPr>
    </a:lvl2pPr>
    <a:lvl3pPr marL="914400" algn="l" defTabSz="914400" rtl="0" eaLnBrk="1" latinLnBrk="0" hangingPunct="1">
      <a:defRPr sz="1200" kern="1200">
        <a:solidFill>
          <a:schemeClr val="tx1"/>
        </a:solidFill>
        <a:latin typeface="Cambria" panose="02040503050406030204" pitchFamily="18" charset="0"/>
        <a:ea typeface="+mn-ea"/>
        <a:cs typeface="+mn-cs"/>
      </a:defRPr>
    </a:lvl3pPr>
    <a:lvl4pPr marL="1371600" algn="l" defTabSz="914400" rtl="0" eaLnBrk="1" latinLnBrk="0" hangingPunct="1">
      <a:defRPr sz="1200" kern="1200">
        <a:solidFill>
          <a:schemeClr val="tx1"/>
        </a:solidFill>
        <a:latin typeface="Cambria" panose="02040503050406030204" pitchFamily="18" charset="0"/>
        <a:ea typeface="+mn-ea"/>
        <a:cs typeface="+mn-cs"/>
      </a:defRPr>
    </a:lvl4pPr>
    <a:lvl5pPr marL="1828800" algn="l" defTabSz="914400" rtl="0" eaLnBrk="1" latinLnBrk="0" hangingPunct="1">
      <a:defRPr sz="120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00628D-FC70-41A5-B047-F51AE3E8BD40}" type="slidenum">
              <a:rPr lang="en-US" smtClean="0"/>
              <a:pPr/>
              <a:t>1</a:t>
            </a:fld>
            <a:endParaRPr lang="en-US" dirty="0"/>
          </a:p>
        </p:txBody>
      </p:sp>
    </p:spTree>
    <p:extLst>
      <p:ext uri="{BB962C8B-B14F-4D97-AF65-F5344CB8AC3E}">
        <p14:creationId xmlns:p14="http://schemas.microsoft.com/office/powerpoint/2010/main" val="352967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10</a:t>
            </a:fld>
            <a:endParaRPr lang="en-US" dirty="0"/>
          </a:p>
        </p:txBody>
      </p:sp>
    </p:spTree>
    <p:extLst>
      <p:ext uri="{BB962C8B-B14F-4D97-AF65-F5344CB8AC3E}">
        <p14:creationId xmlns:p14="http://schemas.microsoft.com/office/powerpoint/2010/main" val="25922732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101</a:t>
            </a:fld>
            <a:endParaRPr lang="en-US" dirty="0"/>
          </a:p>
        </p:txBody>
      </p:sp>
    </p:spTree>
    <p:extLst>
      <p:ext uri="{BB962C8B-B14F-4D97-AF65-F5344CB8AC3E}">
        <p14:creationId xmlns:p14="http://schemas.microsoft.com/office/powerpoint/2010/main" val="13591535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102</a:t>
            </a:fld>
            <a:endParaRPr lang="en-US" dirty="0"/>
          </a:p>
        </p:txBody>
      </p:sp>
    </p:spTree>
    <p:extLst>
      <p:ext uri="{BB962C8B-B14F-4D97-AF65-F5344CB8AC3E}">
        <p14:creationId xmlns:p14="http://schemas.microsoft.com/office/powerpoint/2010/main" val="10227798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103</a:t>
            </a:fld>
            <a:endParaRPr lang="en-US" dirty="0"/>
          </a:p>
        </p:txBody>
      </p:sp>
    </p:spTree>
    <p:extLst>
      <p:ext uri="{BB962C8B-B14F-4D97-AF65-F5344CB8AC3E}">
        <p14:creationId xmlns:p14="http://schemas.microsoft.com/office/powerpoint/2010/main" val="8233868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104</a:t>
            </a:fld>
            <a:endParaRPr lang="en-US" dirty="0"/>
          </a:p>
        </p:txBody>
      </p:sp>
    </p:spTree>
    <p:extLst>
      <p:ext uri="{BB962C8B-B14F-4D97-AF65-F5344CB8AC3E}">
        <p14:creationId xmlns:p14="http://schemas.microsoft.com/office/powerpoint/2010/main" val="9699222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3E5448-E0B6-4C44-907F-D2B09D236B92}" type="slidenum">
              <a:rPr lang="en-US"/>
              <a:pPr/>
              <a:t>105</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811270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55CA3-8E4F-46FD-9CAD-8190BD9227AA}" type="slidenum">
              <a:rPr lang="en-US"/>
              <a:pPr/>
              <a:t>106</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473880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CB228-99BD-46B0-B2F3-E9468A87D3D6}" type="slidenum">
              <a:rPr lang="en-US"/>
              <a:pPr/>
              <a:t>107</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938127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108</a:t>
            </a:fld>
            <a:endParaRPr lang="en-US" dirty="0"/>
          </a:p>
        </p:txBody>
      </p:sp>
    </p:spTree>
    <p:extLst>
      <p:ext uri="{BB962C8B-B14F-4D97-AF65-F5344CB8AC3E}">
        <p14:creationId xmlns:p14="http://schemas.microsoft.com/office/powerpoint/2010/main" val="29478724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109</a:t>
            </a:fld>
            <a:endParaRPr lang="en-US" dirty="0"/>
          </a:p>
        </p:txBody>
      </p:sp>
    </p:spTree>
    <p:extLst>
      <p:ext uri="{BB962C8B-B14F-4D97-AF65-F5344CB8AC3E}">
        <p14:creationId xmlns:p14="http://schemas.microsoft.com/office/powerpoint/2010/main" val="10393050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93F2B-C0A2-44C8-B109-F5967EB097D4}" type="slidenum">
              <a:rPr lang="en-US"/>
              <a:pPr/>
              <a:t>110</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2965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11</a:t>
            </a:fld>
            <a:endParaRPr lang="en-US" dirty="0"/>
          </a:p>
        </p:txBody>
      </p:sp>
    </p:spTree>
    <p:extLst>
      <p:ext uri="{BB962C8B-B14F-4D97-AF65-F5344CB8AC3E}">
        <p14:creationId xmlns:p14="http://schemas.microsoft.com/office/powerpoint/2010/main" val="296419282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00794-B5F8-4B4D-8998-725B22C8A7E6}" type="slidenum">
              <a:rPr lang="en-US"/>
              <a:pPr/>
              <a:t>111</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3835078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112</a:t>
            </a:fld>
            <a:endParaRPr lang="en-US" dirty="0"/>
          </a:p>
        </p:txBody>
      </p:sp>
    </p:spTree>
    <p:extLst>
      <p:ext uri="{BB962C8B-B14F-4D97-AF65-F5344CB8AC3E}">
        <p14:creationId xmlns:p14="http://schemas.microsoft.com/office/powerpoint/2010/main" val="26631628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113</a:t>
            </a:fld>
            <a:endParaRPr lang="en-US" dirty="0"/>
          </a:p>
        </p:txBody>
      </p:sp>
    </p:spTree>
    <p:extLst>
      <p:ext uri="{BB962C8B-B14F-4D97-AF65-F5344CB8AC3E}">
        <p14:creationId xmlns:p14="http://schemas.microsoft.com/office/powerpoint/2010/main" val="14728199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114</a:t>
            </a:fld>
            <a:endParaRPr lang="en-US" dirty="0"/>
          </a:p>
        </p:txBody>
      </p:sp>
    </p:spTree>
    <p:extLst>
      <p:ext uri="{BB962C8B-B14F-4D97-AF65-F5344CB8AC3E}">
        <p14:creationId xmlns:p14="http://schemas.microsoft.com/office/powerpoint/2010/main" val="18721221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115</a:t>
            </a:fld>
            <a:endParaRPr lang="en-US" dirty="0"/>
          </a:p>
        </p:txBody>
      </p:sp>
    </p:spTree>
    <p:extLst>
      <p:ext uri="{BB962C8B-B14F-4D97-AF65-F5344CB8AC3E}">
        <p14:creationId xmlns:p14="http://schemas.microsoft.com/office/powerpoint/2010/main" val="26445460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116</a:t>
            </a:fld>
            <a:endParaRPr lang="en-US" dirty="0"/>
          </a:p>
        </p:txBody>
      </p:sp>
    </p:spTree>
    <p:extLst>
      <p:ext uri="{BB962C8B-B14F-4D97-AF65-F5344CB8AC3E}">
        <p14:creationId xmlns:p14="http://schemas.microsoft.com/office/powerpoint/2010/main" val="392502504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117</a:t>
            </a:fld>
            <a:endParaRPr lang="en-US" dirty="0"/>
          </a:p>
        </p:txBody>
      </p:sp>
    </p:spTree>
    <p:extLst>
      <p:ext uri="{BB962C8B-B14F-4D97-AF65-F5344CB8AC3E}">
        <p14:creationId xmlns:p14="http://schemas.microsoft.com/office/powerpoint/2010/main" val="104432747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118</a:t>
            </a:fld>
            <a:endParaRPr lang="en-US" dirty="0"/>
          </a:p>
        </p:txBody>
      </p:sp>
    </p:spTree>
    <p:extLst>
      <p:ext uri="{BB962C8B-B14F-4D97-AF65-F5344CB8AC3E}">
        <p14:creationId xmlns:p14="http://schemas.microsoft.com/office/powerpoint/2010/main" val="6081973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119</a:t>
            </a:fld>
            <a:endParaRPr lang="en-US" dirty="0"/>
          </a:p>
        </p:txBody>
      </p:sp>
    </p:spTree>
    <p:extLst>
      <p:ext uri="{BB962C8B-B14F-4D97-AF65-F5344CB8AC3E}">
        <p14:creationId xmlns:p14="http://schemas.microsoft.com/office/powerpoint/2010/main" val="15859774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120</a:t>
            </a:fld>
            <a:endParaRPr lang="en-US" dirty="0"/>
          </a:p>
        </p:txBody>
      </p:sp>
    </p:spTree>
    <p:extLst>
      <p:ext uri="{BB962C8B-B14F-4D97-AF65-F5344CB8AC3E}">
        <p14:creationId xmlns:p14="http://schemas.microsoft.com/office/powerpoint/2010/main" val="153774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12</a:t>
            </a:fld>
            <a:endParaRPr lang="en-US" dirty="0"/>
          </a:p>
        </p:txBody>
      </p:sp>
    </p:spTree>
    <p:extLst>
      <p:ext uri="{BB962C8B-B14F-4D97-AF65-F5344CB8AC3E}">
        <p14:creationId xmlns:p14="http://schemas.microsoft.com/office/powerpoint/2010/main" val="30046374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121</a:t>
            </a:fld>
            <a:endParaRPr lang="en-US" dirty="0"/>
          </a:p>
        </p:txBody>
      </p:sp>
    </p:spTree>
    <p:extLst>
      <p:ext uri="{BB962C8B-B14F-4D97-AF65-F5344CB8AC3E}">
        <p14:creationId xmlns:p14="http://schemas.microsoft.com/office/powerpoint/2010/main" val="41747900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00628D-FC70-41A5-B047-F51AE3E8BD40}" type="slidenum">
              <a:rPr lang="en-US" smtClean="0"/>
              <a:pPr/>
              <a:t>123</a:t>
            </a:fld>
            <a:endParaRPr lang="en-US" dirty="0"/>
          </a:p>
        </p:txBody>
      </p:sp>
    </p:spTree>
    <p:extLst>
      <p:ext uri="{BB962C8B-B14F-4D97-AF65-F5344CB8AC3E}">
        <p14:creationId xmlns:p14="http://schemas.microsoft.com/office/powerpoint/2010/main" val="288887232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128</a:t>
            </a:fld>
            <a:endParaRPr lang="en-US" dirty="0"/>
          </a:p>
        </p:txBody>
      </p:sp>
    </p:spTree>
    <p:extLst>
      <p:ext uri="{BB962C8B-B14F-4D97-AF65-F5344CB8AC3E}">
        <p14:creationId xmlns:p14="http://schemas.microsoft.com/office/powerpoint/2010/main" val="356500251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129</a:t>
            </a:fld>
            <a:endParaRPr lang="en-US" dirty="0"/>
          </a:p>
        </p:txBody>
      </p:sp>
    </p:spTree>
    <p:extLst>
      <p:ext uri="{BB962C8B-B14F-4D97-AF65-F5344CB8AC3E}">
        <p14:creationId xmlns:p14="http://schemas.microsoft.com/office/powerpoint/2010/main" val="243280316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130</a:t>
            </a:fld>
            <a:endParaRPr lang="en-US" dirty="0"/>
          </a:p>
        </p:txBody>
      </p:sp>
    </p:spTree>
    <p:extLst>
      <p:ext uri="{BB962C8B-B14F-4D97-AF65-F5344CB8AC3E}">
        <p14:creationId xmlns:p14="http://schemas.microsoft.com/office/powerpoint/2010/main" val="153248972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00628D-FC70-41A5-B047-F51AE3E8BD40}" type="slidenum">
              <a:rPr lang="en-US" smtClean="0"/>
              <a:pPr/>
              <a:t>136</a:t>
            </a:fld>
            <a:endParaRPr lang="en-US" dirty="0"/>
          </a:p>
        </p:txBody>
      </p:sp>
    </p:spTree>
    <p:extLst>
      <p:ext uri="{BB962C8B-B14F-4D97-AF65-F5344CB8AC3E}">
        <p14:creationId xmlns:p14="http://schemas.microsoft.com/office/powerpoint/2010/main" val="19281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13</a:t>
            </a:fld>
            <a:endParaRPr lang="en-US" dirty="0"/>
          </a:p>
        </p:txBody>
      </p:sp>
    </p:spTree>
    <p:extLst>
      <p:ext uri="{BB962C8B-B14F-4D97-AF65-F5344CB8AC3E}">
        <p14:creationId xmlns:p14="http://schemas.microsoft.com/office/powerpoint/2010/main" val="3906044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14</a:t>
            </a:fld>
            <a:endParaRPr lang="en-US" dirty="0"/>
          </a:p>
        </p:txBody>
      </p:sp>
    </p:spTree>
    <p:extLst>
      <p:ext uri="{BB962C8B-B14F-4D97-AF65-F5344CB8AC3E}">
        <p14:creationId xmlns:p14="http://schemas.microsoft.com/office/powerpoint/2010/main" val="270886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15</a:t>
            </a:fld>
            <a:endParaRPr lang="en-US" dirty="0"/>
          </a:p>
        </p:txBody>
      </p:sp>
    </p:spTree>
    <p:extLst>
      <p:ext uri="{BB962C8B-B14F-4D97-AF65-F5344CB8AC3E}">
        <p14:creationId xmlns:p14="http://schemas.microsoft.com/office/powerpoint/2010/main" val="2043232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00628D-FC70-41A5-B047-F51AE3E8BD40}" type="slidenum">
              <a:rPr lang="en-US" smtClean="0"/>
              <a:pPr/>
              <a:t>16</a:t>
            </a:fld>
            <a:endParaRPr lang="en-US" dirty="0"/>
          </a:p>
        </p:txBody>
      </p:sp>
    </p:spTree>
    <p:extLst>
      <p:ext uri="{BB962C8B-B14F-4D97-AF65-F5344CB8AC3E}">
        <p14:creationId xmlns:p14="http://schemas.microsoft.com/office/powerpoint/2010/main" val="752036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1F78A8-523F-4BFC-80CC-40890F21BE70}" type="slidenum">
              <a:rPr lang="en-US" smtClean="0"/>
              <a:pPr/>
              <a:t>17</a:t>
            </a:fld>
            <a:endParaRPr lang="en-US"/>
          </a:p>
        </p:txBody>
      </p:sp>
    </p:spTree>
    <p:extLst>
      <p:ext uri="{BB962C8B-B14F-4D97-AF65-F5344CB8AC3E}">
        <p14:creationId xmlns:p14="http://schemas.microsoft.com/office/powerpoint/2010/main" val="101498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1F78A8-523F-4BFC-80CC-40890F21BE70}" type="slidenum">
              <a:rPr lang="en-US" smtClean="0"/>
              <a:pPr/>
              <a:t>18</a:t>
            </a:fld>
            <a:endParaRPr lang="en-US"/>
          </a:p>
        </p:txBody>
      </p:sp>
    </p:spTree>
    <p:extLst>
      <p:ext uri="{BB962C8B-B14F-4D97-AF65-F5344CB8AC3E}">
        <p14:creationId xmlns:p14="http://schemas.microsoft.com/office/powerpoint/2010/main" val="3127357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19</a:t>
            </a:fld>
            <a:endParaRPr lang="en-US" dirty="0"/>
          </a:p>
        </p:txBody>
      </p:sp>
    </p:spTree>
    <p:extLst>
      <p:ext uri="{BB962C8B-B14F-4D97-AF65-F5344CB8AC3E}">
        <p14:creationId xmlns:p14="http://schemas.microsoft.com/office/powerpoint/2010/main" val="316405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00628D-FC70-41A5-B047-F51AE3E8BD40}" type="slidenum">
              <a:rPr lang="en-US" smtClean="0"/>
              <a:pPr/>
              <a:t>2</a:t>
            </a:fld>
            <a:endParaRPr lang="en-US" dirty="0"/>
          </a:p>
        </p:txBody>
      </p:sp>
    </p:spTree>
    <p:extLst>
      <p:ext uri="{BB962C8B-B14F-4D97-AF65-F5344CB8AC3E}">
        <p14:creationId xmlns:p14="http://schemas.microsoft.com/office/powerpoint/2010/main" val="2546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20</a:t>
            </a:fld>
            <a:endParaRPr lang="en-US" dirty="0"/>
          </a:p>
        </p:txBody>
      </p:sp>
    </p:spTree>
    <p:extLst>
      <p:ext uri="{BB962C8B-B14F-4D97-AF65-F5344CB8AC3E}">
        <p14:creationId xmlns:p14="http://schemas.microsoft.com/office/powerpoint/2010/main" val="3656677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21</a:t>
            </a:fld>
            <a:endParaRPr lang="en-US" dirty="0"/>
          </a:p>
        </p:txBody>
      </p:sp>
    </p:spTree>
    <p:extLst>
      <p:ext uri="{BB962C8B-B14F-4D97-AF65-F5344CB8AC3E}">
        <p14:creationId xmlns:p14="http://schemas.microsoft.com/office/powerpoint/2010/main" val="49556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22</a:t>
            </a:fld>
            <a:endParaRPr lang="en-US" dirty="0"/>
          </a:p>
        </p:txBody>
      </p:sp>
    </p:spTree>
    <p:extLst>
      <p:ext uri="{BB962C8B-B14F-4D97-AF65-F5344CB8AC3E}">
        <p14:creationId xmlns:p14="http://schemas.microsoft.com/office/powerpoint/2010/main" val="4016436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23</a:t>
            </a:fld>
            <a:endParaRPr lang="en-US" dirty="0"/>
          </a:p>
        </p:txBody>
      </p:sp>
    </p:spTree>
    <p:extLst>
      <p:ext uri="{BB962C8B-B14F-4D97-AF65-F5344CB8AC3E}">
        <p14:creationId xmlns:p14="http://schemas.microsoft.com/office/powerpoint/2010/main" val="184956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24</a:t>
            </a:fld>
            <a:endParaRPr lang="en-US" dirty="0"/>
          </a:p>
        </p:txBody>
      </p:sp>
    </p:spTree>
    <p:extLst>
      <p:ext uri="{BB962C8B-B14F-4D97-AF65-F5344CB8AC3E}">
        <p14:creationId xmlns:p14="http://schemas.microsoft.com/office/powerpoint/2010/main" val="1256954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25</a:t>
            </a:fld>
            <a:endParaRPr lang="en-US" dirty="0"/>
          </a:p>
        </p:txBody>
      </p:sp>
    </p:spTree>
    <p:extLst>
      <p:ext uri="{BB962C8B-B14F-4D97-AF65-F5344CB8AC3E}">
        <p14:creationId xmlns:p14="http://schemas.microsoft.com/office/powerpoint/2010/main" val="2716806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26</a:t>
            </a:fld>
            <a:endParaRPr lang="en-US" dirty="0"/>
          </a:p>
        </p:txBody>
      </p:sp>
    </p:spTree>
    <p:extLst>
      <p:ext uri="{BB962C8B-B14F-4D97-AF65-F5344CB8AC3E}">
        <p14:creationId xmlns:p14="http://schemas.microsoft.com/office/powerpoint/2010/main" val="1779338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27</a:t>
            </a:fld>
            <a:endParaRPr lang="en-US" dirty="0"/>
          </a:p>
        </p:txBody>
      </p:sp>
    </p:spTree>
    <p:extLst>
      <p:ext uri="{BB962C8B-B14F-4D97-AF65-F5344CB8AC3E}">
        <p14:creationId xmlns:p14="http://schemas.microsoft.com/office/powerpoint/2010/main" val="1714289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28</a:t>
            </a:fld>
            <a:endParaRPr lang="en-US" dirty="0"/>
          </a:p>
        </p:txBody>
      </p:sp>
    </p:spTree>
    <p:extLst>
      <p:ext uri="{BB962C8B-B14F-4D97-AF65-F5344CB8AC3E}">
        <p14:creationId xmlns:p14="http://schemas.microsoft.com/office/powerpoint/2010/main" val="851318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29</a:t>
            </a:fld>
            <a:endParaRPr lang="en-US" dirty="0"/>
          </a:p>
        </p:txBody>
      </p:sp>
    </p:spTree>
    <p:extLst>
      <p:ext uri="{BB962C8B-B14F-4D97-AF65-F5344CB8AC3E}">
        <p14:creationId xmlns:p14="http://schemas.microsoft.com/office/powerpoint/2010/main" val="235370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B9665E-49CB-428F-A2F4-E3ADAEB70874}" type="slidenum">
              <a:rPr lang="en-US" smtClean="0"/>
              <a:pPr/>
              <a:t>3</a:t>
            </a:fld>
            <a:endParaRPr lang="en-US" dirty="0"/>
          </a:p>
        </p:txBody>
      </p:sp>
    </p:spTree>
    <p:extLst>
      <p:ext uri="{BB962C8B-B14F-4D97-AF65-F5344CB8AC3E}">
        <p14:creationId xmlns:p14="http://schemas.microsoft.com/office/powerpoint/2010/main" val="3226853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30</a:t>
            </a:fld>
            <a:endParaRPr lang="en-US" dirty="0"/>
          </a:p>
        </p:txBody>
      </p:sp>
    </p:spTree>
    <p:extLst>
      <p:ext uri="{BB962C8B-B14F-4D97-AF65-F5344CB8AC3E}">
        <p14:creationId xmlns:p14="http://schemas.microsoft.com/office/powerpoint/2010/main" val="1631862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31</a:t>
            </a:fld>
            <a:endParaRPr lang="en-US" dirty="0"/>
          </a:p>
        </p:txBody>
      </p:sp>
    </p:spTree>
    <p:extLst>
      <p:ext uri="{BB962C8B-B14F-4D97-AF65-F5344CB8AC3E}">
        <p14:creationId xmlns:p14="http://schemas.microsoft.com/office/powerpoint/2010/main" val="3033253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32</a:t>
            </a:fld>
            <a:endParaRPr lang="en-US" dirty="0"/>
          </a:p>
        </p:txBody>
      </p:sp>
    </p:spTree>
    <p:extLst>
      <p:ext uri="{BB962C8B-B14F-4D97-AF65-F5344CB8AC3E}">
        <p14:creationId xmlns:p14="http://schemas.microsoft.com/office/powerpoint/2010/main" val="3659940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33</a:t>
            </a:fld>
            <a:endParaRPr lang="en-US" dirty="0"/>
          </a:p>
        </p:txBody>
      </p:sp>
    </p:spTree>
    <p:extLst>
      <p:ext uri="{BB962C8B-B14F-4D97-AF65-F5344CB8AC3E}">
        <p14:creationId xmlns:p14="http://schemas.microsoft.com/office/powerpoint/2010/main" val="907858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34</a:t>
            </a:fld>
            <a:endParaRPr lang="en-US" dirty="0"/>
          </a:p>
        </p:txBody>
      </p:sp>
    </p:spTree>
    <p:extLst>
      <p:ext uri="{BB962C8B-B14F-4D97-AF65-F5344CB8AC3E}">
        <p14:creationId xmlns:p14="http://schemas.microsoft.com/office/powerpoint/2010/main" val="4117297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06CE9-5A5A-4E64-AAC7-643EA39DFCEE}" type="slidenum">
              <a:rPr lang="en-US" smtClean="0"/>
              <a:pPr/>
              <a:t>35</a:t>
            </a:fld>
            <a:endParaRPr lang="en-US" dirty="0"/>
          </a:p>
        </p:txBody>
      </p:sp>
    </p:spTree>
    <p:extLst>
      <p:ext uri="{BB962C8B-B14F-4D97-AF65-F5344CB8AC3E}">
        <p14:creationId xmlns:p14="http://schemas.microsoft.com/office/powerpoint/2010/main" val="4141454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36</a:t>
            </a:fld>
            <a:endParaRPr lang="en-US" dirty="0"/>
          </a:p>
        </p:txBody>
      </p:sp>
    </p:spTree>
    <p:extLst>
      <p:ext uri="{BB962C8B-B14F-4D97-AF65-F5344CB8AC3E}">
        <p14:creationId xmlns:p14="http://schemas.microsoft.com/office/powerpoint/2010/main" val="2487034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37</a:t>
            </a:fld>
            <a:endParaRPr lang="en-US" dirty="0"/>
          </a:p>
        </p:txBody>
      </p:sp>
    </p:spTree>
    <p:extLst>
      <p:ext uri="{BB962C8B-B14F-4D97-AF65-F5344CB8AC3E}">
        <p14:creationId xmlns:p14="http://schemas.microsoft.com/office/powerpoint/2010/main" val="2461332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38</a:t>
            </a:fld>
            <a:endParaRPr lang="en-US" dirty="0"/>
          </a:p>
        </p:txBody>
      </p:sp>
    </p:spTree>
    <p:extLst>
      <p:ext uri="{BB962C8B-B14F-4D97-AF65-F5344CB8AC3E}">
        <p14:creationId xmlns:p14="http://schemas.microsoft.com/office/powerpoint/2010/main" val="3971731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06CE9-5A5A-4E64-AAC7-643EA39DFCEE}" type="slidenum">
              <a:rPr lang="en-US" smtClean="0"/>
              <a:pPr/>
              <a:t>39</a:t>
            </a:fld>
            <a:endParaRPr lang="en-US" dirty="0"/>
          </a:p>
        </p:txBody>
      </p:sp>
    </p:spTree>
    <p:extLst>
      <p:ext uri="{BB962C8B-B14F-4D97-AF65-F5344CB8AC3E}">
        <p14:creationId xmlns:p14="http://schemas.microsoft.com/office/powerpoint/2010/main" val="2287475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B9665E-49CB-428F-A2F4-E3ADAEB70874}" type="slidenum">
              <a:rPr lang="en-US" smtClean="0"/>
              <a:pPr/>
              <a:t>4</a:t>
            </a:fld>
            <a:endParaRPr lang="en-US" dirty="0"/>
          </a:p>
        </p:txBody>
      </p:sp>
    </p:spTree>
    <p:extLst>
      <p:ext uri="{BB962C8B-B14F-4D97-AF65-F5344CB8AC3E}">
        <p14:creationId xmlns:p14="http://schemas.microsoft.com/office/powerpoint/2010/main" val="4215568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40</a:t>
            </a:fld>
            <a:endParaRPr lang="en-US" dirty="0"/>
          </a:p>
        </p:txBody>
      </p:sp>
    </p:spTree>
    <p:extLst>
      <p:ext uri="{BB962C8B-B14F-4D97-AF65-F5344CB8AC3E}">
        <p14:creationId xmlns:p14="http://schemas.microsoft.com/office/powerpoint/2010/main" val="1321485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06CE9-5A5A-4E64-AAC7-643EA39DFCEE}" type="slidenum">
              <a:rPr lang="en-US" smtClean="0"/>
              <a:pPr/>
              <a:t>41</a:t>
            </a:fld>
            <a:endParaRPr lang="en-US" dirty="0"/>
          </a:p>
        </p:txBody>
      </p:sp>
    </p:spTree>
    <p:extLst>
      <p:ext uri="{BB962C8B-B14F-4D97-AF65-F5344CB8AC3E}">
        <p14:creationId xmlns:p14="http://schemas.microsoft.com/office/powerpoint/2010/main" val="39626789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42</a:t>
            </a:fld>
            <a:endParaRPr lang="en-US" dirty="0"/>
          </a:p>
        </p:txBody>
      </p:sp>
    </p:spTree>
    <p:extLst>
      <p:ext uri="{BB962C8B-B14F-4D97-AF65-F5344CB8AC3E}">
        <p14:creationId xmlns:p14="http://schemas.microsoft.com/office/powerpoint/2010/main" val="3415414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43</a:t>
            </a:fld>
            <a:endParaRPr lang="en-US" dirty="0"/>
          </a:p>
        </p:txBody>
      </p:sp>
    </p:spTree>
    <p:extLst>
      <p:ext uri="{BB962C8B-B14F-4D97-AF65-F5344CB8AC3E}">
        <p14:creationId xmlns:p14="http://schemas.microsoft.com/office/powerpoint/2010/main" val="3133182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00628D-FC70-41A5-B047-F51AE3E8BD40}" type="slidenum">
              <a:rPr lang="en-US" smtClean="0"/>
              <a:pPr/>
              <a:t>44</a:t>
            </a:fld>
            <a:endParaRPr lang="en-US" dirty="0"/>
          </a:p>
        </p:txBody>
      </p:sp>
    </p:spTree>
    <p:extLst>
      <p:ext uri="{BB962C8B-B14F-4D97-AF65-F5344CB8AC3E}">
        <p14:creationId xmlns:p14="http://schemas.microsoft.com/office/powerpoint/2010/main" val="32600090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45</a:t>
            </a:fld>
            <a:endParaRPr lang="en-US" dirty="0"/>
          </a:p>
        </p:txBody>
      </p:sp>
    </p:spTree>
    <p:extLst>
      <p:ext uri="{BB962C8B-B14F-4D97-AF65-F5344CB8AC3E}">
        <p14:creationId xmlns:p14="http://schemas.microsoft.com/office/powerpoint/2010/main" val="1600029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46</a:t>
            </a:fld>
            <a:endParaRPr lang="en-US" dirty="0"/>
          </a:p>
        </p:txBody>
      </p:sp>
    </p:spTree>
    <p:extLst>
      <p:ext uri="{BB962C8B-B14F-4D97-AF65-F5344CB8AC3E}">
        <p14:creationId xmlns:p14="http://schemas.microsoft.com/office/powerpoint/2010/main" val="1539698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47</a:t>
            </a:fld>
            <a:endParaRPr lang="en-US" dirty="0"/>
          </a:p>
        </p:txBody>
      </p:sp>
    </p:spTree>
    <p:extLst>
      <p:ext uri="{BB962C8B-B14F-4D97-AF65-F5344CB8AC3E}">
        <p14:creationId xmlns:p14="http://schemas.microsoft.com/office/powerpoint/2010/main" val="39059916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48</a:t>
            </a:fld>
            <a:endParaRPr lang="en-US" dirty="0"/>
          </a:p>
        </p:txBody>
      </p:sp>
    </p:spTree>
    <p:extLst>
      <p:ext uri="{BB962C8B-B14F-4D97-AF65-F5344CB8AC3E}">
        <p14:creationId xmlns:p14="http://schemas.microsoft.com/office/powerpoint/2010/main" val="4222116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49</a:t>
            </a:fld>
            <a:endParaRPr lang="en-US" dirty="0"/>
          </a:p>
        </p:txBody>
      </p:sp>
    </p:spTree>
    <p:extLst>
      <p:ext uri="{BB962C8B-B14F-4D97-AF65-F5344CB8AC3E}">
        <p14:creationId xmlns:p14="http://schemas.microsoft.com/office/powerpoint/2010/main" val="214805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B9665E-49CB-428F-A2F4-E3ADAEB70874}" type="slidenum">
              <a:rPr lang="en-US" smtClean="0"/>
              <a:pPr/>
              <a:t>5</a:t>
            </a:fld>
            <a:endParaRPr lang="en-US" dirty="0"/>
          </a:p>
        </p:txBody>
      </p:sp>
    </p:spTree>
    <p:extLst>
      <p:ext uri="{BB962C8B-B14F-4D97-AF65-F5344CB8AC3E}">
        <p14:creationId xmlns:p14="http://schemas.microsoft.com/office/powerpoint/2010/main" val="2500041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50</a:t>
            </a:fld>
            <a:endParaRPr lang="en-US" dirty="0"/>
          </a:p>
        </p:txBody>
      </p:sp>
    </p:spTree>
    <p:extLst>
      <p:ext uri="{BB962C8B-B14F-4D97-AF65-F5344CB8AC3E}">
        <p14:creationId xmlns:p14="http://schemas.microsoft.com/office/powerpoint/2010/main" val="3630471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51</a:t>
            </a:fld>
            <a:endParaRPr lang="en-US" dirty="0"/>
          </a:p>
        </p:txBody>
      </p:sp>
    </p:spTree>
    <p:extLst>
      <p:ext uri="{BB962C8B-B14F-4D97-AF65-F5344CB8AC3E}">
        <p14:creationId xmlns:p14="http://schemas.microsoft.com/office/powerpoint/2010/main" val="30115405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52</a:t>
            </a:fld>
            <a:endParaRPr lang="en-US" dirty="0"/>
          </a:p>
        </p:txBody>
      </p:sp>
    </p:spTree>
    <p:extLst>
      <p:ext uri="{BB962C8B-B14F-4D97-AF65-F5344CB8AC3E}">
        <p14:creationId xmlns:p14="http://schemas.microsoft.com/office/powerpoint/2010/main" val="3771351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53</a:t>
            </a:fld>
            <a:endParaRPr lang="en-US" dirty="0"/>
          </a:p>
        </p:txBody>
      </p:sp>
    </p:spTree>
    <p:extLst>
      <p:ext uri="{BB962C8B-B14F-4D97-AF65-F5344CB8AC3E}">
        <p14:creationId xmlns:p14="http://schemas.microsoft.com/office/powerpoint/2010/main" val="35671200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54</a:t>
            </a:fld>
            <a:endParaRPr lang="en-US" dirty="0"/>
          </a:p>
        </p:txBody>
      </p:sp>
    </p:spTree>
    <p:extLst>
      <p:ext uri="{BB962C8B-B14F-4D97-AF65-F5344CB8AC3E}">
        <p14:creationId xmlns:p14="http://schemas.microsoft.com/office/powerpoint/2010/main" val="4112645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55</a:t>
            </a:fld>
            <a:endParaRPr lang="en-US" dirty="0"/>
          </a:p>
        </p:txBody>
      </p:sp>
    </p:spTree>
    <p:extLst>
      <p:ext uri="{BB962C8B-B14F-4D97-AF65-F5344CB8AC3E}">
        <p14:creationId xmlns:p14="http://schemas.microsoft.com/office/powerpoint/2010/main" val="42299772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56</a:t>
            </a:fld>
            <a:endParaRPr lang="en-US" dirty="0"/>
          </a:p>
        </p:txBody>
      </p:sp>
    </p:spTree>
    <p:extLst>
      <p:ext uri="{BB962C8B-B14F-4D97-AF65-F5344CB8AC3E}">
        <p14:creationId xmlns:p14="http://schemas.microsoft.com/office/powerpoint/2010/main" val="16118493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57</a:t>
            </a:fld>
            <a:endParaRPr lang="en-US" dirty="0"/>
          </a:p>
        </p:txBody>
      </p:sp>
    </p:spTree>
    <p:extLst>
      <p:ext uri="{BB962C8B-B14F-4D97-AF65-F5344CB8AC3E}">
        <p14:creationId xmlns:p14="http://schemas.microsoft.com/office/powerpoint/2010/main" val="3819501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06CE9-5A5A-4E64-AAC7-643EA39DFCEE}" type="slidenum">
              <a:rPr lang="en-US" smtClean="0"/>
              <a:pPr/>
              <a:t>58</a:t>
            </a:fld>
            <a:endParaRPr lang="en-US" dirty="0"/>
          </a:p>
        </p:txBody>
      </p:sp>
    </p:spTree>
    <p:extLst>
      <p:ext uri="{BB962C8B-B14F-4D97-AF65-F5344CB8AC3E}">
        <p14:creationId xmlns:p14="http://schemas.microsoft.com/office/powerpoint/2010/main" val="3568239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59</a:t>
            </a:fld>
            <a:endParaRPr lang="en-US" dirty="0"/>
          </a:p>
        </p:txBody>
      </p:sp>
    </p:spTree>
    <p:extLst>
      <p:ext uri="{BB962C8B-B14F-4D97-AF65-F5344CB8AC3E}">
        <p14:creationId xmlns:p14="http://schemas.microsoft.com/office/powerpoint/2010/main" val="407308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00628D-FC70-41A5-B047-F51AE3E8BD40}" type="slidenum">
              <a:rPr lang="en-US" smtClean="0"/>
              <a:pPr/>
              <a:t>6</a:t>
            </a:fld>
            <a:endParaRPr lang="en-US" dirty="0"/>
          </a:p>
        </p:txBody>
      </p:sp>
    </p:spTree>
    <p:extLst>
      <p:ext uri="{BB962C8B-B14F-4D97-AF65-F5344CB8AC3E}">
        <p14:creationId xmlns:p14="http://schemas.microsoft.com/office/powerpoint/2010/main" val="1098241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60</a:t>
            </a:fld>
            <a:endParaRPr lang="en-US" dirty="0"/>
          </a:p>
        </p:txBody>
      </p:sp>
    </p:spTree>
    <p:extLst>
      <p:ext uri="{BB962C8B-B14F-4D97-AF65-F5344CB8AC3E}">
        <p14:creationId xmlns:p14="http://schemas.microsoft.com/office/powerpoint/2010/main" val="17142303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932CF6-142F-4865-B9D1-834084EDB386}" type="slidenum">
              <a:rPr lang="en-US" smtClean="0"/>
              <a:pPr/>
              <a:t>61</a:t>
            </a:fld>
            <a:endParaRPr lang="en-US" dirty="0"/>
          </a:p>
        </p:txBody>
      </p:sp>
    </p:spTree>
    <p:extLst>
      <p:ext uri="{BB962C8B-B14F-4D97-AF65-F5344CB8AC3E}">
        <p14:creationId xmlns:p14="http://schemas.microsoft.com/office/powerpoint/2010/main" val="40689395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06CE9-5A5A-4E64-AAC7-643EA39DFCEE}" type="slidenum">
              <a:rPr lang="en-US" smtClean="0"/>
              <a:pPr/>
              <a:t>62</a:t>
            </a:fld>
            <a:endParaRPr lang="en-US" dirty="0"/>
          </a:p>
        </p:txBody>
      </p:sp>
    </p:spTree>
    <p:extLst>
      <p:ext uri="{BB962C8B-B14F-4D97-AF65-F5344CB8AC3E}">
        <p14:creationId xmlns:p14="http://schemas.microsoft.com/office/powerpoint/2010/main" val="7922796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06CE9-5A5A-4E64-AAC7-643EA39DFCEE}" type="slidenum">
              <a:rPr lang="en-US" smtClean="0"/>
              <a:pPr/>
              <a:t>63</a:t>
            </a:fld>
            <a:endParaRPr lang="en-US" dirty="0"/>
          </a:p>
        </p:txBody>
      </p:sp>
    </p:spTree>
    <p:extLst>
      <p:ext uri="{BB962C8B-B14F-4D97-AF65-F5344CB8AC3E}">
        <p14:creationId xmlns:p14="http://schemas.microsoft.com/office/powerpoint/2010/main" val="3708194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06CE9-5A5A-4E64-AAC7-643EA39DFCEE}" type="slidenum">
              <a:rPr lang="en-US" smtClean="0"/>
              <a:pPr/>
              <a:t>64</a:t>
            </a:fld>
            <a:endParaRPr lang="en-US" dirty="0"/>
          </a:p>
        </p:txBody>
      </p:sp>
    </p:spTree>
    <p:extLst>
      <p:ext uri="{BB962C8B-B14F-4D97-AF65-F5344CB8AC3E}">
        <p14:creationId xmlns:p14="http://schemas.microsoft.com/office/powerpoint/2010/main" val="3057643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A06CE9-5A5A-4E64-AAC7-643EA39DFCEE}" type="slidenum">
              <a:rPr lang="en-US" smtClean="0"/>
              <a:pPr/>
              <a:t>65</a:t>
            </a:fld>
            <a:endParaRPr lang="en-US" dirty="0"/>
          </a:p>
        </p:txBody>
      </p:sp>
    </p:spTree>
    <p:extLst>
      <p:ext uri="{BB962C8B-B14F-4D97-AF65-F5344CB8AC3E}">
        <p14:creationId xmlns:p14="http://schemas.microsoft.com/office/powerpoint/2010/main" val="10592028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66</a:t>
            </a:fld>
            <a:endParaRPr lang="en-US" dirty="0"/>
          </a:p>
        </p:txBody>
      </p:sp>
    </p:spTree>
    <p:extLst>
      <p:ext uri="{BB962C8B-B14F-4D97-AF65-F5344CB8AC3E}">
        <p14:creationId xmlns:p14="http://schemas.microsoft.com/office/powerpoint/2010/main" val="4462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67</a:t>
            </a:fld>
            <a:endParaRPr lang="en-US" dirty="0"/>
          </a:p>
        </p:txBody>
      </p:sp>
    </p:spTree>
    <p:extLst>
      <p:ext uri="{BB962C8B-B14F-4D97-AF65-F5344CB8AC3E}">
        <p14:creationId xmlns:p14="http://schemas.microsoft.com/office/powerpoint/2010/main" val="23206471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68</a:t>
            </a:fld>
            <a:endParaRPr lang="en-US" dirty="0"/>
          </a:p>
        </p:txBody>
      </p:sp>
    </p:spTree>
    <p:extLst>
      <p:ext uri="{BB962C8B-B14F-4D97-AF65-F5344CB8AC3E}">
        <p14:creationId xmlns:p14="http://schemas.microsoft.com/office/powerpoint/2010/main" val="10728324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69</a:t>
            </a:fld>
            <a:endParaRPr lang="en-US" dirty="0"/>
          </a:p>
        </p:txBody>
      </p:sp>
    </p:spTree>
    <p:extLst>
      <p:ext uri="{BB962C8B-B14F-4D97-AF65-F5344CB8AC3E}">
        <p14:creationId xmlns:p14="http://schemas.microsoft.com/office/powerpoint/2010/main" val="330067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7</a:t>
            </a:fld>
            <a:endParaRPr lang="en-US" dirty="0"/>
          </a:p>
        </p:txBody>
      </p:sp>
    </p:spTree>
    <p:extLst>
      <p:ext uri="{BB962C8B-B14F-4D97-AF65-F5344CB8AC3E}">
        <p14:creationId xmlns:p14="http://schemas.microsoft.com/office/powerpoint/2010/main" val="11304347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70</a:t>
            </a:fld>
            <a:endParaRPr lang="en-US" dirty="0"/>
          </a:p>
        </p:txBody>
      </p:sp>
    </p:spTree>
    <p:extLst>
      <p:ext uri="{BB962C8B-B14F-4D97-AF65-F5344CB8AC3E}">
        <p14:creationId xmlns:p14="http://schemas.microsoft.com/office/powerpoint/2010/main" val="39175823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71</a:t>
            </a:fld>
            <a:endParaRPr lang="en-US" dirty="0"/>
          </a:p>
        </p:txBody>
      </p:sp>
    </p:spTree>
    <p:extLst>
      <p:ext uri="{BB962C8B-B14F-4D97-AF65-F5344CB8AC3E}">
        <p14:creationId xmlns:p14="http://schemas.microsoft.com/office/powerpoint/2010/main" val="17296383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72</a:t>
            </a:fld>
            <a:endParaRPr lang="en-US" dirty="0"/>
          </a:p>
        </p:txBody>
      </p:sp>
    </p:spTree>
    <p:extLst>
      <p:ext uri="{BB962C8B-B14F-4D97-AF65-F5344CB8AC3E}">
        <p14:creationId xmlns:p14="http://schemas.microsoft.com/office/powerpoint/2010/main" val="42201253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73</a:t>
            </a:fld>
            <a:endParaRPr lang="en-US" dirty="0"/>
          </a:p>
        </p:txBody>
      </p:sp>
    </p:spTree>
    <p:extLst>
      <p:ext uri="{BB962C8B-B14F-4D97-AF65-F5344CB8AC3E}">
        <p14:creationId xmlns:p14="http://schemas.microsoft.com/office/powerpoint/2010/main" val="17377519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74</a:t>
            </a:fld>
            <a:endParaRPr lang="en-US" dirty="0"/>
          </a:p>
        </p:txBody>
      </p:sp>
    </p:spTree>
    <p:extLst>
      <p:ext uri="{BB962C8B-B14F-4D97-AF65-F5344CB8AC3E}">
        <p14:creationId xmlns:p14="http://schemas.microsoft.com/office/powerpoint/2010/main" val="6218459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75</a:t>
            </a:fld>
            <a:endParaRPr lang="en-US" dirty="0"/>
          </a:p>
        </p:txBody>
      </p:sp>
    </p:spTree>
    <p:extLst>
      <p:ext uri="{BB962C8B-B14F-4D97-AF65-F5344CB8AC3E}">
        <p14:creationId xmlns:p14="http://schemas.microsoft.com/office/powerpoint/2010/main" val="30322526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76</a:t>
            </a:fld>
            <a:endParaRPr lang="en-US" dirty="0"/>
          </a:p>
        </p:txBody>
      </p:sp>
    </p:spTree>
    <p:extLst>
      <p:ext uri="{BB962C8B-B14F-4D97-AF65-F5344CB8AC3E}">
        <p14:creationId xmlns:p14="http://schemas.microsoft.com/office/powerpoint/2010/main" val="11804997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77</a:t>
            </a:fld>
            <a:endParaRPr lang="en-US" dirty="0"/>
          </a:p>
        </p:txBody>
      </p:sp>
    </p:spTree>
    <p:extLst>
      <p:ext uri="{BB962C8B-B14F-4D97-AF65-F5344CB8AC3E}">
        <p14:creationId xmlns:p14="http://schemas.microsoft.com/office/powerpoint/2010/main" val="20862710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78</a:t>
            </a:fld>
            <a:endParaRPr lang="en-US" dirty="0"/>
          </a:p>
        </p:txBody>
      </p:sp>
    </p:spTree>
    <p:extLst>
      <p:ext uri="{BB962C8B-B14F-4D97-AF65-F5344CB8AC3E}">
        <p14:creationId xmlns:p14="http://schemas.microsoft.com/office/powerpoint/2010/main" val="8665140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00628D-FC70-41A5-B047-F51AE3E8BD40}" type="slidenum">
              <a:rPr lang="en-US" smtClean="0"/>
              <a:pPr/>
              <a:t>79</a:t>
            </a:fld>
            <a:endParaRPr lang="en-US" dirty="0"/>
          </a:p>
        </p:txBody>
      </p:sp>
    </p:spTree>
    <p:extLst>
      <p:ext uri="{BB962C8B-B14F-4D97-AF65-F5344CB8AC3E}">
        <p14:creationId xmlns:p14="http://schemas.microsoft.com/office/powerpoint/2010/main" val="366734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8</a:t>
            </a:fld>
            <a:endParaRPr lang="en-US" dirty="0"/>
          </a:p>
        </p:txBody>
      </p:sp>
    </p:spTree>
    <p:extLst>
      <p:ext uri="{BB962C8B-B14F-4D97-AF65-F5344CB8AC3E}">
        <p14:creationId xmlns:p14="http://schemas.microsoft.com/office/powerpoint/2010/main" val="27574911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80</a:t>
            </a:fld>
            <a:endParaRPr lang="en-US" dirty="0"/>
          </a:p>
        </p:txBody>
      </p:sp>
    </p:spTree>
    <p:extLst>
      <p:ext uri="{BB962C8B-B14F-4D97-AF65-F5344CB8AC3E}">
        <p14:creationId xmlns:p14="http://schemas.microsoft.com/office/powerpoint/2010/main" val="2067676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A5A4D-0AAE-446A-9FDF-41D7625FA900}" type="slidenum">
              <a:rPr lang="en-US"/>
              <a:pPr/>
              <a:t>81</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042541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2A5A4D-0AAE-446A-9FDF-41D7625FA900}" type="slidenum">
              <a:rPr lang="en-US"/>
              <a:pPr/>
              <a:t>82</a:t>
            </a:fld>
            <a:endParaRPr lang="en-US" dirty="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834636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252B0-E282-46F7-8CAF-1A41A152301E}" type="slidenum">
              <a:rPr lang="en-US"/>
              <a:pPr/>
              <a:t>83</a:t>
            </a:fld>
            <a:endParaRPr lang="en-US"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141735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89DB4-AF1D-48C5-A347-7D5FE35B34B0}" type="slidenum">
              <a:rPr lang="en-US"/>
              <a:pPr/>
              <a:t>84</a:t>
            </a:fld>
            <a:endParaRPr lang="en-US"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624660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362BA-72DF-4B4F-B1CE-6B27DC9247F6}" type="slidenum">
              <a:rPr lang="en-US"/>
              <a:pPr/>
              <a:t>85</a:t>
            </a:fld>
            <a:endParaRPr lang="en-US" dirty="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878469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863F5-CF10-4B66-8EDA-72985E725604}" type="slidenum">
              <a:rPr lang="en-US"/>
              <a:pPr/>
              <a:t>86</a:t>
            </a:fld>
            <a:endParaRPr lang="en-US"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434581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87</a:t>
            </a:fld>
            <a:endParaRPr lang="en-US" dirty="0"/>
          </a:p>
        </p:txBody>
      </p:sp>
    </p:spTree>
    <p:extLst>
      <p:ext uri="{BB962C8B-B14F-4D97-AF65-F5344CB8AC3E}">
        <p14:creationId xmlns:p14="http://schemas.microsoft.com/office/powerpoint/2010/main" val="34992978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079CA-2EAB-45EA-A3B4-D5950CE19B7B}" type="slidenum">
              <a:rPr lang="en-US"/>
              <a:pPr/>
              <a:t>88</a:t>
            </a:fld>
            <a:endParaRPr lang="en-US" dirty="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994965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89</a:t>
            </a:fld>
            <a:endParaRPr lang="en-US" dirty="0"/>
          </a:p>
        </p:txBody>
      </p:sp>
    </p:spTree>
    <p:extLst>
      <p:ext uri="{BB962C8B-B14F-4D97-AF65-F5344CB8AC3E}">
        <p14:creationId xmlns:p14="http://schemas.microsoft.com/office/powerpoint/2010/main" val="349974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9</a:t>
            </a:fld>
            <a:endParaRPr lang="en-US" dirty="0"/>
          </a:p>
        </p:txBody>
      </p:sp>
    </p:spTree>
    <p:extLst>
      <p:ext uri="{BB962C8B-B14F-4D97-AF65-F5344CB8AC3E}">
        <p14:creationId xmlns:p14="http://schemas.microsoft.com/office/powerpoint/2010/main" val="20788031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91</a:t>
            </a:fld>
            <a:endParaRPr lang="en-US" dirty="0"/>
          </a:p>
        </p:txBody>
      </p:sp>
    </p:spTree>
    <p:extLst>
      <p:ext uri="{BB962C8B-B14F-4D97-AF65-F5344CB8AC3E}">
        <p14:creationId xmlns:p14="http://schemas.microsoft.com/office/powerpoint/2010/main" val="2727814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537116-5B44-4F07-99AC-7D809BCE14D1}" type="slidenum">
              <a:rPr lang="en-US" smtClean="0"/>
              <a:pPr/>
              <a:t>92</a:t>
            </a:fld>
            <a:endParaRPr lang="en-US" dirty="0"/>
          </a:p>
        </p:txBody>
      </p:sp>
    </p:spTree>
    <p:extLst>
      <p:ext uri="{BB962C8B-B14F-4D97-AF65-F5344CB8AC3E}">
        <p14:creationId xmlns:p14="http://schemas.microsoft.com/office/powerpoint/2010/main" val="35834558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93</a:t>
            </a:fld>
            <a:endParaRPr lang="en-US" dirty="0"/>
          </a:p>
        </p:txBody>
      </p:sp>
    </p:spTree>
    <p:extLst>
      <p:ext uri="{BB962C8B-B14F-4D97-AF65-F5344CB8AC3E}">
        <p14:creationId xmlns:p14="http://schemas.microsoft.com/office/powerpoint/2010/main" val="40208535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94</a:t>
            </a:fld>
            <a:endParaRPr lang="en-US" dirty="0"/>
          </a:p>
        </p:txBody>
      </p:sp>
    </p:spTree>
    <p:extLst>
      <p:ext uri="{BB962C8B-B14F-4D97-AF65-F5344CB8AC3E}">
        <p14:creationId xmlns:p14="http://schemas.microsoft.com/office/powerpoint/2010/main" val="65847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95</a:t>
            </a:fld>
            <a:endParaRPr lang="en-US" dirty="0"/>
          </a:p>
        </p:txBody>
      </p:sp>
    </p:spTree>
    <p:extLst>
      <p:ext uri="{BB962C8B-B14F-4D97-AF65-F5344CB8AC3E}">
        <p14:creationId xmlns:p14="http://schemas.microsoft.com/office/powerpoint/2010/main" val="38626390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96</a:t>
            </a:fld>
            <a:endParaRPr lang="en-US" dirty="0"/>
          </a:p>
        </p:txBody>
      </p:sp>
    </p:spTree>
    <p:extLst>
      <p:ext uri="{BB962C8B-B14F-4D97-AF65-F5344CB8AC3E}">
        <p14:creationId xmlns:p14="http://schemas.microsoft.com/office/powerpoint/2010/main" val="25976463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97</a:t>
            </a:fld>
            <a:endParaRPr lang="en-US" dirty="0"/>
          </a:p>
        </p:txBody>
      </p:sp>
    </p:spTree>
    <p:extLst>
      <p:ext uri="{BB962C8B-B14F-4D97-AF65-F5344CB8AC3E}">
        <p14:creationId xmlns:p14="http://schemas.microsoft.com/office/powerpoint/2010/main" val="27870518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98</a:t>
            </a:fld>
            <a:endParaRPr lang="en-US" dirty="0"/>
          </a:p>
        </p:txBody>
      </p:sp>
    </p:spTree>
    <p:extLst>
      <p:ext uri="{BB962C8B-B14F-4D97-AF65-F5344CB8AC3E}">
        <p14:creationId xmlns:p14="http://schemas.microsoft.com/office/powerpoint/2010/main" val="32171554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99</a:t>
            </a:fld>
            <a:endParaRPr lang="en-US" dirty="0"/>
          </a:p>
        </p:txBody>
      </p:sp>
    </p:spTree>
    <p:extLst>
      <p:ext uri="{BB962C8B-B14F-4D97-AF65-F5344CB8AC3E}">
        <p14:creationId xmlns:p14="http://schemas.microsoft.com/office/powerpoint/2010/main" val="8048968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1F78A8-523F-4BFC-80CC-40890F21BE70}" type="slidenum">
              <a:rPr lang="en-US" smtClean="0"/>
              <a:pPr/>
              <a:t>100</a:t>
            </a:fld>
            <a:endParaRPr lang="en-US" dirty="0"/>
          </a:p>
        </p:txBody>
      </p:sp>
    </p:spTree>
    <p:extLst>
      <p:ext uri="{BB962C8B-B14F-4D97-AF65-F5344CB8AC3E}">
        <p14:creationId xmlns:p14="http://schemas.microsoft.com/office/powerpoint/2010/main" val="363945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5" name="Footer Placeholder 4"/>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5" name="Footer Placeholder 4"/>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ambria" panose="02040503050406030204" pitchFamily="18"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5" name="Footer Placeholder 4"/>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0000" cy="4114800"/>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atin typeface="Cambria" panose="02040503050406030204" pitchFamily="18" charset="0"/>
              </a:defRPr>
            </a:lvl1pPr>
          </a:lstStyle>
          <a:p>
            <a:endParaRPr lang="it-IT" dirty="0"/>
          </a:p>
        </p:txBody>
      </p:sp>
      <p:sp>
        <p:nvSpPr>
          <p:cNvPr id="6" name="Footer Placeholder 5"/>
          <p:cNvSpPr>
            <a:spLocks noGrp="1"/>
          </p:cNvSpPr>
          <p:nvPr>
            <p:ph type="ftr" sz="quarter" idx="11"/>
          </p:nvPr>
        </p:nvSpPr>
        <p:spPr>
          <a:xfrm>
            <a:off x="3124200" y="6248400"/>
            <a:ext cx="2895600" cy="457200"/>
          </a:xfrm>
        </p:spPr>
        <p:txBody>
          <a:bodyPr/>
          <a:lstStyle>
            <a:lvl1pPr>
              <a:defRPr>
                <a:latin typeface="Cambria" panose="02040503050406030204" pitchFamily="18" charset="0"/>
              </a:defRPr>
            </a:lvl1pPr>
          </a:lstStyle>
          <a:p>
            <a:endParaRPr lang="it-IT" dirty="0"/>
          </a:p>
        </p:txBody>
      </p:sp>
      <p:sp>
        <p:nvSpPr>
          <p:cNvPr id="7" name="Slide Number Placeholder 6"/>
          <p:cNvSpPr>
            <a:spLocks noGrp="1"/>
          </p:cNvSpPr>
          <p:nvPr>
            <p:ph type="sldNum" sz="quarter" idx="12"/>
          </p:nvPr>
        </p:nvSpPr>
        <p:spPr>
          <a:xfrm>
            <a:off x="6553200" y="6248400"/>
            <a:ext cx="1905000" cy="457200"/>
          </a:xfrm>
        </p:spPr>
        <p:txBody>
          <a:bodyPr/>
          <a:lstStyle>
            <a:lvl1pPr>
              <a:defRPr>
                <a:latin typeface="Cambria" panose="02040503050406030204" pitchFamily="18" charset="0"/>
              </a:defRPr>
            </a:lvl1pPr>
          </a:lstStyle>
          <a:p>
            <a:fld id="{B748BDD9-3EB1-4F6E-A4E6-9629EB7B5B69}" type="slidenum">
              <a:rPr lang="it-IT" smtClean="0"/>
              <a:pPr/>
              <a:t>‹#›</a:t>
            </a:fld>
            <a:endParaRPr lang="it-IT"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981200"/>
            <a:ext cx="3810000" cy="1981200"/>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4114800"/>
            <a:ext cx="3810000" cy="1981200"/>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a:xfrm>
            <a:off x="685800" y="6248400"/>
            <a:ext cx="1905000" cy="457200"/>
          </a:xfrm>
        </p:spPr>
        <p:txBody>
          <a:bodyPr/>
          <a:lstStyle>
            <a:lvl1pPr>
              <a:defRPr>
                <a:latin typeface="Cambria" panose="02040503050406030204" pitchFamily="18" charset="0"/>
              </a:defRPr>
            </a:lvl1pPr>
          </a:lstStyle>
          <a:p>
            <a:endParaRPr lang="it-IT" dirty="0"/>
          </a:p>
        </p:txBody>
      </p:sp>
      <p:sp>
        <p:nvSpPr>
          <p:cNvPr id="7" name="Footer Placeholder 6"/>
          <p:cNvSpPr>
            <a:spLocks noGrp="1"/>
          </p:cNvSpPr>
          <p:nvPr>
            <p:ph type="ftr" sz="quarter" idx="11"/>
          </p:nvPr>
        </p:nvSpPr>
        <p:spPr>
          <a:xfrm>
            <a:off x="3124200" y="6248400"/>
            <a:ext cx="2895600" cy="457200"/>
          </a:xfrm>
        </p:spPr>
        <p:txBody>
          <a:bodyPr/>
          <a:lstStyle>
            <a:lvl1pPr>
              <a:defRPr>
                <a:latin typeface="Cambria" panose="02040503050406030204" pitchFamily="18" charset="0"/>
              </a:defRPr>
            </a:lvl1pPr>
          </a:lstStyle>
          <a:p>
            <a:endParaRPr lang="it-IT" dirty="0"/>
          </a:p>
        </p:txBody>
      </p:sp>
      <p:sp>
        <p:nvSpPr>
          <p:cNvPr id="8" name="Slide Number Placeholder 7"/>
          <p:cNvSpPr>
            <a:spLocks noGrp="1"/>
          </p:cNvSpPr>
          <p:nvPr>
            <p:ph type="sldNum" sz="quarter" idx="12"/>
          </p:nvPr>
        </p:nvSpPr>
        <p:spPr>
          <a:xfrm>
            <a:off x="6553200" y="6248400"/>
            <a:ext cx="1905000" cy="457200"/>
          </a:xfrm>
        </p:spPr>
        <p:txBody>
          <a:bodyPr/>
          <a:lstStyle>
            <a:lvl1pPr>
              <a:defRPr>
                <a:latin typeface="Cambria" panose="02040503050406030204" pitchFamily="18" charset="0"/>
              </a:defRPr>
            </a:lvl1pPr>
          </a:lstStyle>
          <a:p>
            <a:fld id="{41D5D115-DF14-4849-8699-A41F0BA62663}" type="slidenum">
              <a:rPr lang="it-IT" smtClean="0"/>
              <a:pPr/>
              <a:t>‹#›</a:t>
            </a:fld>
            <a:endParaRPr lang="it-IT"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685800" y="1981200"/>
            <a:ext cx="7772400" cy="4114800"/>
          </a:xfrm>
        </p:spPr>
        <p:txBody>
          <a:bodyPr/>
          <a:lstStyle>
            <a:lvl1pPr>
              <a:defRPr>
                <a:latin typeface="Cambria" panose="02040503050406030204" pitchFamily="18" charset="0"/>
              </a:defRPr>
            </a:lvl1p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atin typeface="Cambria" panose="02040503050406030204" pitchFamily="18" charset="0"/>
              </a:defRPr>
            </a:lvl1pPr>
          </a:lstStyle>
          <a:p>
            <a:endParaRPr lang="it-IT" dirty="0"/>
          </a:p>
        </p:txBody>
      </p:sp>
      <p:sp>
        <p:nvSpPr>
          <p:cNvPr id="5" name="Footer Placeholder 4"/>
          <p:cNvSpPr>
            <a:spLocks noGrp="1"/>
          </p:cNvSpPr>
          <p:nvPr>
            <p:ph type="ftr" sz="quarter" idx="11"/>
          </p:nvPr>
        </p:nvSpPr>
        <p:spPr>
          <a:xfrm>
            <a:off x="3124200" y="6248400"/>
            <a:ext cx="2895600" cy="457200"/>
          </a:xfrm>
        </p:spPr>
        <p:txBody>
          <a:bodyPr/>
          <a:lstStyle>
            <a:lvl1pPr>
              <a:defRPr>
                <a:latin typeface="Cambria" panose="02040503050406030204" pitchFamily="18" charset="0"/>
              </a:defRPr>
            </a:lvl1pPr>
          </a:lstStyle>
          <a:p>
            <a:endParaRPr lang="it-IT" dirty="0"/>
          </a:p>
        </p:txBody>
      </p:sp>
      <p:sp>
        <p:nvSpPr>
          <p:cNvPr id="6" name="Slide Number Placeholder 5"/>
          <p:cNvSpPr>
            <a:spLocks noGrp="1"/>
          </p:cNvSpPr>
          <p:nvPr>
            <p:ph type="sldNum" sz="quarter" idx="12"/>
          </p:nvPr>
        </p:nvSpPr>
        <p:spPr>
          <a:xfrm>
            <a:off x="6553200" y="6248400"/>
            <a:ext cx="1905000" cy="457200"/>
          </a:xfrm>
        </p:spPr>
        <p:txBody>
          <a:bodyPr/>
          <a:lstStyle>
            <a:lvl1pPr>
              <a:defRPr>
                <a:latin typeface="Cambria" panose="02040503050406030204" pitchFamily="18" charset="0"/>
              </a:defRPr>
            </a:lvl1pPr>
          </a:lstStyle>
          <a:p>
            <a:fld id="{45B1B6EA-4CF7-41D6-B34D-34E1046629DF}" type="slidenum">
              <a:rPr lang="it-IT" smtClean="0"/>
              <a:pPr/>
              <a:t>‹#›</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5" name="Footer Placeholder 4"/>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mbria" panose="020405030504060302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5" name="Footer Placeholder 4"/>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mbria" panose="02040503050406030204" pitchFamily="18" charset="0"/>
              </a:defRPr>
            </a:lvl1pPr>
            <a:lvl2pPr>
              <a:defRPr sz="2400">
                <a:latin typeface="Cambria" panose="02040503050406030204" pitchFamily="18" charset="0"/>
              </a:defRPr>
            </a:lvl2pPr>
            <a:lvl3pPr>
              <a:defRPr sz="2000">
                <a:latin typeface="Cambria" panose="02040503050406030204" pitchFamily="18" charset="0"/>
              </a:defRPr>
            </a:lvl3pPr>
            <a:lvl4pPr>
              <a:defRPr sz="1800">
                <a:latin typeface="Cambria" panose="02040503050406030204" pitchFamily="18" charset="0"/>
              </a:defRPr>
            </a:lvl4pPr>
            <a:lvl5pPr>
              <a:defRPr sz="1800">
                <a:latin typeface="Cambria" panose="020405030504060302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6" name="Footer Placeholder 5"/>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mbria" panose="02040503050406030204" pitchFamily="18" charset="0"/>
              </a:defRPr>
            </a:lvl1pPr>
            <a:lvl2pPr>
              <a:defRPr sz="2000">
                <a:latin typeface="Cambria" panose="02040503050406030204" pitchFamily="18" charset="0"/>
              </a:defRPr>
            </a:lvl2pPr>
            <a:lvl3pPr>
              <a:defRPr sz="1800">
                <a:latin typeface="Cambria" panose="02040503050406030204" pitchFamily="18" charset="0"/>
              </a:defRPr>
            </a:lvl3pPr>
            <a:lvl4pPr>
              <a:defRPr sz="1600">
                <a:latin typeface="Cambria" panose="02040503050406030204" pitchFamily="18" charset="0"/>
              </a:defRPr>
            </a:lvl4pPr>
            <a:lvl5pPr>
              <a:defRPr sz="1600">
                <a:latin typeface="Cambria" panose="02040503050406030204"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mbria" panose="02040503050406030204" pitchFamily="18" charset="0"/>
              </a:defRPr>
            </a:lvl1pPr>
            <a:lvl2pPr>
              <a:defRPr sz="2000">
                <a:latin typeface="Cambria" panose="02040503050406030204" pitchFamily="18" charset="0"/>
              </a:defRPr>
            </a:lvl2pPr>
            <a:lvl3pPr>
              <a:defRPr sz="1800">
                <a:latin typeface="Cambria" panose="02040503050406030204" pitchFamily="18" charset="0"/>
              </a:defRPr>
            </a:lvl3pPr>
            <a:lvl4pPr>
              <a:defRPr sz="1600">
                <a:latin typeface="Cambria" panose="02040503050406030204" pitchFamily="18" charset="0"/>
              </a:defRPr>
            </a:lvl4pPr>
            <a:lvl5pPr>
              <a:defRPr sz="1600">
                <a:latin typeface="Cambria" panose="02040503050406030204"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8" name="Footer Placeholder 7"/>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4" name="Footer Placeholder 3"/>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3" name="Footer Placeholder 2"/>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mbria" panose="02040503050406030204" pitchFamily="18" charset="0"/>
              </a:defRPr>
            </a:lvl1pPr>
            <a:lvl2pPr>
              <a:defRPr sz="2800">
                <a:latin typeface="Cambria" panose="02040503050406030204" pitchFamily="18" charset="0"/>
              </a:defRPr>
            </a:lvl2pPr>
            <a:lvl3pPr>
              <a:defRPr sz="2400">
                <a:latin typeface="Cambria" panose="02040503050406030204" pitchFamily="18" charset="0"/>
              </a:defRPr>
            </a:lvl3pPr>
            <a:lvl4pPr>
              <a:defRPr sz="2000">
                <a:latin typeface="Cambria" panose="02040503050406030204" pitchFamily="18" charset="0"/>
              </a:defRPr>
            </a:lvl4pPr>
            <a:lvl5pPr>
              <a:defRPr sz="2000">
                <a:latin typeface="Cambria" panose="02040503050406030204" pitchFamily="18"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6" name="Footer Placeholder 5"/>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mbria" panose="020405030504060302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Cambria" panose="02040503050406030204" pitchFamily="18" charset="0"/>
              </a:defRPr>
            </a:lvl1pPr>
          </a:lstStyle>
          <a:p>
            <a:fld id="{C5DE9ABB-B933-41B6-B21B-1E5A05864ED4}" type="datetimeFigureOut">
              <a:rPr lang="en-US" smtClean="0"/>
              <a:pPr/>
              <a:t>11/14/2018</a:t>
            </a:fld>
            <a:endParaRPr lang="en-US" dirty="0"/>
          </a:p>
        </p:txBody>
      </p:sp>
      <p:sp>
        <p:nvSpPr>
          <p:cNvPr id="6" name="Footer Placeholder 5"/>
          <p:cNvSpPr>
            <a:spLocks noGrp="1"/>
          </p:cNvSpPr>
          <p:nvPr>
            <p:ph type="ftr" sz="quarter" idx="11"/>
          </p:nvPr>
        </p:nvSpPr>
        <p:spPr/>
        <p:txBody>
          <a:bodyPr/>
          <a:lstStyle>
            <a:lvl1pPr>
              <a:defRPr>
                <a:latin typeface="Cambria" panose="02040503050406030204" pitchFamily="18"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mbria" panose="02040503050406030204" pitchFamily="18" charset="0"/>
              </a:defRPr>
            </a:lvl1pPr>
          </a:lstStyle>
          <a:p>
            <a:fld id="{D54006AF-E3D8-4F39-9C79-A8CB0F8786D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defRPr>
            </a:lvl1pPr>
          </a:lstStyle>
          <a:p>
            <a:fld id="{C5DE9ABB-B933-41B6-B21B-1E5A05864ED4}" type="datetimeFigureOut">
              <a:rPr lang="en-US" smtClean="0"/>
              <a:pPr/>
              <a:t>11/14/2018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D54006AF-E3D8-4F39-9C79-A8CB0F8786D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520.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84.xml"/><Relationship Id="rId5" Type="http://schemas.openxmlformats.org/officeDocument/2006/relationships/image" Target="../media/image540.png"/><Relationship Id="rId4" Type="http://schemas.openxmlformats.org/officeDocument/2006/relationships/image" Target="../media/image530.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550.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tags" Target="../tags/tag87.xml"/><Relationship Id="rId6" Type="http://schemas.openxmlformats.org/officeDocument/2006/relationships/image" Target="../media/image840.png"/><Relationship Id="rId5" Type="http://schemas.openxmlformats.org/officeDocument/2006/relationships/image" Target="../media/image780.png"/><Relationship Id="rId4" Type="http://schemas.openxmlformats.org/officeDocument/2006/relationships/image" Target="../media/image660.png"/></Relationships>
</file>

<file path=ppt/slides/_rels/slide10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105.xml"/><Relationship Id="rId7" Type="http://schemas.openxmlformats.org/officeDocument/2006/relationships/image" Target="../media/image93.png"/><Relationship Id="rId2" Type="http://schemas.openxmlformats.org/officeDocument/2006/relationships/slideLayout" Target="../slideLayouts/slideLayout12.xml"/><Relationship Id="rId1" Type="http://schemas.openxmlformats.org/officeDocument/2006/relationships/tags" Target="../tags/tag88.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7" Type="http://schemas.openxmlformats.org/officeDocument/2006/relationships/image" Target="../media/image99.png"/><Relationship Id="rId2" Type="http://schemas.openxmlformats.org/officeDocument/2006/relationships/slideLayout" Target="../slideLayouts/slideLayout6.xml"/><Relationship Id="rId1" Type="http://schemas.openxmlformats.org/officeDocument/2006/relationships/tags" Target="../tags/tag89.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tags" Target="../tags/tag90.xml"/><Relationship Id="rId4" Type="http://schemas.openxmlformats.org/officeDocument/2006/relationships/image" Target="../media/image11.png"/></Relationships>
</file>

<file path=ppt/slides/_rels/slide10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108.xml"/><Relationship Id="rId7" Type="http://schemas.openxmlformats.org/officeDocument/2006/relationships/image" Target="../media/image103.png"/><Relationship Id="rId2" Type="http://schemas.openxmlformats.org/officeDocument/2006/relationships/slideLayout" Target="../slideLayouts/slideLayout6.xml"/><Relationship Id="rId1" Type="http://schemas.openxmlformats.org/officeDocument/2006/relationships/tags" Target="../tags/tag91.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106.png"/></Relationships>
</file>

<file path=ppt/slides/_rels/slide111.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5.png"/><Relationship Id="rId3" Type="http://schemas.openxmlformats.org/officeDocument/2006/relationships/notesSlide" Target="../notesSlides/notesSlide110.xml"/><Relationship Id="rId7" Type="http://schemas.openxmlformats.org/officeDocument/2006/relationships/image" Target="../media/image110.png"/><Relationship Id="rId12"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ags" Target="../tags/tag93.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116.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117.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00.xml"/><Relationship Id="rId4" Type="http://schemas.openxmlformats.org/officeDocument/2006/relationships/image" Target="../media/image117.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101.xml"/><Relationship Id="rId4" Type="http://schemas.openxmlformats.org/officeDocument/2006/relationships/image" Target="../media/image1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03.xml"/><Relationship Id="rId4" Type="http://schemas.openxmlformats.org/officeDocument/2006/relationships/image" Target="../media/image118.png"/></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12.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0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120.png"/><Relationship Id="rId4" Type="http://schemas.openxmlformats.org/officeDocument/2006/relationships/image" Target="../media/image12.png"/></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95.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91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8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22.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1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50.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4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90.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31.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notesSlide" Target="../notesSlides/notesSlide32.xm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33.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34.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notesSlide" Target="../notesSlides/notesSlide34.xml"/><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slideLayout" Target="../slideLayouts/slideLayout2.xml"/><Relationship Id="rId16" Type="http://schemas.openxmlformats.org/officeDocument/2006/relationships/image" Target="../media/image200.png"/><Relationship Id="rId1" Type="http://schemas.openxmlformats.org/officeDocument/2006/relationships/tags" Target="../tags/tag28.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notesSlide" Target="../notesSlides/notesSlide35.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slideLayout" Target="../slideLayouts/slideLayout2.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tags" Target="../tags/tag29.xml"/><Relationship Id="rId6" Type="http://schemas.openxmlformats.org/officeDocument/2006/relationships/image" Target="../media/image212.png"/><Relationship Id="rId11" Type="http://schemas.microsoft.com/office/2007/relationships/diagramDrawing" Target="../diagrams/drawing9.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3" Type="http://schemas.openxmlformats.org/officeDocument/2006/relationships/notesSlide" Target="../notesSlides/notesSlide36.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 Type="http://schemas.openxmlformats.org/officeDocument/2006/relationships/slideLayout" Target="../slideLayouts/slideLayout2.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tags" Target="../tags/tag30.xml"/><Relationship Id="rId6" Type="http://schemas.openxmlformats.org/officeDocument/2006/relationships/image" Target="../media/image220.png"/><Relationship Id="rId11" Type="http://schemas.microsoft.com/office/2007/relationships/diagramDrawing" Target="../diagrams/drawing12.xml"/><Relationship Id="rId15" Type="http://schemas.openxmlformats.org/officeDocument/2006/relationships/diagramColors" Target="../diagrams/colors13.xml"/><Relationship Id="rId10" Type="http://schemas.openxmlformats.org/officeDocument/2006/relationships/diagramColors" Target="../diagrams/colors12.xml"/><Relationship Id="rId19" Type="http://schemas.openxmlformats.org/officeDocument/2006/relationships/diagramQuickStyle" Target="../diagrams/quickStyle14.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240.png"/></Relationships>
</file>

<file path=ppt/slides/_rels/slide39.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18" Type="http://schemas.microsoft.com/office/2007/relationships/diagramDrawing" Target="../diagrams/drawing17.xml"/><Relationship Id="rId26" Type="http://schemas.openxmlformats.org/officeDocument/2006/relationships/image" Target="../media/image250.png"/><Relationship Id="rId3" Type="http://schemas.openxmlformats.org/officeDocument/2006/relationships/notesSlide" Target="../notesSlides/notesSlide39.xml"/><Relationship Id="rId21" Type="http://schemas.openxmlformats.org/officeDocument/2006/relationships/diagramQuickStyle" Target="../diagrams/quickStyle18.xml"/><Relationship Id="rId7" Type="http://schemas.openxmlformats.org/officeDocument/2006/relationships/diagramColors" Target="../diagrams/colors15.xml"/><Relationship Id="rId12" Type="http://schemas.openxmlformats.org/officeDocument/2006/relationships/diagramColors" Target="../diagrams/colors16.xml"/><Relationship Id="rId17" Type="http://schemas.openxmlformats.org/officeDocument/2006/relationships/diagramColors" Target="../diagrams/colors17.xml"/><Relationship Id="rId2" Type="http://schemas.openxmlformats.org/officeDocument/2006/relationships/slideLayout" Target="../slideLayouts/slideLayout2.xml"/><Relationship Id="rId16" Type="http://schemas.openxmlformats.org/officeDocument/2006/relationships/diagramQuickStyle" Target="../diagrams/quickStyle17.xml"/><Relationship Id="rId20" Type="http://schemas.openxmlformats.org/officeDocument/2006/relationships/diagramLayout" Target="../diagrams/layout18.xml"/><Relationship Id="rId1" Type="http://schemas.openxmlformats.org/officeDocument/2006/relationships/tags" Target="../tags/tag33.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5" Type="http://schemas.openxmlformats.org/officeDocument/2006/relationships/diagramLayout" Target="../diagrams/layout17.xml"/><Relationship Id="rId23" Type="http://schemas.microsoft.com/office/2007/relationships/diagramDrawing" Target="../diagrams/drawing18.xml"/><Relationship Id="rId10" Type="http://schemas.openxmlformats.org/officeDocument/2006/relationships/diagramLayout" Target="../diagrams/layout16.xml"/><Relationship Id="rId19" Type="http://schemas.openxmlformats.org/officeDocument/2006/relationships/diagramData" Target="../diagrams/data18.xml"/><Relationship Id="rId4" Type="http://schemas.openxmlformats.org/officeDocument/2006/relationships/diagramData" Target="../diagrams/data15.xml"/><Relationship Id="rId9" Type="http://schemas.openxmlformats.org/officeDocument/2006/relationships/diagramData" Target="../diagrams/data16.xml"/><Relationship Id="rId14" Type="http://schemas.openxmlformats.org/officeDocument/2006/relationships/diagramData" Target="../diagrams/data17.xml"/><Relationship Id="rId22" Type="http://schemas.openxmlformats.org/officeDocument/2006/relationships/diagramColors" Target="../diagrams/colors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18" Type="http://schemas.openxmlformats.org/officeDocument/2006/relationships/diagramLayout" Target="../diagrams/layout21.xml"/><Relationship Id="rId26" Type="http://schemas.microsoft.com/office/2007/relationships/diagramDrawing" Target="../diagrams/drawing22.xml"/><Relationship Id="rId3" Type="http://schemas.openxmlformats.org/officeDocument/2006/relationships/notesSlide" Target="../notesSlides/notesSlide40.xml"/><Relationship Id="rId21" Type="http://schemas.microsoft.com/office/2007/relationships/diagramDrawing" Target="../diagrams/drawing21.xml"/><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diagramData" Target="../diagrams/data21.xml"/><Relationship Id="rId25" Type="http://schemas.openxmlformats.org/officeDocument/2006/relationships/diagramColors" Target="../diagrams/colors22.xml"/><Relationship Id="rId2" Type="http://schemas.openxmlformats.org/officeDocument/2006/relationships/slideLayout" Target="../slideLayouts/slideLayout2.xml"/><Relationship Id="rId16" Type="http://schemas.microsoft.com/office/2007/relationships/diagramDrawing" Target="../diagrams/drawing20.xml"/><Relationship Id="rId20" Type="http://schemas.openxmlformats.org/officeDocument/2006/relationships/diagramColors" Target="../diagrams/colors21.xml"/><Relationship Id="rId1" Type="http://schemas.openxmlformats.org/officeDocument/2006/relationships/tags" Target="../tags/tag34.xml"/><Relationship Id="rId6" Type="http://schemas.openxmlformats.org/officeDocument/2006/relationships/image" Target="../media/image260.png"/><Relationship Id="rId11" Type="http://schemas.microsoft.com/office/2007/relationships/diagramDrawing" Target="../diagrams/drawing19.xml"/><Relationship Id="rId24" Type="http://schemas.openxmlformats.org/officeDocument/2006/relationships/diagramQuickStyle" Target="../diagrams/quickStyle22.xml"/><Relationship Id="rId15" Type="http://schemas.openxmlformats.org/officeDocument/2006/relationships/diagramColors" Target="../diagrams/colors20.xml"/><Relationship Id="rId23" Type="http://schemas.openxmlformats.org/officeDocument/2006/relationships/diagramLayout" Target="../diagrams/layout22.xml"/><Relationship Id="rId10" Type="http://schemas.openxmlformats.org/officeDocument/2006/relationships/diagramColors" Target="../diagrams/colors19.xml"/><Relationship Id="rId19" Type="http://schemas.openxmlformats.org/officeDocument/2006/relationships/diagramQuickStyle" Target="../diagrams/quickStyle21.xml"/><Relationship Id="rId9" Type="http://schemas.openxmlformats.org/officeDocument/2006/relationships/diagramQuickStyle" Target="../diagrams/quickStyle19.xml"/><Relationship Id="rId14" Type="http://schemas.openxmlformats.org/officeDocument/2006/relationships/diagramQuickStyle" Target="../diagrams/quickStyle20.xml"/><Relationship Id="rId22" Type="http://schemas.openxmlformats.org/officeDocument/2006/relationships/diagramData" Target="../diagrams/data22.xml"/><Relationship Id="rId27" Type="http://schemas.openxmlformats.org/officeDocument/2006/relationships/image" Target="../media/image38.png"/></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notesSlide" Target="../notesSlides/notesSlide41.xml"/><Relationship Id="rId7" Type="http://schemas.openxmlformats.org/officeDocument/2006/relationships/diagramData" Target="../diagrams/data23.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9.png"/><Relationship Id="rId11" Type="http://schemas.microsoft.com/office/2007/relationships/diagramDrawing" Target="../diagrams/drawing23.xml"/><Relationship Id="rId10" Type="http://schemas.openxmlformats.org/officeDocument/2006/relationships/diagramColors" Target="../diagrams/colors23.xml"/><Relationship Id="rId9"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9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00.pn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27.xml"/><Relationship Id="rId13" Type="http://schemas.openxmlformats.org/officeDocument/2006/relationships/diagramData" Target="../diagrams/data28.xml"/><Relationship Id="rId18" Type="http://schemas.openxmlformats.org/officeDocument/2006/relationships/image" Target="../media/image330.png"/><Relationship Id="rId3" Type="http://schemas.openxmlformats.org/officeDocument/2006/relationships/notesSlide" Target="../notesSlides/notesSlide50.xml"/><Relationship Id="rId7" Type="http://schemas.openxmlformats.org/officeDocument/2006/relationships/diagramData" Target="../diagrams/data27.xml"/><Relationship Id="rId12" Type="http://schemas.openxmlformats.org/officeDocument/2006/relationships/image" Target="../media/image320.png"/><Relationship Id="rId17" Type="http://schemas.microsoft.com/office/2007/relationships/diagramDrawing" Target="../diagrams/drawing28.xml"/><Relationship Id="rId2" Type="http://schemas.openxmlformats.org/officeDocument/2006/relationships/slideLayout" Target="../slideLayouts/slideLayout2.xml"/><Relationship Id="rId16" Type="http://schemas.openxmlformats.org/officeDocument/2006/relationships/diagramColors" Target="../diagrams/colors28.xml"/><Relationship Id="rId1" Type="http://schemas.openxmlformats.org/officeDocument/2006/relationships/tags" Target="../tags/tag38.xml"/><Relationship Id="rId6" Type="http://schemas.openxmlformats.org/officeDocument/2006/relationships/image" Target="../media/image310.png"/><Relationship Id="rId11" Type="http://schemas.microsoft.com/office/2007/relationships/diagramDrawing" Target="../diagrams/drawing27.xml"/><Relationship Id="rId15" Type="http://schemas.openxmlformats.org/officeDocument/2006/relationships/diagramQuickStyle" Target="../diagrams/quickStyle28.xml"/><Relationship Id="rId10" Type="http://schemas.openxmlformats.org/officeDocument/2006/relationships/diagramColors" Target="../diagrams/colors27.xml"/><Relationship Id="rId9" Type="http://schemas.openxmlformats.org/officeDocument/2006/relationships/diagramQuickStyle" Target="../diagrams/quickStyle27.xml"/><Relationship Id="rId14" Type="http://schemas.openxmlformats.org/officeDocument/2006/relationships/diagramLayout" Target="../diagrams/layout2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350.png"/></Relationships>
</file>

<file path=ppt/slides/_rels/slide53.xml.rels><?xml version="1.0" encoding="UTF-8" standalone="yes"?>
<Relationships xmlns="http://schemas.openxmlformats.org/package/2006/relationships"><Relationship Id="rId8" Type="http://schemas.openxmlformats.org/officeDocument/2006/relationships/diagramLayout" Target="../diagrams/layout29.xml"/><Relationship Id="rId13" Type="http://schemas.openxmlformats.org/officeDocument/2006/relationships/diagramLayout" Target="../diagrams/layout30.xml"/><Relationship Id="rId3" Type="http://schemas.openxmlformats.org/officeDocument/2006/relationships/notesSlide" Target="../notesSlides/notesSlide53.xml"/><Relationship Id="rId7" Type="http://schemas.openxmlformats.org/officeDocument/2006/relationships/diagramData" Target="../diagrams/data29.xml"/><Relationship Id="rId12" Type="http://schemas.openxmlformats.org/officeDocument/2006/relationships/diagramData" Target="../diagrams/data30.xml"/><Relationship Id="rId2" Type="http://schemas.openxmlformats.org/officeDocument/2006/relationships/slideLayout" Target="../slideLayouts/slideLayout2.xml"/><Relationship Id="rId16" Type="http://schemas.microsoft.com/office/2007/relationships/diagramDrawing" Target="../diagrams/drawing30.xml"/><Relationship Id="rId1" Type="http://schemas.openxmlformats.org/officeDocument/2006/relationships/tags" Target="../tags/tag41.xml"/><Relationship Id="rId6" Type="http://schemas.openxmlformats.org/officeDocument/2006/relationships/image" Target="../media/image360.png"/><Relationship Id="rId11" Type="http://schemas.microsoft.com/office/2007/relationships/diagramDrawing" Target="../diagrams/drawing29.xml"/><Relationship Id="rId15" Type="http://schemas.openxmlformats.org/officeDocument/2006/relationships/diagramColors" Target="../diagrams/colors30.xml"/><Relationship Id="rId10" Type="http://schemas.openxmlformats.org/officeDocument/2006/relationships/diagramColors" Target="../diagrams/colors29.xml"/><Relationship Id="rId9" Type="http://schemas.openxmlformats.org/officeDocument/2006/relationships/diagramQuickStyle" Target="../diagrams/quickStyle29.xml"/><Relationship Id="rId14" Type="http://schemas.openxmlformats.org/officeDocument/2006/relationships/diagramQuickStyle" Target="../diagrams/quickStyle3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37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6.xml.rels><?xml version="1.0" encoding="UTF-8" standalone="yes"?>
<Relationships xmlns="http://schemas.openxmlformats.org/package/2006/relationships"><Relationship Id="rId8" Type="http://schemas.microsoft.com/office/2007/relationships/diagramDrawing" Target="../diagrams/drawing31.xml"/><Relationship Id="rId13" Type="http://schemas.microsoft.com/office/2007/relationships/diagramDrawing" Target="../diagrams/drawing32.xml"/><Relationship Id="rId3" Type="http://schemas.openxmlformats.org/officeDocument/2006/relationships/notesSlide" Target="../notesSlides/notesSlide56.xml"/><Relationship Id="rId7" Type="http://schemas.openxmlformats.org/officeDocument/2006/relationships/diagramColors" Target="../diagrams/colors31.xml"/><Relationship Id="rId12" Type="http://schemas.openxmlformats.org/officeDocument/2006/relationships/diagramColors" Target="../diagrams/colors32.xml"/><Relationship Id="rId2" Type="http://schemas.openxmlformats.org/officeDocument/2006/relationships/slideLayout" Target="../slideLayouts/slideLayout2.xml"/><Relationship Id="rId16" Type="http://schemas.openxmlformats.org/officeDocument/2006/relationships/image" Target="../media/image51.png"/><Relationship Id="rId1" Type="http://schemas.openxmlformats.org/officeDocument/2006/relationships/tags" Target="../tags/tag44.xml"/><Relationship Id="rId6" Type="http://schemas.openxmlformats.org/officeDocument/2006/relationships/diagramQuickStyle" Target="../diagrams/quickStyle31.xml"/><Relationship Id="rId11" Type="http://schemas.openxmlformats.org/officeDocument/2006/relationships/diagramQuickStyle" Target="../diagrams/quickStyle32.xml"/><Relationship Id="rId5" Type="http://schemas.openxmlformats.org/officeDocument/2006/relationships/diagramLayout" Target="../diagrams/layout31.xml"/><Relationship Id="rId10" Type="http://schemas.openxmlformats.org/officeDocument/2006/relationships/diagramLayout" Target="../diagrams/layout32.xml"/><Relationship Id="rId4" Type="http://schemas.openxmlformats.org/officeDocument/2006/relationships/diagramData" Target="../diagrams/data31.xml"/><Relationship Id="rId9" Type="http://schemas.openxmlformats.org/officeDocument/2006/relationships/diagramData" Target="../diagrams/data3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380.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90.png"/></Relationships>
</file>

<file path=ppt/slides/_rels/slide63.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3.wmf"/><Relationship Id="rId4" Type="http://schemas.openxmlformats.org/officeDocument/2006/relationships/image" Target="../media/image2.w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43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40.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460.png"/><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450.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480.png"/><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470.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500.pn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49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1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10.png"/></Relationships>
</file>

<file path=ppt/slides/_rels/slide70.xml.rels><?xml version="1.0" encoding="UTF-8" standalone="yes"?>
<Relationships xmlns="http://schemas.openxmlformats.org/package/2006/relationships"><Relationship Id="rId8" Type="http://schemas.microsoft.com/office/2007/relationships/diagramDrawing" Target="../diagrams/drawing33.xml"/><Relationship Id="rId13" Type="http://schemas.openxmlformats.org/officeDocument/2006/relationships/oleObject" Target="../embeddings/oleObject3.bin"/><Relationship Id="rId18" Type="http://schemas.openxmlformats.org/officeDocument/2006/relationships/image" Target="../media/image8.emf"/><Relationship Id="rId3" Type="http://schemas.openxmlformats.org/officeDocument/2006/relationships/notesSlide" Target="../notesSlides/notesSlide70.xml"/><Relationship Id="rId7" Type="http://schemas.openxmlformats.org/officeDocument/2006/relationships/diagramColors" Target="../diagrams/colors33.xml"/><Relationship Id="rId12" Type="http://schemas.openxmlformats.org/officeDocument/2006/relationships/image" Target="../media/image5.emf"/><Relationship Id="rId17" Type="http://schemas.openxmlformats.org/officeDocument/2006/relationships/oleObject" Target="../embeddings/oleObject5.bin"/><Relationship Id="rId2" Type="http://schemas.openxmlformats.org/officeDocument/2006/relationships/slideLayout" Target="../slideLayouts/slideLayout2.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diagramQuickStyle" Target="../diagrams/quickStyle33.xml"/><Relationship Id="rId11" Type="http://schemas.openxmlformats.org/officeDocument/2006/relationships/oleObject" Target="../embeddings/oleObject2.bin"/><Relationship Id="rId5" Type="http://schemas.openxmlformats.org/officeDocument/2006/relationships/diagramLayout" Target="../diagrams/layout33.xml"/><Relationship Id="rId15" Type="http://schemas.openxmlformats.org/officeDocument/2006/relationships/oleObject" Target="../embeddings/oleObject4.bin"/><Relationship Id="rId10" Type="http://schemas.openxmlformats.org/officeDocument/2006/relationships/image" Target="../media/image4.emf"/><Relationship Id="rId4" Type="http://schemas.openxmlformats.org/officeDocument/2006/relationships/diagramData" Target="../diagrams/data33.xml"/><Relationship Id="rId9" Type="http://schemas.openxmlformats.org/officeDocument/2006/relationships/oleObject" Target="../embeddings/oleObject1.bin"/><Relationship Id="rId14" Type="http://schemas.openxmlformats.org/officeDocument/2006/relationships/image" Target="../media/image6.e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570.png"/><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56.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580.png"/></Relationships>
</file>

<file path=ppt/slides/_rels/slide73.xml.rels><?xml version="1.0" encoding="UTF-8" standalone="yes"?>
<Relationships xmlns="http://schemas.openxmlformats.org/package/2006/relationships"><Relationship Id="rId8" Type="http://schemas.openxmlformats.org/officeDocument/2006/relationships/diagramLayout" Target="../diagrams/layout34.xml"/><Relationship Id="rId13" Type="http://schemas.openxmlformats.org/officeDocument/2006/relationships/diagramLayout" Target="../diagrams/layout35.xml"/><Relationship Id="rId18" Type="http://schemas.openxmlformats.org/officeDocument/2006/relationships/diagramLayout" Target="../diagrams/layout36.xml"/><Relationship Id="rId3" Type="http://schemas.openxmlformats.org/officeDocument/2006/relationships/notesSlide" Target="../notesSlides/notesSlide73.xml"/><Relationship Id="rId21" Type="http://schemas.microsoft.com/office/2007/relationships/diagramDrawing" Target="../diagrams/drawing36.xml"/><Relationship Id="rId7" Type="http://schemas.openxmlformats.org/officeDocument/2006/relationships/diagramData" Target="../diagrams/data34.xml"/><Relationship Id="rId12" Type="http://schemas.openxmlformats.org/officeDocument/2006/relationships/diagramData" Target="../diagrams/data35.xml"/><Relationship Id="rId17" Type="http://schemas.openxmlformats.org/officeDocument/2006/relationships/diagramData" Target="../diagrams/data36.xml"/><Relationship Id="rId2" Type="http://schemas.openxmlformats.org/officeDocument/2006/relationships/slideLayout" Target="../slideLayouts/slideLayout2.xml"/><Relationship Id="rId16" Type="http://schemas.microsoft.com/office/2007/relationships/diagramDrawing" Target="../diagrams/drawing35.xml"/><Relationship Id="rId20" Type="http://schemas.openxmlformats.org/officeDocument/2006/relationships/diagramColors" Target="../diagrams/colors36.xml"/><Relationship Id="rId1" Type="http://schemas.openxmlformats.org/officeDocument/2006/relationships/tags" Target="../tags/tag58.xml"/><Relationship Id="rId6" Type="http://schemas.openxmlformats.org/officeDocument/2006/relationships/image" Target="../media/image590.png"/><Relationship Id="rId11" Type="http://schemas.microsoft.com/office/2007/relationships/diagramDrawing" Target="../diagrams/drawing34.xml"/><Relationship Id="rId15" Type="http://schemas.openxmlformats.org/officeDocument/2006/relationships/diagramColors" Target="../diagrams/colors35.xml"/><Relationship Id="rId10" Type="http://schemas.openxmlformats.org/officeDocument/2006/relationships/diagramColors" Target="../diagrams/colors34.xml"/><Relationship Id="rId19" Type="http://schemas.openxmlformats.org/officeDocument/2006/relationships/diagramQuickStyle" Target="../diagrams/quickStyle36.xml"/><Relationship Id="rId9" Type="http://schemas.openxmlformats.org/officeDocument/2006/relationships/diagramQuickStyle" Target="../diagrams/quickStyle34.xml"/><Relationship Id="rId14" Type="http://schemas.openxmlformats.org/officeDocument/2006/relationships/diagramQuickStyle" Target="../diagrams/quickStyle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64.png"/></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38.xml"/><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5" Type="http://schemas.openxmlformats.org/officeDocument/2006/relationships/image" Target="../media/image65.png"/><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600.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620.pn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610.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680.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690.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700.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65.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4.xml"/><Relationship Id="rId1" Type="http://schemas.openxmlformats.org/officeDocument/2006/relationships/tags" Target="../tags/tag6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image" Target="../media/image720.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711.png"/></Relationships>
</file>

<file path=ppt/slides/_rels/slide86.xml.rels><?xml version="1.0" encoding="UTF-8" standalone="yes"?>
<Relationships xmlns="http://schemas.openxmlformats.org/package/2006/relationships"><Relationship Id="rId8" Type="http://schemas.openxmlformats.org/officeDocument/2006/relationships/image" Target="../media/image750.png"/><Relationship Id="rId3" Type="http://schemas.openxmlformats.org/officeDocument/2006/relationships/notesSlide" Target="../notesSlides/notesSlide86.xml"/><Relationship Id="rId7" Type="http://schemas.openxmlformats.org/officeDocument/2006/relationships/image" Target="../media/image740.png"/><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730.png"/><Relationship Id="rId10" Type="http://schemas.openxmlformats.org/officeDocument/2006/relationships/image" Target="../media/image770.png"/><Relationship Id="rId9" Type="http://schemas.openxmlformats.org/officeDocument/2006/relationships/image" Target="../media/image760.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7" Type="http://schemas.openxmlformats.org/officeDocument/2006/relationships/image" Target="../media/image79.png"/><Relationship Id="rId2" Type="http://schemas.openxmlformats.org/officeDocument/2006/relationships/slideLayout" Target="../slideLayouts/slideLayout12.xml"/><Relationship Id="rId1" Type="http://schemas.openxmlformats.org/officeDocument/2006/relationships/tags" Target="../tags/tag69.xml"/><Relationship Id="rId6" Type="http://schemas.openxmlformats.org/officeDocument/2006/relationships/image" Target="../media/image400.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7" Type="http://schemas.openxmlformats.org/officeDocument/2006/relationships/image" Target="../media/image81.png"/><Relationship Id="rId2" Type="http://schemas.openxmlformats.org/officeDocument/2006/relationships/slideLayout" Target="../slideLayouts/slideLayout14.xml"/><Relationship Id="rId1" Type="http://schemas.openxmlformats.org/officeDocument/2006/relationships/tags" Target="../tags/tag70.xml"/><Relationship Id="rId6" Type="http://schemas.openxmlformats.org/officeDocument/2006/relationships/image" Target="../media/image800.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820.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9.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10.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85.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87.png"/><Relationship Id="rId4" Type="http://schemas.openxmlformats.org/officeDocument/2006/relationships/image" Target="../media/image86.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88.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2398719"/>
          </a:xfrm>
        </p:spPr>
        <p:txBody>
          <a:bodyPr>
            <a:normAutofit/>
          </a:bodyPr>
          <a:lstStyle/>
          <a:p>
            <a:r>
              <a:rPr lang="en-GB" b="1" dirty="0" smtClean="0"/>
              <a:t>Lecture </a:t>
            </a:r>
            <a:r>
              <a:rPr lang="pl-PL" b="1" dirty="0" smtClean="0"/>
              <a:t>7</a:t>
            </a:r>
            <a:r>
              <a:rPr lang="en-GB" dirty="0" smtClean="0"/>
              <a:t/>
            </a:r>
            <a:br>
              <a:rPr lang="en-GB" dirty="0" smtClean="0"/>
            </a:br>
            <a:r>
              <a:rPr lang="en-US" b="1" dirty="0">
                <a:solidFill>
                  <a:srgbClr val="0070C0"/>
                </a:solidFill>
              </a:rPr>
              <a:t>A Brush-up </a:t>
            </a:r>
            <a:r>
              <a:rPr lang="en-US" b="1" dirty="0" smtClean="0">
                <a:solidFill>
                  <a:srgbClr val="0070C0"/>
                </a:solidFill>
              </a:rPr>
              <a:t>on</a:t>
            </a:r>
            <a:r>
              <a:rPr lang="pl-PL" b="1" dirty="0" smtClean="0">
                <a:solidFill>
                  <a:srgbClr val="0070C0"/>
                </a:solidFill>
              </a:rPr>
              <a:t> </a:t>
            </a:r>
            <a:r>
              <a:rPr lang="en-US" b="1" dirty="0" smtClean="0">
                <a:solidFill>
                  <a:srgbClr val="0070C0"/>
                </a:solidFill>
              </a:rPr>
              <a:t>Number</a:t>
            </a:r>
            <a:r>
              <a:rPr lang="pl-PL" b="1" dirty="0">
                <a:solidFill>
                  <a:srgbClr val="0070C0"/>
                </a:solidFill>
              </a:rPr>
              <a:t/>
            </a:r>
            <a:br>
              <a:rPr lang="pl-PL" b="1" dirty="0">
                <a:solidFill>
                  <a:srgbClr val="0070C0"/>
                </a:solidFill>
              </a:rPr>
            </a:br>
            <a:r>
              <a:rPr lang="en-US" b="1" dirty="0" smtClean="0">
                <a:solidFill>
                  <a:srgbClr val="0070C0"/>
                </a:solidFill>
              </a:rPr>
              <a:t>Theory </a:t>
            </a:r>
            <a:r>
              <a:rPr lang="en-US" b="1" dirty="0">
                <a:solidFill>
                  <a:srgbClr val="0070C0"/>
                </a:solidFill>
              </a:rPr>
              <a:t>and Algebra</a:t>
            </a:r>
          </a:p>
        </p:txBody>
      </p:sp>
      <p:sp>
        <p:nvSpPr>
          <p:cNvPr id="7" name="TextBox 6"/>
          <p:cNvSpPr txBox="1"/>
          <p:nvPr/>
        </p:nvSpPr>
        <p:spPr>
          <a:xfrm>
            <a:off x="285720" y="6286520"/>
            <a:ext cx="8429684" cy="369332"/>
          </a:xfrm>
          <a:prstGeom prst="rect">
            <a:avLst/>
          </a:prstGeom>
          <a:noFill/>
        </p:spPr>
        <p:txBody>
          <a:bodyPr wrap="square" rtlCol="0">
            <a:spAutoFit/>
          </a:bodyPr>
          <a:lstStyle/>
          <a:p>
            <a:r>
              <a:rPr lang="pl-PL" b="1" dirty="0" smtClean="0">
                <a:latin typeface="Cambria" panose="02040503050406030204" pitchFamily="18" charset="0"/>
              </a:rPr>
              <a:t>14</a:t>
            </a:r>
            <a:r>
              <a:rPr lang="en-GB" b="1" dirty="0" smtClean="0">
                <a:latin typeface="Cambria" panose="02040503050406030204" pitchFamily="18" charset="0"/>
              </a:rPr>
              <a:t>.11.1</a:t>
            </a:r>
            <a:r>
              <a:rPr lang="pl-PL" b="1" dirty="0" smtClean="0">
                <a:latin typeface="Cambria" panose="02040503050406030204" pitchFamily="18" charset="0"/>
              </a:rPr>
              <a:t>8</a:t>
            </a:r>
            <a:endParaRPr lang="en-US" b="1" dirty="0">
              <a:latin typeface="Cambria" panose="02040503050406030204" pitchFamily="18" charset="0"/>
            </a:endParaRPr>
          </a:p>
        </p:txBody>
      </p:sp>
      <p:sp>
        <p:nvSpPr>
          <p:cNvPr id="9" name="TextBox 8"/>
          <p:cNvSpPr txBox="1"/>
          <p:nvPr/>
        </p:nvSpPr>
        <p:spPr>
          <a:xfrm>
            <a:off x="7740352" y="6286520"/>
            <a:ext cx="1353127" cy="369332"/>
          </a:xfrm>
          <a:prstGeom prst="rect">
            <a:avLst/>
          </a:prstGeom>
          <a:noFill/>
        </p:spPr>
        <p:txBody>
          <a:bodyPr wrap="none" rtlCol="0">
            <a:spAutoFit/>
          </a:bodyPr>
          <a:lstStyle/>
          <a:p>
            <a:r>
              <a:rPr lang="en-US" b="1" dirty="0" smtClean="0">
                <a:latin typeface="Cambria" panose="02040503050406030204" pitchFamily="18" charset="0"/>
              </a:rPr>
              <a:t>version 1.0</a:t>
            </a:r>
            <a:endParaRPr lang="it-IT" b="1" dirty="0">
              <a:latin typeface="Cambria" panose="02040503050406030204" pitchFamily="18" charset="0"/>
            </a:endParaRPr>
          </a:p>
        </p:txBody>
      </p:sp>
      <p:sp>
        <p:nvSpPr>
          <p:cNvPr id="11" name="Content Placeholder 2"/>
          <p:cNvSpPr txBox="1">
            <a:spLocks/>
          </p:cNvSpPr>
          <p:nvPr/>
        </p:nvSpPr>
        <p:spPr>
          <a:xfrm>
            <a:off x="2641600" y="2860527"/>
            <a:ext cx="3962400" cy="10150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rgbClr val="FF0000"/>
                </a:solidFill>
                <a:latin typeface="Cambria" panose="02040503050406030204" pitchFamily="18" charset="0"/>
              </a:rPr>
              <a:t>Stefan</a:t>
            </a:r>
            <a:r>
              <a:rPr lang="en-US" sz="3000" dirty="0" smtClean="0">
                <a:solidFill>
                  <a:srgbClr val="FF0000"/>
                </a:solidFill>
                <a:latin typeface="Cambria" panose="02040503050406030204" pitchFamily="18" charset="0"/>
              </a:rPr>
              <a:t> </a:t>
            </a:r>
            <a:r>
              <a:rPr lang="en-US" sz="3000" b="1" dirty="0" smtClean="0">
                <a:solidFill>
                  <a:srgbClr val="FF0000"/>
                </a:solidFill>
                <a:latin typeface="Cambria" panose="02040503050406030204" pitchFamily="18" charset="0"/>
              </a:rPr>
              <a:t>Dziembowski</a:t>
            </a:r>
            <a:br>
              <a:rPr lang="en-US" sz="3000" b="1" dirty="0" smtClean="0">
                <a:solidFill>
                  <a:srgbClr val="FF0000"/>
                </a:solidFill>
                <a:latin typeface="Cambria" panose="02040503050406030204" pitchFamily="18" charset="0"/>
              </a:rPr>
            </a:br>
            <a:r>
              <a:rPr lang="en-US" sz="1800" dirty="0" smtClean="0">
                <a:solidFill>
                  <a:srgbClr val="FF0000"/>
                </a:solidFill>
                <a:latin typeface="Cambria" panose="02040503050406030204" pitchFamily="18" charset="0"/>
              </a:rPr>
              <a:t>www.crypto.edu.pl/Dziembowski</a:t>
            </a:r>
            <a:br>
              <a:rPr lang="en-US" sz="1800" dirty="0" smtClean="0">
                <a:solidFill>
                  <a:srgbClr val="FF0000"/>
                </a:solidFill>
                <a:latin typeface="Cambria" panose="02040503050406030204" pitchFamily="18" charset="0"/>
              </a:rPr>
            </a:br>
            <a:r>
              <a:rPr lang="en-US" sz="3000" dirty="0" smtClean="0">
                <a:solidFill>
                  <a:srgbClr val="FF0000"/>
                </a:solidFill>
                <a:latin typeface="Cambria" panose="02040503050406030204" pitchFamily="18" charset="0"/>
              </a:rPr>
              <a:t/>
            </a:r>
            <a:br>
              <a:rPr lang="en-US" sz="3000" dirty="0" smtClean="0">
                <a:solidFill>
                  <a:srgbClr val="FF0000"/>
                </a:solidFill>
                <a:latin typeface="Cambria" panose="02040503050406030204" pitchFamily="18" charset="0"/>
              </a:rPr>
            </a:br>
            <a:r>
              <a:rPr lang="en-US" sz="2600" b="1" dirty="0" smtClean="0">
                <a:solidFill>
                  <a:schemeClr val="tx1"/>
                </a:solidFill>
                <a:latin typeface="Cambria" panose="02040503050406030204" pitchFamily="18" charset="0"/>
              </a:rPr>
              <a:t>University of Warsaw</a:t>
            </a:r>
          </a:p>
          <a:p>
            <a:endParaRPr lang="en-US" dirty="0">
              <a:solidFill>
                <a:schemeClr val="tx1"/>
              </a:solidFill>
              <a:latin typeface="Cambria" panose="02040503050406030204" pitchFamily="18" charset="0"/>
            </a:endParaRPr>
          </a:p>
        </p:txBody>
      </p:sp>
      <p:pic>
        <p:nvPicPr>
          <p:cNvPr id="12" name="Picture 11"/>
          <p:cNvPicPr>
            <a:picLocks noChangeAspect="1"/>
          </p:cNvPicPr>
          <p:nvPr/>
        </p:nvPicPr>
        <p:blipFill rotWithShape="1">
          <a:blip r:embed="rId3"/>
          <a:srcRect r="58267"/>
          <a:stretch/>
        </p:blipFill>
        <p:spPr>
          <a:xfrm>
            <a:off x="3779912" y="4509120"/>
            <a:ext cx="1418989" cy="1526747"/>
          </a:xfrm>
          <a:prstGeom prst="rect">
            <a:avLst/>
          </a:prstGeom>
        </p:spPr>
      </p:pic>
    </p:spTree>
    <p:extLst>
      <p:ext uri="{BB962C8B-B14F-4D97-AF65-F5344CB8AC3E}">
        <p14:creationId xmlns:p14="http://schemas.microsoft.com/office/powerpoint/2010/main" val="26208005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A50A789-4F09-4E0B-B79A-49EB1D624CA8}" type="slidenum">
              <a:rPr lang="it-IT"/>
              <a:pPr/>
              <a:t>10</a:t>
            </a:fld>
            <a:endParaRPr lang="it-IT" dirty="0"/>
          </a:p>
        </p:txBody>
      </p:sp>
      <p:sp>
        <p:nvSpPr>
          <p:cNvPr id="240642" name="Rectangle 2"/>
          <p:cNvSpPr>
            <a:spLocks noGrp="1" noChangeArrowheads="1"/>
          </p:cNvSpPr>
          <p:nvPr>
            <p:ph type="title"/>
          </p:nvPr>
        </p:nvSpPr>
        <p:spPr>
          <a:xfrm>
            <a:off x="395288" y="188913"/>
            <a:ext cx="8061325" cy="1143000"/>
          </a:xfrm>
        </p:spPr>
        <p:txBody>
          <a:bodyPr/>
          <a:lstStyle/>
          <a:p>
            <a:pPr algn="l"/>
            <a:r>
              <a:rPr lang="en-GB" sz="4000" dirty="0"/>
              <a:t>Factoring is believed to be hard!</a:t>
            </a:r>
            <a:endParaRPr lang="en-US" sz="4000" dirty="0"/>
          </a:p>
        </p:txBody>
      </p:sp>
      <p:sp>
        <p:nvSpPr>
          <p:cNvPr id="240643" name="Rectangle 3"/>
          <p:cNvSpPr>
            <a:spLocks noGrp="1" noChangeArrowheads="1"/>
          </p:cNvSpPr>
          <p:nvPr>
            <p:ph type="body" idx="1"/>
          </p:nvPr>
        </p:nvSpPr>
        <p:spPr>
          <a:xfrm>
            <a:off x="395288" y="1557338"/>
            <a:ext cx="8497887" cy="2657480"/>
          </a:xfrm>
        </p:spPr>
        <p:style>
          <a:lnRef idx="1">
            <a:schemeClr val="accent1"/>
          </a:lnRef>
          <a:fillRef idx="2">
            <a:schemeClr val="accent1"/>
          </a:fillRef>
          <a:effectRef idx="1">
            <a:schemeClr val="accent1"/>
          </a:effectRef>
          <a:fontRef idx="minor">
            <a:schemeClr val="dk1"/>
          </a:fontRef>
        </p:style>
        <p:txBody>
          <a:bodyPr>
            <a:normAutofit/>
          </a:bodyPr>
          <a:lstStyle/>
          <a:p>
            <a:pPr algn="ctr">
              <a:buFontTx/>
              <a:buNone/>
            </a:pPr>
            <a:r>
              <a:rPr lang="pl-PL" b="1" u="sng" dirty="0">
                <a:solidFill>
                  <a:srgbClr val="FF0000"/>
                </a:solidFill>
              </a:rPr>
              <a:t>F</a:t>
            </a:r>
            <a:r>
              <a:rPr lang="en-GB" b="1" u="sng" dirty="0" err="1">
                <a:solidFill>
                  <a:srgbClr val="FF0000"/>
                </a:solidFill>
              </a:rPr>
              <a:t>actoring</a:t>
            </a:r>
            <a:r>
              <a:rPr lang="en-GB" b="1" u="sng" dirty="0">
                <a:solidFill>
                  <a:srgbClr val="FF0000"/>
                </a:solidFill>
              </a:rPr>
              <a:t> assumption.</a:t>
            </a:r>
          </a:p>
          <a:p>
            <a:pPr>
              <a:buFontTx/>
              <a:buNone/>
            </a:pPr>
            <a:r>
              <a:rPr lang="en-GB" sz="2800" dirty="0"/>
              <a:t>Take random primes</a:t>
            </a:r>
            <a:r>
              <a:rPr lang="en-GB" sz="2800" b="1" dirty="0"/>
              <a:t> </a:t>
            </a:r>
            <a:r>
              <a:rPr lang="en-GB" sz="2800" b="1" i="1" dirty="0">
                <a:solidFill>
                  <a:srgbClr val="FF0000"/>
                </a:solidFill>
              </a:rPr>
              <a:t>p</a:t>
            </a:r>
            <a:r>
              <a:rPr lang="en-GB" sz="2800" dirty="0"/>
              <a:t> and </a:t>
            </a:r>
            <a:r>
              <a:rPr lang="en-GB" sz="2800" b="1" i="1" dirty="0">
                <a:solidFill>
                  <a:srgbClr val="FF0000"/>
                </a:solidFill>
              </a:rPr>
              <a:t>q</a:t>
            </a:r>
            <a:r>
              <a:rPr lang="en-GB" sz="2800" dirty="0"/>
              <a:t> of length </a:t>
            </a:r>
            <a:r>
              <a:rPr lang="en-GB" sz="2800" b="1" i="1" dirty="0">
                <a:solidFill>
                  <a:srgbClr val="FF0000"/>
                </a:solidFill>
              </a:rPr>
              <a:t>n</a:t>
            </a:r>
            <a:r>
              <a:rPr lang="en-GB" sz="2800" dirty="0"/>
              <a:t>.</a:t>
            </a:r>
          </a:p>
          <a:p>
            <a:pPr>
              <a:buFontTx/>
              <a:buNone/>
            </a:pPr>
            <a:r>
              <a:rPr lang="en-GB" sz="2800" dirty="0"/>
              <a:t>Set </a:t>
            </a:r>
            <a:r>
              <a:rPr lang="en-GB" sz="2800" b="1" i="1" dirty="0">
                <a:solidFill>
                  <a:srgbClr val="FF0000"/>
                </a:solidFill>
              </a:rPr>
              <a:t>N</a:t>
            </a:r>
            <a:r>
              <a:rPr lang="en-GB" sz="2800" b="1" dirty="0">
                <a:solidFill>
                  <a:srgbClr val="993300"/>
                </a:solidFill>
              </a:rPr>
              <a:t> </a:t>
            </a:r>
            <a:r>
              <a:rPr lang="en-GB" sz="2800" b="1" dirty="0">
                <a:solidFill>
                  <a:srgbClr val="FF0000"/>
                </a:solidFill>
              </a:rPr>
              <a:t>= </a:t>
            </a:r>
            <a:r>
              <a:rPr lang="en-GB" sz="2800" b="1" i="1" dirty="0" err="1">
                <a:solidFill>
                  <a:srgbClr val="FF0000"/>
                </a:solidFill>
              </a:rPr>
              <a:t>pq</a:t>
            </a:r>
            <a:r>
              <a:rPr lang="en-GB" sz="2800" b="1" dirty="0"/>
              <a:t>.</a:t>
            </a:r>
          </a:p>
          <a:p>
            <a:pPr>
              <a:buFontTx/>
              <a:buNone/>
            </a:pPr>
            <a:r>
              <a:rPr lang="en-GB" sz="2800" dirty="0"/>
              <a:t>No polynomial-time algorithm </a:t>
            </a:r>
            <a:r>
              <a:rPr lang="en-GB" sz="2800" dirty="0" smtClean="0"/>
              <a:t>that is given </a:t>
            </a:r>
            <a:r>
              <a:rPr lang="en-GB" sz="2800" b="1" i="1" dirty="0" smtClean="0">
                <a:solidFill>
                  <a:srgbClr val="FF0000"/>
                </a:solidFill>
              </a:rPr>
              <a:t>N</a:t>
            </a:r>
            <a:r>
              <a:rPr lang="en-GB" sz="2800" b="1" dirty="0" smtClean="0"/>
              <a:t> </a:t>
            </a:r>
            <a:r>
              <a:rPr lang="en-GB" sz="2800" dirty="0" smtClean="0"/>
              <a:t>can </a:t>
            </a:r>
            <a:r>
              <a:rPr lang="en-GB" sz="2800" dirty="0"/>
              <a:t>find </a:t>
            </a:r>
            <a:r>
              <a:rPr lang="en-GB" sz="2800" b="1" i="1" dirty="0">
                <a:solidFill>
                  <a:srgbClr val="FF0000"/>
                </a:solidFill>
              </a:rPr>
              <a:t>p</a:t>
            </a:r>
            <a:r>
              <a:rPr lang="en-GB" sz="2800" b="1" dirty="0">
                <a:solidFill>
                  <a:srgbClr val="C00000"/>
                </a:solidFill>
              </a:rPr>
              <a:t> </a:t>
            </a:r>
            <a:r>
              <a:rPr lang="en-GB" sz="2800" dirty="0"/>
              <a:t>and </a:t>
            </a:r>
            <a:r>
              <a:rPr lang="en-GB" sz="2800" b="1" i="1" dirty="0">
                <a:solidFill>
                  <a:srgbClr val="FF0000"/>
                </a:solidFill>
              </a:rPr>
              <a:t>q</a:t>
            </a:r>
            <a:r>
              <a:rPr lang="en-GB" sz="2800" dirty="0"/>
              <a:t> in with a </a:t>
            </a:r>
            <a:r>
              <a:rPr lang="en-GB" sz="2800" b="1" dirty="0">
                <a:solidFill>
                  <a:schemeClr val="tx1"/>
                </a:solidFill>
              </a:rPr>
              <a:t>non-negligible probability</a:t>
            </a:r>
            <a:r>
              <a:rPr lang="en-GB" sz="2800" dirty="0"/>
              <a:t>.</a:t>
            </a:r>
          </a:p>
          <a:p>
            <a:pPr>
              <a:buFontTx/>
              <a:buNone/>
            </a:pPr>
            <a:endParaRPr lang="en-GB" sz="2800" dirty="0"/>
          </a:p>
        </p:txBody>
      </p:sp>
      <p:sp>
        <p:nvSpPr>
          <p:cNvPr id="7" name="Rectangle 6"/>
          <p:cNvSpPr/>
          <p:nvPr/>
        </p:nvSpPr>
        <p:spPr>
          <a:xfrm>
            <a:off x="755576" y="4417885"/>
            <a:ext cx="7572428"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buFontTx/>
              <a:buNone/>
            </a:pPr>
            <a:r>
              <a:rPr lang="en-GB" sz="2800" b="1" dirty="0" smtClean="0">
                <a:latin typeface="Cambria" panose="02040503050406030204" pitchFamily="18" charset="0"/>
              </a:rPr>
              <a:t>Factoring is a subject of very intensive research.</a:t>
            </a:r>
          </a:p>
          <a:p>
            <a:pPr>
              <a:buFontTx/>
              <a:buNone/>
            </a:pPr>
            <a:endParaRPr lang="en-GB" sz="2800" b="1" dirty="0" smtClean="0">
              <a:latin typeface="Cambria" panose="02040503050406030204" pitchFamily="18" charset="0"/>
            </a:endParaRPr>
          </a:p>
          <a:p>
            <a:pPr>
              <a:buFontTx/>
              <a:buNone/>
            </a:pPr>
            <a:r>
              <a:rPr lang="en-GB" sz="2800" dirty="0" smtClean="0">
                <a:latin typeface="Cambria" panose="02040503050406030204" pitchFamily="18" charset="0"/>
              </a:rPr>
              <a:t>Currently</a:t>
            </a:r>
            <a:r>
              <a:rPr lang="en-GB" sz="2800" b="1" dirty="0" smtClean="0">
                <a:latin typeface="Cambria" panose="02040503050406030204" pitchFamily="18" charset="0"/>
              </a:rPr>
              <a:t> </a:t>
            </a:r>
            <a:r>
              <a:rPr lang="en-GB" sz="2800" b="1" dirty="0" smtClean="0">
                <a:solidFill>
                  <a:srgbClr val="FF0000"/>
                </a:solidFill>
                <a:latin typeface="Cambria" panose="02040503050406030204" pitchFamily="18" charset="0"/>
              </a:rPr>
              <a:t>|</a:t>
            </a:r>
            <a:r>
              <a:rPr lang="en-GB" sz="2800" b="1" i="1" dirty="0" smtClean="0">
                <a:solidFill>
                  <a:srgbClr val="FF0000"/>
                </a:solidFill>
                <a:latin typeface="Cambria" panose="02040503050406030204" pitchFamily="18" charset="0"/>
              </a:rPr>
              <a:t>N</a:t>
            </a:r>
            <a:r>
              <a:rPr lang="en-GB" sz="2800" b="1" dirty="0" smtClean="0">
                <a:solidFill>
                  <a:srgbClr val="FF0000"/>
                </a:solidFill>
                <a:latin typeface="Cambria" panose="02040503050406030204" pitchFamily="18" charset="0"/>
              </a:rPr>
              <a:t>|=2048 </a:t>
            </a:r>
            <a:r>
              <a:rPr lang="en-GB" sz="2800" dirty="0" smtClean="0">
                <a:latin typeface="Cambria" panose="02040503050406030204" pitchFamily="18" charset="0"/>
              </a:rPr>
              <a:t>is believed to be a safe choice.</a:t>
            </a:r>
            <a:endParaRPr lang="en-US" sz="28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Can we compute the </a:t>
            </a:r>
            <a:r>
              <a:rPr lang="en-US" sz="3600" b="1" i="1" dirty="0" smtClean="0">
                <a:solidFill>
                  <a:srgbClr val="FF0000"/>
                </a:solidFill>
              </a:rPr>
              <a:t>e</a:t>
            </a:r>
            <a:r>
              <a:rPr lang="en-US" sz="3600" dirty="0" smtClean="0"/>
              <a:t>th root if we do not know </a:t>
            </a:r>
            <a:r>
              <a:rPr lang="el-GR" sz="3600" b="1" dirty="0" smtClean="0">
                <a:solidFill>
                  <a:srgbClr val="FF0000"/>
                </a:solidFill>
                <a:cs typeface="Arial" pitchFamily="34" charset="0"/>
              </a:rPr>
              <a:t>φ</a:t>
            </a:r>
            <a:r>
              <a:rPr lang="it-IT" sz="3600" b="1" dirty="0" smtClean="0">
                <a:solidFill>
                  <a:srgbClr val="FF0000"/>
                </a:solidFill>
                <a:cs typeface="Arial" pitchFamily="34" charset="0"/>
              </a:rPr>
              <a:t>(</a:t>
            </a:r>
            <a:r>
              <a:rPr lang="it-IT" sz="3600" b="1" i="1" dirty="0" smtClean="0">
                <a:solidFill>
                  <a:srgbClr val="FF0000"/>
                </a:solidFill>
                <a:cs typeface="Arial" pitchFamily="34" charset="0"/>
              </a:rPr>
              <a:t>N</a:t>
            </a:r>
            <a:r>
              <a:rPr lang="it-IT" sz="3600" b="1" dirty="0" smtClean="0">
                <a:solidFill>
                  <a:srgbClr val="FF0000"/>
                </a:solidFill>
                <a:cs typeface="Arial" pitchFamily="34" charset="0"/>
              </a:rPr>
              <a:t>)</a:t>
            </a:r>
            <a:r>
              <a:rPr lang="it-IT" sz="3600" dirty="0" smtClean="0">
                <a:cs typeface="Arial" pitchFamily="34" charset="0"/>
              </a:rPr>
              <a:t>?</a:t>
            </a:r>
            <a:r>
              <a:rPr lang="it-IT" sz="3600" b="1" dirty="0" smtClean="0">
                <a:solidFill>
                  <a:srgbClr val="C00000"/>
                </a:solidFill>
                <a:cs typeface="Arial" pitchFamily="34" charset="0"/>
              </a:rPr>
              <a:t> </a:t>
            </a:r>
            <a:endParaRPr lang="en-US" sz="3600" dirty="0"/>
          </a:p>
        </p:txBody>
      </p:sp>
      <p:sp>
        <p:nvSpPr>
          <p:cNvPr id="3" name="Content Placeholder 2"/>
          <p:cNvSpPr>
            <a:spLocks noGrp="1"/>
          </p:cNvSpPr>
          <p:nvPr>
            <p:ph idx="1"/>
          </p:nvPr>
        </p:nvSpPr>
        <p:spPr>
          <a:xfrm>
            <a:off x="428596" y="1928802"/>
            <a:ext cx="8229600" cy="1285884"/>
          </a:xfrm>
        </p:spPr>
        <p:txBody>
          <a:bodyPr>
            <a:noAutofit/>
          </a:bodyPr>
          <a:lstStyle/>
          <a:p>
            <a:pPr>
              <a:buNone/>
            </a:pPr>
            <a:r>
              <a:rPr lang="en-US" sz="2400" dirty="0" smtClean="0"/>
              <a:t>It is conjectured to be hard.</a:t>
            </a:r>
          </a:p>
          <a:p>
            <a:pPr>
              <a:buNone/>
            </a:pPr>
            <a:r>
              <a:rPr lang="en-US" sz="2400" dirty="0" smtClean="0"/>
              <a:t>This conjecture is called an </a:t>
            </a:r>
            <a:r>
              <a:rPr lang="en-US" sz="2400" b="1" dirty="0" smtClean="0">
                <a:solidFill>
                  <a:srgbClr val="0070C0"/>
                </a:solidFill>
              </a:rPr>
              <a:t>RSA assumption</a:t>
            </a:r>
            <a:r>
              <a:rPr lang="en-US" sz="2400" dirty="0" smtClean="0"/>
              <a:t>. More precisely:</a:t>
            </a:r>
            <a:endParaRPr lang="en-US" sz="2400" dirty="0"/>
          </a:p>
        </p:txBody>
      </p:sp>
      <mc:AlternateContent xmlns:mc="http://schemas.openxmlformats.org/markup-compatibility/2006" xmlns:a14="http://schemas.microsoft.com/office/drawing/2010/main">
        <mc:Choice Requires="a14">
          <p:sp>
            <p:nvSpPr>
              <p:cNvPr id="5" name="TextBox 4"/>
              <p:cNvSpPr txBox="1"/>
              <p:nvPr/>
            </p:nvSpPr>
            <p:spPr>
              <a:xfrm>
                <a:off x="357158" y="3286124"/>
                <a:ext cx="8358246" cy="3154966"/>
              </a:xfrm>
              <a:prstGeom prst="rect">
                <a:avLst/>
              </a:prstGeom>
              <a:solidFill>
                <a:schemeClr val="bg1"/>
              </a:solidFill>
              <a:effectLst>
                <a:glow rad="228600">
                  <a:schemeClr val="accent5">
                    <a:satMod val="175000"/>
                    <a:alpha val="40000"/>
                  </a:schemeClr>
                </a:glow>
              </a:effectLst>
            </p:spPr>
            <p:txBody>
              <a:bodyPr wrap="square" rtlCol="0">
                <a:spAutoFit/>
              </a:bodyPr>
              <a:lstStyle/>
              <a:p>
                <a:pPr algn="ctr"/>
                <a:r>
                  <a:rPr lang="en-US" sz="2400" b="1" u="sng" dirty="0" smtClean="0">
                    <a:latin typeface="Cambria" panose="02040503050406030204" pitchFamily="18" charset="0"/>
                  </a:rPr>
                  <a:t>RSA assumption</a:t>
                </a:r>
              </a:p>
              <a:p>
                <a:r>
                  <a:rPr lang="en-US" sz="2400" dirty="0" smtClean="0">
                    <a:latin typeface="Cambria" panose="02040503050406030204" pitchFamily="18" charset="0"/>
                  </a:rPr>
                  <a:t>For any randomized polynomial time algorithm </a:t>
                </a:r>
                <a:r>
                  <a:rPr lang="en-US" sz="2400" b="1" i="1" dirty="0" smtClean="0">
                    <a:solidFill>
                      <a:srgbClr val="FF0000"/>
                    </a:solidFill>
                    <a:latin typeface="Cambria" panose="02040503050406030204" pitchFamily="18" charset="0"/>
                  </a:rPr>
                  <a:t>A</a:t>
                </a:r>
                <a:r>
                  <a:rPr lang="en-US" sz="2400" dirty="0" smtClean="0">
                    <a:latin typeface="Cambria" panose="02040503050406030204" pitchFamily="18" charset="0"/>
                  </a:rPr>
                  <a:t> we have:</a:t>
                </a:r>
              </a:p>
              <a:p>
                <a:endParaRPr lang="en-US" sz="2400" dirty="0" smtClean="0">
                  <a:latin typeface="Cambria" panose="02040503050406030204" pitchFamily="18" charset="0"/>
                </a:endParaRPr>
              </a:p>
              <a:p>
                <a:pPr algn="ctr"/>
                <a:r>
                  <a:rPr lang="en-US" sz="2800" b="1" dirty="0" smtClean="0">
                    <a:solidFill>
                      <a:srgbClr val="FF0000"/>
                    </a:solidFill>
                    <a:latin typeface="Cambria" panose="02040503050406030204" pitchFamily="18" charset="0"/>
                  </a:rPr>
                  <a:t>P(</a:t>
                </a:r>
                <a:r>
                  <a:rPr lang="en-US" sz="2800" b="1" i="1" dirty="0" smtClean="0">
                    <a:solidFill>
                      <a:srgbClr val="FF0000"/>
                    </a:solidFill>
                    <a:latin typeface="Cambria" panose="02040503050406030204" pitchFamily="18" charset="0"/>
                  </a:rPr>
                  <a:t>y</a:t>
                </a:r>
                <a:r>
                  <a:rPr lang="en-US" sz="2800" b="1" i="1" baseline="30000" dirty="0" smtClean="0">
                    <a:solidFill>
                      <a:srgbClr val="FF0000"/>
                    </a:solidFill>
                    <a:latin typeface="Cambria" panose="02040503050406030204" pitchFamily="18" charset="0"/>
                  </a:rPr>
                  <a:t>e</a:t>
                </a:r>
                <a:r>
                  <a:rPr lang="en-US" sz="2800" b="1" dirty="0" smtClean="0">
                    <a:solidFill>
                      <a:srgbClr val="FF0000"/>
                    </a:solidFill>
                    <a:latin typeface="Cambria" panose="02040503050406030204" pitchFamily="18" charset="0"/>
                  </a:rPr>
                  <a:t> = </a:t>
                </a:r>
                <a:r>
                  <a:rPr lang="en-US" sz="2800" b="1" i="1" dirty="0" smtClean="0">
                    <a:solidFill>
                      <a:srgbClr val="FF0000"/>
                    </a:solidFill>
                    <a:latin typeface="Cambria" panose="02040503050406030204" pitchFamily="18" charset="0"/>
                  </a:rPr>
                  <a:t>x</a:t>
                </a:r>
                <a:r>
                  <a:rPr lang="en-US" sz="2800" b="1" dirty="0" smtClean="0">
                    <a:solidFill>
                      <a:srgbClr val="FF0000"/>
                    </a:solidFill>
                    <a:latin typeface="Cambria" panose="02040503050406030204" pitchFamily="18" charset="0"/>
                  </a:rPr>
                  <a:t> mod </a:t>
                </a:r>
                <a:r>
                  <a:rPr lang="en-US" sz="2800" b="1" i="1" dirty="0" smtClean="0">
                    <a:solidFill>
                      <a:srgbClr val="FF0000"/>
                    </a:solidFill>
                    <a:latin typeface="Cambria" panose="02040503050406030204" pitchFamily="18" charset="0"/>
                  </a:rPr>
                  <a:t>N</a:t>
                </a:r>
                <a:r>
                  <a:rPr lang="en-US" sz="2800" b="1" dirty="0" smtClean="0">
                    <a:solidFill>
                      <a:srgbClr val="FF0000"/>
                    </a:solidFill>
                    <a:latin typeface="Cambria" panose="02040503050406030204" pitchFamily="18" charset="0"/>
                  </a:rPr>
                  <a:t> :  </a:t>
                </a:r>
                <a:r>
                  <a:rPr lang="en-US" sz="2800" b="1" i="1" dirty="0" smtClean="0">
                    <a:solidFill>
                      <a:srgbClr val="FF0000"/>
                    </a:solidFill>
                    <a:latin typeface="Cambria" panose="02040503050406030204" pitchFamily="18" charset="0"/>
                  </a:rPr>
                  <a:t>y</a:t>
                </a:r>
                <a:r>
                  <a:rPr lang="en-US" sz="2800" b="1" dirty="0" smtClean="0">
                    <a:solidFill>
                      <a:srgbClr val="FF0000"/>
                    </a:solidFill>
                    <a:latin typeface="Cambria" panose="02040503050406030204" pitchFamily="18" charset="0"/>
                  </a:rPr>
                  <a:t> := </a:t>
                </a:r>
                <a:r>
                  <a:rPr lang="en-US" sz="2800" b="1" i="1" dirty="0" smtClean="0">
                    <a:solidFill>
                      <a:srgbClr val="FF0000"/>
                    </a:solidFill>
                    <a:latin typeface="Cambria" panose="02040503050406030204" pitchFamily="18" charset="0"/>
                  </a:rPr>
                  <a:t>A</a:t>
                </a:r>
                <a:r>
                  <a:rPr lang="en-US" sz="2800" b="1" dirty="0" smtClean="0">
                    <a:solidFill>
                      <a:srgbClr val="FF0000"/>
                    </a:solidFill>
                    <a:latin typeface="Cambria" panose="02040503050406030204" pitchFamily="18" charset="0"/>
                  </a:rPr>
                  <a:t>(</a:t>
                </a:r>
                <a:r>
                  <a:rPr lang="en-US" sz="2800" b="1" i="1" dirty="0" err="1" smtClean="0">
                    <a:solidFill>
                      <a:srgbClr val="FF0000"/>
                    </a:solidFill>
                    <a:latin typeface="Cambria" panose="02040503050406030204" pitchFamily="18" charset="0"/>
                  </a:rPr>
                  <a:t>x,N,e</a:t>
                </a:r>
                <a:r>
                  <a:rPr lang="en-US" sz="2800" b="1" dirty="0" smtClean="0">
                    <a:solidFill>
                      <a:srgbClr val="FF0000"/>
                    </a:solidFill>
                    <a:latin typeface="Cambria" panose="02040503050406030204" pitchFamily="18" charset="0"/>
                  </a:rPr>
                  <a:t>))</a:t>
                </a:r>
                <a:r>
                  <a:rPr lang="en-US" sz="2800" b="1" dirty="0" smtClean="0">
                    <a:solidFill>
                      <a:srgbClr val="C00000"/>
                    </a:solidFill>
                    <a:latin typeface="Cambria" panose="02040503050406030204" pitchFamily="18" charset="0"/>
                  </a:rPr>
                  <a:t>  </a:t>
                </a:r>
                <a:r>
                  <a:rPr lang="en-US" sz="2800" b="1" dirty="0" smtClean="0">
                    <a:latin typeface="Cambria" panose="02040503050406030204" pitchFamily="18" charset="0"/>
                  </a:rPr>
                  <a:t>is negligible</a:t>
                </a:r>
              </a:p>
              <a:p>
                <a:endParaRPr lang="en-US" sz="2400" dirty="0" smtClean="0">
                  <a:latin typeface="Cambria" panose="02040503050406030204" pitchFamily="18" charset="0"/>
                </a:endParaRPr>
              </a:p>
              <a:p>
                <a:r>
                  <a:rPr lang="en-US" sz="2400" dirty="0" smtClean="0">
                    <a:latin typeface="Cambria" panose="02040503050406030204" pitchFamily="18" charset="0"/>
                  </a:rPr>
                  <a:t>where  </a:t>
                </a:r>
                <a:r>
                  <a:rPr lang="en-US" sz="2400" b="1" i="1" dirty="0" smtClean="0">
                    <a:solidFill>
                      <a:srgbClr val="FF0000"/>
                    </a:solidFill>
                    <a:latin typeface="Cambria" panose="02040503050406030204" pitchFamily="18" charset="0"/>
                  </a:rPr>
                  <a:t>N</a:t>
                </a:r>
                <a:r>
                  <a:rPr lang="en-US" sz="2400" b="1" dirty="0" smtClean="0">
                    <a:solidFill>
                      <a:srgbClr val="FF0000"/>
                    </a:solidFill>
                    <a:latin typeface="Cambria" panose="02040503050406030204" pitchFamily="18" charset="0"/>
                  </a:rPr>
                  <a:t> =</a:t>
                </a:r>
                <a:r>
                  <a:rPr lang="en-US" sz="2400" b="1" i="1" dirty="0" smtClean="0">
                    <a:solidFill>
                      <a:srgbClr val="FF0000"/>
                    </a:solidFill>
                    <a:latin typeface="Cambria" panose="02040503050406030204" pitchFamily="18" charset="0"/>
                  </a:rPr>
                  <a:t> </a:t>
                </a:r>
                <a:r>
                  <a:rPr lang="en-US" sz="2400" b="1" i="1" dirty="0" err="1" smtClean="0">
                    <a:solidFill>
                      <a:srgbClr val="FF0000"/>
                    </a:solidFill>
                    <a:latin typeface="Cambria" panose="02040503050406030204" pitchFamily="18" charset="0"/>
                  </a:rPr>
                  <a:t>pq</a:t>
                </a:r>
                <a:r>
                  <a:rPr lang="en-US" sz="2400" b="1" i="1" dirty="0" smtClean="0">
                    <a:solidFill>
                      <a:srgbClr val="FF0000"/>
                    </a:solidFill>
                    <a:latin typeface="Cambria" panose="02040503050406030204" pitchFamily="18" charset="0"/>
                  </a:rPr>
                  <a:t> </a:t>
                </a:r>
                <a:r>
                  <a:rPr lang="en-US" sz="2400" dirty="0" smtClean="0">
                    <a:latin typeface="Cambria" panose="02040503050406030204" pitchFamily="18" charset="0"/>
                  </a:rPr>
                  <a:t>where </a:t>
                </a:r>
                <a:r>
                  <a:rPr lang="en-US" sz="2400" b="1" i="1" dirty="0" smtClean="0">
                    <a:solidFill>
                      <a:srgbClr val="FF0000"/>
                    </a:solidFill>
                    <a:latin typeface="Cambria" panose="02040503050406030204" pitchFamily="18" charset="0"/>
                  </a:rPr>
                  <a:t>p</a:t>
                </a:r>
                <a:r>
                  <a:rPr lang="en-US" sz="2400" dirty="0" smtClean="0">
                    <a:latin typeface="Cambria" panose="02040503050406030204" pitchFamily="18" charset="0"/>
                  </a:rPr>
                  <a:t> and </a:t>
                </a:r>
                <a:r>
                  <a:rPr lang="en-US" sz="2400" b="1" i="1" dirty="0" smtClean="0">
                    <a:solidFill>
                      <a:srgbClr val="FF0000"/>
                    </a:solidFill>
                    <a:latin typeface="Cambria" panose="02040503050406030204" pitchFamily="18" charset="0"/>
                  </a:rPr>
                  <a:t>q</a:t>
                </a:r>
                <a:r>
                  <a:rPr lang="en-US" sz="2400" dirty="0" smtClean="0">
                    <a:latin typeface="Cambria" panose="02040503050406030204" pitchFamily="18" charset="0"/>
                  </a:rPr>
                  <a:t> are random primes such that </a:t>
                </a:r>
                <a:br>
                  <a:rPr lang="en-US" sz="2400" dirty="0" smtClean="0">
                    <a:latin typeface="Cambria" panose="02040503050406030204" pitchFamily="18" charset="0"/>
                  </a:rPr>
                </a:br>
                <a:r>
                  <a:rPr lang="en-US" sz="2400" b="1" dirty="0" smtClean="0">
                    <a:solidFill>
                      <a:srgbClr val="FF0000"/>
                    </a:solidFill>
                    <a:latin typeface="Cambria" panose="02040503050406030204" pitchFamily="18" charset="0"/>
                  </a:rPr>
                  <a:t>|</a:t>
                </a:r>
                <a:r>
                  <a:rPr lang="en-US" sz="2400" b="1" i="1" dirty="0" smtClean="0">
                    <a:solidFill>
                      <a:srgbClr val="FF0000"/>
                    </a:solidFill>
                    <a:latin typeface="Cambria" panose="02040503050406030204" pitchFamily="18" charset="0"/>
                  </a:rPr>
                  <a:t>p</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q</a:t>
                </a:r>
                <a:r>
                  <a:rPr lang="en-US" sz="2400" b="1" dirty="0" smtClean="0">
                    <a:solidFill>
                      <a:srgbClr val="FF0000"/>
                    </a:solidFill>
                    <a:latin typeface="Cambria" panose="02040503050406030204" pitchFamily="18" charset="0"/>
                  </a:rPr>
                  <a:t>|</a:t>
                </a:r>
                <a:r>
                  <a:rPr lang="en-US" sz="2400" dirty="0" smtClean="0">
                    <a:latin typeface="Cambria" panose="02040503050406030204" pitchFamily="18" charset="0"/>
                  </a:rPr>
                  <a:t>, and </a:t>
                </a:r>
                <a:r>
                  <a:rPr lang="en-US" sz="2400" b="1" i="1" dirty="0" smtClean="0">
                    <a:solidFill>
                      <a:srgbClr val="FF0000"/>
                    </a:solidFill>
                    <a:latin typeface="Cambria" panose="02040503050406030204" pitchFamily="18" charset="0"/>
                  </a:rPr>
                  <a:t>x</a:t>
                </a:r>
                <a:r>
                  <a:rPr lang="en-US" sz="2400" b="1" dirty="0" smtClean="0">
                    <a:solidFill>
                      <a:srgbClr val="C00000"/>
                    </a:solidFill>
                    <a:latin typeface="Cambria" panose="02040503050406030204" pitchFamily="18" charset="0"/>
                  </a:rPr>
                  <a:t> </a:t>
                </a:r>
                <a:r>
                  <a:rPr lang="en-US" sz="2400" dirty="0" smtClean="0">
                    <a:solidFill>
                      <a:prstClr val="black"/>
                    </a:solidFill>
                    <a:latin typeface="Cambria" panose="02040503050406030204" pitchFamily="18" charset="0"/>
                  </a:rPr>
                  <a:t>is a random element of </a:t>
                </a:r>
                <a14:m>
                  <m:oMath xmlns:m="http://schemas.openxmlformats.org/officeDocument/2006/math">
                    <m:sSubSup>
                      <m:sSubSupPr>
                        <m:ctrlPr>
                          <a:rPr lang="pl-PL" sz="2400" b="1" i="1" smtClean="0">
                            <a:solidFill>
                              <a:srgbClr val="FF0000"/>
                            </a:solidFill>
                            <a:latin typeface="Cambria Math" panose="02040503050406030204" pitchFamily="18" charset="0"/>
                          </a:rPr>
                        </m:ctrlPr>
                      </m:sSubSupPr>
                      <m:e>
                        <m:r>
                          <a:rPr lang="pl-PL" sz="2400" b="1" i="1" smtClean="0">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𝑵</m:t>
                        </m:r>
                      </m:sub>
                      <m:sup>
                        <m:r>
                          <a:rPr lang="pl-PL" sz="2400" b="1" i="1" smtClean="0">
                            <a:solidFill>
                              <a:srgbClr val="FF0000"/>
                            </a:solidFill>
                            <a:latin typeface="Cambria Math" panose="02040503050406030204" pitchFamily="18" charset="0"/>
                          </a:rPr>
                          <m:t>∗</m:t>
                        </m:r>
                      </m:sup>
                    </m:sSubSup>
                  </m:oMath>
                </a14:m>
                <a:r>
                  <a:rPr lang="pl-PL" dirty="0" smtClean="0"/>
                  <a:t>,</a:t>
                </a:r>
                <a:r>
                  <a:rPr lang="pl-PL" sz="2400" dirty="0">
                    <a:solidFill>
                      <a:srgbClr val="C00000"/>
                    </a:solidFill>
                    <a:latin typeface="Cambria" panose="02040503050406030204" pitchFamily="18" charset="0"/>
                    <a:cs typeface="Arial"/>
                  </a:rPr>
                  <a:t> </a:t>
                </a:r>
                <a:r>
                  <a:rPr lang="it-IT" sz="2400" dirty="0" smtClean="0">
                    <a:latin typeface="Cambria" panose="02040503050406030204" pitchFamily="18" charset="0"/>
                    <a:cs typeface="Arial"/>
                  </a:rPr>
                  <a:t>and</a:t>
                </a:r>
                <a:r>
                  <a:rPr lang="it-IT" sz="2400" dirty="0" smtClean="0">
                    <a:solidFill>
                      <a:srgbClr val="C00000"/>
                    </a:solidFill>
                    <a:latin typeface="Cambria" panose="02040503050406030204" pitchFamily="18" charset="0"/>
                    <a:cs typeface="Arial"/>
                  </a:rPr>
                  <a:t> </a:t>
                </a:r>
                <a:r>
                  <a:rPr lang="it-IT" sz="2400" b="1" i="1" dirty="0" smtClean="0">
                    <a:solidFill>
                      <a:srgbClr val="FF0000"/>
                    </a:solidFill>
                    <a:latin typeface="Cambria" panose="02040503050406030204" pitchFamily="18" charset="0"/>
                    <a:cs typeface="Arial"/>
                  </a:rPr>
                  <a:t>e</a:t>
                </a:r>
                <a:r>
                  <a:rPr lang="it-IT" sz="2400" dirty="0" smtClean="0">
                    <a:solidFill>
                      <a:srgbClr val="C00000"/>
                    </a:solidFill>
                    <a:latin typeface="Cambria" panose="02040503050406030204" pitchFamily="18" charset="0"/>
                    <a:cs typeface="Arial"/>
                  </a:rPr>
                  <a:t> </a:t>
                </a:r>
                <a:r>
                  <a:rPr lang="it-IT" sz="2400" dirty="0" err="1" smtClean="0">
                    <a:latin typeface="Cambria" panose="02040503050406030204" pitchFamily="18" charset="0"/>
                    <a:cs typeface="Arial"/>
                  </a:rPr>
                  <a:t>is</a:t>
                </a:r>
                <a:r>
                  <a:rPr lang="it-IT" sz="2400" dirty="0" smtClean="0">
                    <a:latin typeface="Cambria" panose="02040503050406030204" pitchFamily="18" charset="0"/>
                    <a:cs typeface="Arial"/>
                  </a:rPr>
                  <a:t> </a:t>
                </a:r>
                <a:r>
                  <a:rPr lang="it-IT" sz="2400" dirty="0" err="1" smtClean="0">
                    <a:latin typeface="Cambria" panose="02040503050406030204" pitchFamily="18" charset="0"/>
                    <a:cs typeface="Arial"/>
                  </a:rPr>
                  <a:t>random</a:t>
                </a:r>
                <a:r>
                  <a:rPr lang="it-IT" sz="2400" dirty="0" smtClean="0">
                    <a:latin typeface="Cambria" panose="02040503050406030204" pitchFamily="18" charset="0"/>
                    <a:cs typeface="Arial"/>
                  </a:rPr>
                  <a:t> </a:t>
                </a:r>
                <a:r>
                  <a:rPr lang="it-IT" sz="2400" dirty="0" err="1" smtClean="0">
                    <a:latin typeface="Cambria" panose="02040503050406030204" pitchFamily="18" charset="0"/>
                    <a:cs typeface="Arial"/>
                  </a:rPr>
                  <a:t>element</a:t>
                </a:r>
                <a:r>
                  <a:rPr lang="it-IT" sz="2400" dirty="0" smtClean="0">
                    <a:latin typeface="Cambria" panose="02040503050406030204" pitchFamily="18" charset="0"/>
                    <a:cs typeface="Arial"/>
                  </a:rPr>
                  <a:t> </a:t>
                </a:r>
                <a:r>
                  <a:rPr lang="it-IT" sz="2400" dirty="0" err="1" smtClean="0">
                    <a:latin typeface="Cambria" panose="02040503050406030204" pitchFamily="18" charset="0"/>
                    <a:cs typeface="Arial"/>
                  </a:rPr>
                  <a:t>of</a:t>
                </a:r>
                <a:r>
                  <a:rPr lang="it-IT" sz="2400" dirty="0" smtClean="0">
                    <a:latin typeface="Cambria" panose="02040503050406030204" pitchFamily="18" charset="0"/>
                    <a:cs typeface="Arial"/>
                  </a:rPr>
                  <a:t>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0" smtClean="0">
                            <a:solidFill>
                              <a:srgbClr val="FF0000"/>
                            </a:solidFill>
                            <a:latin typeface="Cambria Math" panose="02040503050406030204" pitchFamily="18" charset="0"/>
                          </a:rPr>
                          <m:t>𝛗</m:t>
                        </m:r>
                        <m:r>
                          <a:rPr lang="pl-PL" sz="2400" b="1" i="1" smtClean="0">
                            <a:solidFill>
                              <a:srgbClr val="FF0000"/>
                            </a:solidFill>
                            <a:latin typeface="Cambria Math" panose="02040503050406030204" pitchFamily="18" charset="0"/>
                          </a:rPr>
                          <m:t>(</m:t>
                        </m:r>
                        <m:r>
                          <a:rPr lang="pl-PL" sz="2400" b="1" i="1">
                            <a:solidFill>
                              <a:srgbClr val="FF0000"/>
                            </a:solidFill>
                            <a:latin typeface="Cambria Math" panose="02040503050406030204" pitchFamily="18" charset="0"/>
                          </a:rPr>
                          <m:t>𝑵</m:t>
                        </m:r>
                        <m:r>
                          <a:rPr lang="pl-PL" sz="2400" b="1" i="1" smtClean="0">
                            <a:solidFill>
                              <a:srgbClr val="FF0000"/>
                            </a:solidFill>
                            <a:latin typeface="Cambria Math" panose="02040503050406030204" pitchFamily="18" charset="0"/>
                          </a:rPr>
                          <m:t>)</m:t>
                        </m:r>
                      </m:sub>
                      <m:sup>
                        <m:r>
                          <a:rPr lang="pl-PL" sz="2400" b="1" i="1">
                            <a:solidFill>
                              <a:srgbClr val="FF0000"/>
                            </a:solidFill>
                            <a:latin typeface="Cambria Math" panose="02040503050406030204" pitchFamily="18" charset="0"/>
                          </a:rPr>
                          <m:t>∗</m:t>
                        </m:r>
                      </m:sup>
                    </m:sSubSup>
                  </m:oMath>
                </a14:m>
                <a:endParaRPr lang="en-US" sz="2400" b="1" dirty="0" smtClean="0">
                  <a:solidFill>
                    <a:srgbClr val="C00000"/>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7158" y="3286124"/>
                <a:ext cx="8358246" cy="3154966"/>
              </a:xfrm>
              <a:prstGeom prst="rect">
                <a:avLst/>
              </a:prstGeom>
              <a:blipFill>
                <a:blip r:embed="rId4"/>
                <a:stretch>
                  <a:fillRect/>
                </a:stretch>
              </a:blipFill>
              <a:effectLst>
                <a:glow rad="228600">
                  <a:schemeClr val="accent5">
                    <a:satMod val="175000"/>
                    <a:alpha val="40000"/>
                  </a:schemeClr>
                </a:glow>
              </a:effectLst>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lstStyle/>
          <a:p>
            <a:pPr algn="l"/>
            <a:r>
              <a:rPr lang="it-IT" dirty="0" err="1" smtClean="0"/>
              <a:t>What</a:t>
            </a:r>
            <a:r>
              <a:rPr lang="it-IT" dirty="0" smtClean="0"/>
              <a:t> can </a:t>
            </a:r>
            <a:r>
              <a:rPr lang="it-IT" dirty="0" err="1" smtClean="0"/>
              <a:t>be</a:t>
            </a:r>
            <a:r>
              <a:rPr lang="it-IT" dirty="0" smtClean="0"/>
              <a:t> </a:t>
            </a:r>
            <a:r>
              <a:rPr lang="it-IT" dirty="0" err="1" smtClean="0"/>
              <a:t>shown</a:t>
            </a:r>
            <a:r>
              <a:rPr lang="it-IT" dirty="0" smtClean="0"/>
              <a:t>?</a:t>
            </a:r>
            <a:endParaRPr lang="en-US" dirty="0"/>
          </a:p>
        </p:txBody>
      </p:sp>
      <p:sp>
        <p:nvSpPr>
          <p:cNvPr id="3" name="Content Placeholder 2"/>
          <p:cNvSpPr>
            <a:spLocks noGrp="1"/>
          </p:cNvSpPr>
          <p:nvPr>
            <p:ph idx="1"/>
          </p:nvPr>
        </p:nvSpPr>
        <p:spPr/>
        <p:txBody>
          <a:bodyPr/>
          <a:lstStyle/>
          <a:p>
            <a:pPr>
              <a:buNone/>
            </a:pPr>
            <a:r>
              <a:rPr lang="en-US" dirty="0" smtClean="0"/>
              <a:t>Does the </a:t>
            </a:r>
            <a:r>
              <a:rPr lang="en-US" b="1" dirty="0" smtClean="0"/>
              <a:t>RSA assumption </a:t>
            </a:r>
            <a:r>
              <a:rPr lang="en-US" dirty="0" smtClean="0"/>
              <a:t>follow from the assumption that factoring is hard?</a:t>
            </a:r>
          </a:p>
          <a:p>
            <a:pPr lvl="1" algn="r">
              <a:buNone/>
            </a:pPr>
            <a:r>
              <a:rPr lang="en-US" dirty="0" smtClean="0"/>
              <a:t>We don’t know... </a:t>
            </a:r>
          </a:p>
          <a:p>
            <a:pPr>
              <a:buNone/>
            </a:pPr>
            <a:endParaRPr lang="en-US" dirty="0" smtClean="0"/>
          </a:p>
          <a:p>
            <a:pPr>
              <a:buNone/>
            </a:pPr>
            <a:r>
              <a:rPr lang="en-US" dirty="0" smtClean="0"/>
              <a:t>What </a:t>
            </a:r>
            <a:r>
              <a:rPr lang="en-US" b="1" dirty="0" smtClean="0">
                <a:solidFill>
                  <a:srgbClr val="0070C0"/>
                </a:solidFill>
              </a:rPr>
              <a:t>can</a:t>
            </a:r>
            <a:r>
              <a:rPr lang="en-US" dirty="0" smtClean="0"/>
              <a:t> be shown is that </a:t>
            </a:r>
          </a:p>
          <a:p>
            <a:pPr>
              <a:buNone/>
            </a:pPr>
            <a:endParaRPr lang="en-US" dirty="0" smtClean="0"/>
          </a:p>
          <a:p>
            <a:pPr algn="ctr">
              <a:buNone/>
            </a:pPr>
            <a:r>
              <a:rPr lang="en-US" b="1" dirty="0" smtClean="0"/>
              <a:t>computing </a:t>
            </a:r>
            <a:r>
              <a:rPr lang="en-US" b="1" i="1" dirty="0" smtClean="0">
                <a:solidFill>
                  <a:srgbClr val="FF0000"/>
                </a:solidFill>
              </a:rPr>
              <a:t>d</a:t>
            </a:r>
            <a:r>
              <a:rPr lang="en-US" b="1" dirty="0" smtClean="0"/>
              <a:t> from </a:t>
            </a:r>
            <a:r>
              <a:rPr lang="en-US" b="1" i="1" dirty="0" smtClean="0">
                <a:solidFill>
                  <a:srgbClr val="FF0000"/>
                </a:solidFill>
              </a:rPr>
              <a:t>e</a:t>
            </a:r>
            <a:r>
              <a:rPr lang="en-US" b="1" dirty="0" smtClean="0"/>
              <a:t> is not easier</a:t>
            </a:r>
          </a:p>
          <a:p>
            <a:pPr algn="ctr">
              <a:buNone/>
            </a:pPr>
            <a:r>
              <a:rPr lang="en-US" b="1" dirty="0" smtClean="0"/>
              <a:t> than factoring </a:t>
            </a:r>
            <a:r>
              <a:rPr lang="it-IT" b="1" i="1" dirty="0" smtClean="0">
                <a:solidFill>
                  <a:srgbClr val="FF0000"/>
                </a:solidFill>
                <a:cs typeface="Arial" pitchFamily="34" charset="0"/>
              </a:rPr>
              <a:t>N</a:t>
            </a:r>
            <a:r>
              <a:rPr lang="it-IT" b="1" dirty="0" smtClean="0">
                <a:cs typeface="Arial" pitchFamily="34" charset="0"/>
              </a:rPr>
              <a:t>.</a:t>
            </a:r>
          </a:p>
          <a:p>
            <a:pPr>
              <a:buNone/>
            </a:pP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D7E3FD80-F5B1-441E-A5DA-5317C13FA7E5}" type="slidenum">
              <a:rPr lang="it-IT"/>
              <a:pPr/>
              <a:t>102</a:t>
            </a:fld>
            <a:endParaRPr lang="it-IT" dirty="0"/>
          </a:p>
        </p:txBody>
      </p:sp>
      <p:sp>
        <p:nvSpPr>
          <p:cNvPr id="238597" name="Line 5"/>
          <p:cNvSpPr>
            <a:spLocks noChangeShapeType="1"/>
          </p:cNvSpPr>
          <p:nvPr/>
        </p:nvSpPr>
        <p:spPr bwMode="auto">
          <a:xfrm>
            <a:off x="2411413" y="2349500"/>
            <a:ext cx="3744912" cy="0"/>
          </a:xfrm>
          <a:prstGeom prst="line">
            <a:avLst/>
          </a:prstGeom>
          <a:noFill/>
          <a:ln w="9525">
            <a:solidFill>
              <a:schemeClr val="tx1"/>
            </a:solidFill>
            <a:round/>
            <a:headEnd/>
            <a:tailEnd type="triangle" w="med" len="med"/>
          </a:ln>
          <a:effectLst/>
        </p:spPr>
        <p:txBody>
          <a:bodyPr/>
          <a:lstStyle/>
          <a:p>
            <a:endParaRPr lang="en-US" sz="24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238598" name="Rectangle 6"/>
              <p:cNvSpPr>
                <a:spLocks noChangeArrowheads="1"/>
              </p:cNvSpPr>
              <p:nvPr/>
            </p:nvSpPr>
            <p:spPr bwMode="auto">
              <a:xfrm>
                <a:off x="1330325" y="2133600"/>
                <a:ext cx="1081088" cy="23050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14:m>
                  <m:oMathPara xmlns:m="http://schemas.openxmlformats.org/officeDocument/2006/math">
                    <m:oMathParaPr>
                      <m:jc m:val="centerGroup"/>
                    </m:oMathParaPr>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m:oMathPara>
                </a14:m>
                <a:endParaRPr lang="en-US" sz="2400" b="1" i="0" baseline="30000" dirty="0">
                  <a:solidFill>
                    <a:srgbClr val="993300"/>
                  </a:solidFill>
                  <a:latin typeface="Cambria" panose="02040503050406030204" pitchFamily="18" charset="0"/>
                </a:endParaRPr>
              </a:p>
            </p:txBody>
          </p:sp>
        </mc:Choice>
        <mc:Fallback xmlns="">
          <p:sp>
            <p:nvSpPr>
              <p:cNvPr id="238598" name="Rectangle 6"/>
              <p:cNvSpPr>
                <a:spLocks noRot="1" noChangeAspect="1" noMove="1" noResize="1" noEditPoints="1" noAdjustHandles="1" noChangeArrowheads="1" noChangeShapeType="1" noTextEdit="1"/>
              </p:cNvSpPr>
              <p:nvPr/>
            </p:nvSpPr>
            <p:spPr bwMode="auto">
              <a:xfrm>
                <a:off x="1330325" y="2133600"/>
                <a:ext cx="1081088" cy="2305050"/>
              </a:xfrm>
              <a:prstGeom prst="rect">
                <a:avLst/>
              </a:prstGeom>
              <a:blipFill>
                <a:blip r:embed="rId4"/>
                <a:stretch>
                  <a:fillRect/>
                </a:stretch>
              </a:blipFill>
              <a:ln>
                <a:headEnd/>
                <a:tailEnd/>
              </a:ln>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38599" name="Rectangle 7"/>
              <p:cNvSpPr>
                <a:spLocks noChangeArrowheads="1"/>
              </p:cNvSpPr>
              <p:nvPr/>
            </p:nvSpPr>
            <p:spPr bwMode="auto">
              <a:xfrm>
                <a:off x="6227763" y="2133600"/>
                <a:ext cx="1081087" cy="23050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14:m>
                  <m:oMathPara xmlns:m="http://schemas.openxmlformats.org/officeDocument/2006/math">
                    <m:oMathParaPr>
                      <m:jc m:val="centerGroup"/>
                    </m:oMathParaPr>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m:oMathPara>
                </a14:m>
                <a:endParaRPr lang="en-US" sz="2400" b="1" i="0" dirty="0">
                  <a:solidFill>
                    <a:srgbClr val="993300"/>
                  </a:solidFill>
                  <a:latin typeface="Cambria" panose="02040503050406030204" pitchFamily="18" charset="0"/>
                </a:endParaRPr>
              </a:p>
            </p:txBody>
          </p:sp>
        </mc:Choice>
        <mc:Fallback xmlns="">
          <p:sp>
            <p:nvSpPr>
              <p:cNvPr id="238599" name="Rectangle 7"/>
              <p:cNvSpPr>
                <a:spLocks noRot="1" noChangeAspect="1" noMove="1" noResize="1" noEditPoints="1" noAdjustHandles="1" noChangeArrowheads="1" noChangeShapeType="1" noTextEdit="1"/>
              </p:cNvSpPr>
              <p:nvPr/>
            </p:nvSpPr>
            <p:spPr bwMode="auto">
              <a:xfrm>
                <a:off x="6227763" y="2133600"/>
                <a:ext cx="1081087" cy="2305050"/>
              </a:xfrm>
              <a:prstGeom prst="rect">
                <a:avLst/>
              </a:prstGeom>
              <a:blipFill>
                <a:blip r:embed="rId5"/>
                <a:stretch>
                  <a:fillRect/>
                </a:stretch>
              </a:blipFill>
              <a:ln>
                <a:headEnd/>
                <a:tailEnd/>
              </a:ln>
            </p:spPr>
            <p:txBody>
              <a:bodyPr/>
              <a:lstStyle/>
              <a:p>
                <a:r>
                  <a:rPr lang="pl-PL">
                    <a:noFill/>
                  </a:rPr>
                  <a:t> </a:t>
                </a:r>
              </a:p>
            </p:txBody>
          </p:sp>
        </mc:Fallback>
      </mc:AlternateContent>
      <p:sp>
        <p:nvSpPr>
          <p:cNvPr id="238601" name="Line 9"/>
          <p:cNvSpPr>
            <a:spLocks noChangeShapeType="1"/>
          </p:cNvSpPr>
          <p:nvPr/>
        </p:nvSpPr>
        <p:spPr bwMode="auto">
          <a:xfrm flipH="1">
            <a:off x="2411413" y="3790950"/>
            <a:ext cx="3744912" cy="0"/>
          </a:xfrm>
          <a:prstGeom prst="line">
            <a:avLst/>
          </a:prstGeom>
          <a:noFill/>
          <a:ln w="9525">
            <a:solidFill>
              <a:schemeClr val="tx1"/>
            </a:solidFill>
            <a:round/>
            <a:headEnd/>
            <a:tailEnd type="triangle" w="med" len="med"/>
          </a:ln>
          <a:effectLst/>
        </p:spPr>
        <p:txBody>
          <a:bodyPr/>
          <a:lstStyle/>
          <a:p>
            <a:endParaRPr lang="en-US" sz="2400" dirty="0">
              <a:latin typeface="Cambria" panose="02040503050406030204" pitchFamily="18" charset="0"/>
            </a:endParaRPr>
          </a:p>
        </p:txBody>
      </p:sp>
      <p:sp>
        <p:nvSpPr>
          <p:cNvPr id="238602" name="Rectangle 10"/>
          <p:cNvSpPr>
            <a:spLocks noChangeArrowheads="1"/>
          </p:cNvSpPr>
          <p:nvPr/>
        </p:nvSpPr>
        <p:spPr bwMode="auto">
          <a:xfrm>
            <a:off x="3275013" y="2062163"/>
            <a:ext cx="2160587" cy="503237"/>
          </a:xfrm>
          <a:prstGeom prst="rect">
            <a:avLst/>
          </a:prstGeom>
          <a:solidFill>
            <a:srgbClr val="E9F7FD"/>
          </a:solidFill>
          <a:ln w="9525">
            <a:solidFill>
              <a:schemeClr val="tx1"/>
            </a:solidFill>
            <a:miter lim="800000"/>
            <a:headEnd/>
            <a:tailEnd/>
          </a:ln>
          <a:effectLst/>
        </p:spPr>
        <p:txBody>
          <a:bodyPr wrap="none" anchor="ctr"/>
          <a:lstStyle/>
          <a:p>
            <a:pPr algn="ctr"/>
            <a:r>
              <a:rPr lang="en-GB" sz="2400" b="1" i="0" dirty="0">
                <a:solidFill>
                  <a:srgbClr val="008000"/>
                </a:solidFill>
                <a:latin typeface="Cambria" panose="02040503050406030204" pitchFamily="18" charset="0"/>
              </a:rPr>
              <a:t>easy</a:t>
            </a:r>
            <a:endParaRPr lang="en-US" sz="2400" b="1" i="0" dirty="0">
              <a:solidFill>
                <a:srgbClr val="008000"/>
              </a:solidFill>
              <a:latin typeface="Cambria" panose="02040503050406030204" pitchFamily="18" charset="0"/>
            </a:endParaRPr>
          </a:p>
        </p:txBody>
      </p:sp>
      <p:sp>
        <p:nvSpPr>
          <p:cNvPr id="238603" name="Rectangle 11"/>
          <p:cNvSpPr>
            <a:spLocks noChangeArrowheads="1"/>
          </p:cNvSpPr>
          <p:nvPr/>
        </p:nvSpPr>
        <p:spPr bwMode="auto">
          <a:xfrm>
            <a:off x="2700338" y="2782888"/>
            <a:ext cx="3095625" cy="165576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l">
              <a:buFontTx/>
              <a:buChar char="•"/>
            </a:pPr>
            <a:r>
              <a:rPr lang="en-GB" sz="2400" i="0" dirty="0">
                <a:latin typeface="Cambria" panose="02040503050406030204" pitchFamily="18" charset="0"/>
              </a:rPr>
              <a:t> </a:t>
            </a:r>
            <a:r>
              <a:rPr lang="en-GB" sz="2400" b="1" i="0" dirty="0">
                <a:solidFill>
                  <a:srgbClr val="008000"/>
                </a:solidFill>
                <a:latin typeface="Cambria" panose="02040503050406030204" pitchFamily="18" charset="0"/>
              </a:rPr>
              <a:t>easy</a:t>
            </a:r>
            <a:r>
              <a:rPr lang="en-GB" sz="2400" i="0" dirty="0">
                <a:latin typeface="Cambria" panose="02040503050406030204" pitchFamily="18" charset="0"/>
              </a:rPr>
              <a:t> </a:t>
            </a:r>
            <a:br>
              <a:rPr lang="en-GB" sz="2400" i="0" dirty="0">
                <a:latin typeface="Cambria" panose="02040503050406030204" pitchFamily="18" charset="0"/>
              </a:rPr>
            </a:br>
            <a:r>
              <a:rPr lang="en-GB" sz="2400" i="0" dirty="0">
                <a:latin typeface="Cambria" panose="02040503050406030204" pitchFamily="18" charset="0"/>
              </a:rPr>
              <a:t>  (if you know </a:t>
            </a:r>
            <a:r>
              <a:rPr lang="en-GB" sz="2400" b="1" i="1" dirty="0" err="1">
                <a:solidFill>
                  <a:srgbClr val="FF0000"/>
                </a:solidFill>
                <a:latin typeface="Cambria" panose="02040503050406030204" pitchFamily="18" charset="0"/>
              </a:rPr>
              <a:t>p,q</a:t>
            </a:r>
            <a:r>
              <a:rPr lang="en-GB" sz="2400" i="0" dirty="0">
                <a:latin typeface="Cambria" panose="02040503050406030204" pitchFamily="18" charset="0"/>
              </a:rPr>
              <a:t>)</a:t>
            </a:r>
          </a:p>
          <a:p>
            <a:pPr algn="l">
              <a:buFontTx/>
              <a:buChar char="•"/>
            </a:pPr>
            <a:r>
              <a:rPr lang="en-GB" sz="2400" i="0" dirty="0">
                <a:latin typeface="Cambria" panose="02040503050406030204" pitchFamily="18" charset="0"/>
              </a:rPr>
              <a:t> believed to be </a:t>
            </a:r>
            <a:r>
              <a:rPr lang="en-GB" sz="2400" b="1" i="0" dirty="0">
                <a:solidFill>
                  <a:srgbClr val="FF0000"/>
                </a:solidFill>
                <a:latin typeface="Cambria" panose="02040503050406030204" pitchFamily="18" charset="0"/>
              </a:rPr>
              <a:t>hard</a:t>
            </a:r>
            <a:r>
              <a:rPr lang="en-GB" sz="2400" i="0" dirty="0">
                <a:latin typeface="Cambria" panose="02040503050406030204" pitchFamily="18" charset="0"/>
              </a:rPr>
              <a:t/>
            </a:r>
            <a:br>
              <a:rPr lang="en-GB" sz="2400" i="0" dirty="0">
                <a:latin typeface="Cambria" panose="02040503050406030204" pitchFamily="18" charset="0"/>
              </a:rPr>
            </a:br>
            <a:r>
              <a:rPr lang="en-GB" sz="2400" i="0" dirty="0">
                <a:latin typeface="Cambria" panose="02040503050406030204" pitchFamily="18" charset="0"/>
              </a:rPr>
              <a:t>  (otherwise)</a:t>
            </a:r>
            <a:endParaRPr lang="en-US" sz="2400" i="0" dirty="0">
              <a:latin typeface="Cambria" panose="02040503050406030204" pitchFamily="18" charset="0"/>
            </a:endParaRPr>
          </a:p>
        </p:txBody>
      </p:sp>
      <p:sp>
        <p:nvSpPr>
          <p:cNvPr id="238604" name="Line 12"/>
          <p:cNvSpPr>
            <a:spLocks noChangeShapeType="1"/>
          </p:cNvSpPr>
          <p:nvPr/>
        </p:nvSpPr>
        <p:spPr bwMode="auto">
          <a:xfrm>
            <a:off x="1835150" y="1341438"/>
            <a:ext cx="5184775" cy="0"/>
          </a:xfrm>
          <a:prstGeom prst="line">
            <a:avLst/>
          </a:prstGeom>
          <a:noFill/>
          <a:ln w="9525">
            <a:solidFill>
              <a:schemeClr val="tx1"/>
            </a:solidFill>
            <a:round/>
            <a:headEnd/>
            <a:tailEnd type="triangle" w="med" len="med"/>
          </a:ln>
          <a:effectLst/>
        </p:spPr>
        <p:txBody>
          <a:bodyPr/>
          <a:lstStyle/>
          <a:p>
            <a:endParaRPr lang="en-US" sz="2400" dirty="0">
              <a:latin typeface="Cambria" panose="02040503050406030204" pitchFamily="18" charset="0"/>
            </a:endParaRPr>
          </a:p>
        </p:txBody>
      </p:sp>
      <p:sp>
        <p:nvSpPr>
          <p:cNvPr id="238600" name="Rectangle 8"/>
          <p:cNvSpPr>
            <a:spLocks noChangeArrowheads="1"/>
          </p:cNvSpPr>
          <p:nvPr/>
        </p:nvSpPr>
        <p:spPr bwMode="auto">
          <a:xfrm>
            <a:off x="3419475" y="982663"/>
            <a:ext cx="2159000" cy="6270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GB" sz="2400" b="1" i="1" dirty="0">
                <a:solidFill>
                  <a:srgbClr val="FF0000"/>
                </a:solidFill>
                <a:latin typeface="Cambria" panose="02040503050406030204" pitchFamily="18" charset="0"/>
              </a:rPr>
              <a:t>f</a:t>
            </a:r>
            <a:r>
              <a:rPr lang="en-GB" sz="2400" b="1" i="0" dirty="0">
                <a:solidFill>
                  <a:srgbClr val="FF0000"/>
                </a:solidFill>
                <a:latin typeface="Cambria" panose="02040503050406030204" pitchFamily="18" charset="0"/>
              </a:rPr>
              <a:t>(</a:t>
            </a:r>
            <a:r>
              <a:rPr lang="en-GB" sz="2400" b="1" i="1" dirty="0">
                <a:solidFill>
                  <a:srgbClr val="FF0000"/>
                </a:solidFill>
                <a:latin typeface="Cambria" panose="02040503050406030204" pitchFamily="18" charset="0"/>
              </a:rPr>
              <a:t>x</a:t>
            </a:r>
            <a:r>
              <a:rPr lang="en-GB" sz="2400" b="1" i="0" dirty="0">
                <a:solidFill>
                  <a:srgbClr val="FF0000"/>
                </a:solidFill>
                <a:latin typeface="Cambria" panose="02040503050406030204" pitchFamily="18" charset="0"/>
              </a:rPr>
              <a:t>) = </a:t>
            </a:r>
            <a:r>
              <a:rPr lang="en-GB" sz="2400" b="1" i="1" dirty="0" err="1">
                <a:solidFill>
                  <a:srgbClr val="FF0000"/>
                </a:solidFill>
                <a:latin typeface="Cambria" panose="02040503050406030204" pitchFamily="18" charset="0"/>
              </a:rPr>
              <a:t>x</a:t>
            </a:r>
            <a:r>
              <a:rPr lang="en-GB" sz="2400" b="1" i="1" baseline="30000" dirty="0" err="1">
                <a:solidFill>
                  <a:srgbClr val="FF0000"/>
                </a:solidFill>
                <a:latin typeface="Cambria" panose="02040503050406030204" pitchFamily="18" charset="0"/>
              </a:rPr>
              <a:t>e</a:t>
            </a:r>
            <a:endParaRPr lang="en-US" sz="2400" b="1" i="1" baseline="30000" dirty="0">
              <a:solidFill>
                <a:srgbClr val="FF0000"/>
              </a:solidFill>
              <a:latin typeface="Cambria" panose="02040503050406030204" pitchFamily="18" charset="0"/>
            </a:endParaRPr>
          </a:p>
        </p:txBody>
      </p:sp>
      <p:sp>
        <p:nvSpPr>
          <p:cNvPr id="238605" name="Text Box 13"/>
          <p:cNvSpPr txBox="1">
            <a:spLocks noChangeArrowheads="1"/>
          </p:cNvSpPr>
          <p:nvPr/>
        </p:nvSpPr>
        <p:spPr bwMode="auto">
          <a:xfrm>
            <a:off x="447675" y="4868863"/>
            <a:ext cx="8480425" cy="1569660"/>
          </a:xfrm>
          <a:prstGeom prst="rect">
            <a:avLst/>
          </a:prstGeom>
          <a:noFill/>
          <a:ln w="9525">
            <a:noFill/>
            <a:miter lim="800000"/>
            <a:headEnd/>
            <a:tailEnd/>
          </a:ln>
          <a:effectLst/>
        </p:spPr>
        <p:txBody>
          <a:bodyPr wrap="square">
            <a:spAutoFit/>
          </a:bodyPr>
          <a:lstStyle/>
          <a:p>
            <a:pPr algn="l"/>
            <a:r>
              <a:rPr lang="en-GB" sz="2400" i="0" dirty="0">
                <a:latin typeface="Cambria" panose="02040503050406030204" pitchFamily="18" charset="0"/>
              </a:rPr>
              <a:t>Functions like this are called </a:t>
            </a:r>
            <a:r>
              <a:rPr lang="en-GB" sz="2400" b="1" i="0" dirty="0">
                <a:solidFill>
                  <a:srgbClr val="0070C0"/>
                </a:solidFill>
                <a:latin typeface="Cambria" panose="02040503050406030204" pitchFamily="18" charset="0"/>
              </a:rPr>
              <a:t>trap-door one-way </a:t>
            </a:r>
            <a:r>
              <a:rPr lang="pl-PL" sz="2400" b="1" dirty="0">
                <a:solidFill>
                  <a:srgbClr val="0070C0"/>
                </a:solidFill>
                <a:latin typeface="Cambria" panose="02040503050406030204" pitchFamily="18" charset="0"/>
              </a:rPr>
              <a:t>p</a:t>
            </a:r>
            <a:r>
              <a:rPr lang="en-GB" sz="2400" b="1" i="0" dirty="0" err="1" smtClean="0">
                <a:solidFill>
                  <a:srgbClr val="0070C0"/>
                </a:solidFill>
                <a:latin typeface="Cambria" panose="02040503050406030204" pitchFamily="18" charset="0"/>
              </a:rPr>
              <a:t>ermutations</a:t>
            </a:r>
            <a:r>
              <a:rPr lang="en-GB" sz="2400" i="0" dirty="0">
                <a:latin typeface="Cambria" panose="02040503050406030204" pitchFamily="18" charset="0"/>
              </a:rPr>
              <a:t>. </a:t>
            </a:r>
          </a:p>
          <a:p>
            <a:pPr algn="l"/>
            <a:endParaRPr lang="en-GB" sz="2400" i="0" dirty="0">
              <a:latin typeface="Cambria" panose="02040503050406030204" pitchFamily="18" charset="0"/>
            </a:endParaRPr>
          </a:p>
          <a:p>
            <a:pPr algn="l"/>
            <a:r>
              <a:rPr lang="en-GB" sz="2400" b="1" i="1" dirty="0">
                <a:solidFill>
                  <a:srgbClr val="FF0000"/>
                </a:solidFill>
                <a:latin typeface="Cambria" panose="02040503050406030204" pitchFamily="18" charset="0"/>
              </a:rPr>
              <a:t>f</a:t>
            </a:r>
            <a:r>
              <a:rPr lang="en-GB" sz="2400" i="0" dirty="0">
                <a:latin typeface="Cambria" panose="02040503050406030204" pitchFamily="18" charset="0"/>
              </a:rPr>
              <a:t> is called an </a:t>
            </a:r>
            <a:r>
              <a:rPr lang="en-GB" sz="2400" b="1" i="0" dirty="0">
                <a:solidFill>
                  <a:srgbClr val="0070C0"/>
                </a:solidFill>
                <a:latin typeface="Cambria" panose="02040503050406030204" pitchFamily="18" charset="0"/>
              </a:rPr>
              <a:t>RSA</a:t>
            </a:r>
            <a:r>
              <a:rPr lang="en-GB" sz="2400" i="0" dirty="0">
                <a:latin typeface="Cambria" panose="02040503050406030204" pitchFamily="18" charset="0"/>
              </a:rPr>
              <a:t> </a:t>
            </a:r>
            <a:r>
              <a:rPr lang="en-GB" sz="2400" b="1" i="0" dirty="0">
                <a:solidFill>
                  <a:srgbClr val="0070C0"/>
                </a:solidFill>
                <a:latin typeface="Cambria" panose="02040503050406030204" pitchFamily="18" charset="0"/>
              </a:rPr>
              <a:t>function</a:t>
            </a:r>
            <a:r>
              <a:rPr lang="en-GB" sz="2400" i="0" dirty="0">
                <a:latin typeface="Cambria" panose="02040503050406030204" pitchFamily="18" charset="0"/>
              </a:rPr>
              <a:t> and is extremely important.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85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860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860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86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860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860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86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animBg="1"/>
      <p:bldP spid="238601" grpId="0" animBg="1"/>
      <p:bldP spid="238602" grpId="0" animBg="1"/>
      <p:bldP spid="238603" grpId="0" build="allAtOnce"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Outlook</a:t>
            </a:r>
            <a:endParaRPr lang="en-US" dirty="0"/>
          </a:p>
        </p:txBody>
      </p:sp>
      <p:sp>
        <p:nvSpPr>
          <p:cNvPr id="3" name="Content Placeholder 2"/>
          <p:cNvSpPr>
            <a:spLocks noGrp="1"/>
          </p:cNvSpPr>
          <p:nvPr>
            <p:ph idx="1"/>
          </p:nvPr>
        </p:nvSpPr>
        <p:spPr>
          <a:xfrm>
            <a:off x="357158" y="1428736"/>
            <a:ext cx="8229600" cy="685792"/>
          </a:xfrm>
        </p:spPr>
        <p:txBody>
          <a:bodyPr/>
          <a:lstStyle/>
          <a:p>
            <a:pPr>
              <a:buNone/>
            </a:pPr>
            <a:r>
              <a:rPr lang="en-US" b="1" i="1" dirty="0" smtClean="0">
                <a:solidFill>
                  <a:srgbClr val="FF0000"/>
                </a:solidFill>
              </a:rPr>
              <a:t>N</a:t>
            </a:r>
            <a:r>
              <a:rPr lang="en-US" dirty="0" smtClean="0"/>
              <a:t> – a product of two large primes</a:t>
            </a:r>
            <a:endParaRPr lang="en-US" dirty="0"/>
          </a:p>
        </p:txBody>
      </p:sp>
      <p:sp>
        <p:nvSpPr>
          <p:cNvPr id="4" name="TextBox 3"/>
          <p:cNvSpPr txBox="1"/>
          <p:nvPr/>
        </p:nvSpPr>
        <p:spPr>
          <a:xfrm>
            <a:off x="3457596" y="2357430"/>
            <a:ext cx="278608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latin typeface="Cambria" panose="02040503050406030204" pitchFamily="18" charset="0"/>
              </a:rPr>
              <a:t>factoring </a:t>
            </a:r>
            <a:r>
              <a:rPr lang="en-US" sz="2400" b="1" i="1" dirty="0" smtClean="0">
                <a:solidFill>
                  <a:srgbClr val="FF0000"/>
                </a:solidFill>
                <a:latin typeface="Cambria" panose="02040503050406030204" pitchFamily="18" charset="0"/>
              </a:rPr>
              <a:t>N</a:t>
            </a:r>
          </a:p>
          <a:p>
            <a:pPr algn="ctr"/>
            <a:r>
              <a:rPr lang="en-US" sz="2400" dirty="0" smtClean="0">
                <a:latin typeface="Cambria" panose="02040503050406030204" pitchFamily="18" charset="0"/>
              </a:rPr>
              <a:t>is hard</a:t>
            </a:r>
            <a:endParaRPr lang="en-US" sz="2400" dirty="0">
              <a:latin typeface="Cambria" panose="02040503050406030204" pitchFamily="18" charset="0"/>
            </a:endParaRPr>
          </a:p>
        </p:txBody>
      </p:sp>
      <p:sp>
        <p:nvSpPr>
          <p:cNvPr id="5" name="TextBox 4"/>
          <p:cNvSpPr txBox="1"/>
          <p:nvPr/>
        </p:nvSpPr>
        <p:spPr>
          <a:xfrm>
            <a:off x="3457596" y="3883887"/>
            <a:ext cx="278608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latin typeface="Cambria" panose="02040503050406030204" pitchFamily="18" charset="0"/>
              </a:rPr>
              <a:t>computing </a:t>
            </a:r>
            <a:r>
              <a:rPr lang="el-GR" sz="2400" b="1" dirty="0" smtClean="0">
                <a:solidFill>
                  <a:srgbClr val="FF0000"/>
                </a:solidFill>
                <a:latin typeface="Cambria" panose="02040503050406030204" pitchFamily="18" charset="0"/>
                <a:cs typeface="Arial" pitchFamily="34" charset="0"/>
              </a:rPr>
              <a:t>φ</a:t>
            </a:r>
            <a:r>
              <a:rPr lang="it-IT" sz="2400" b="1" dirty="0" smtClean="0">
                <a:solidFill>
                  <a:srgbClr val="FF0000"/>
                </a:solidFill>
                <a:latin typeface="Cambria" panose="02040503050406030204" pitchFamily="18" charset="0"/>
                <a:cs typeface="Arial" pitchFamily="34" charset="0"/>
              </a:rPr>
              <a:t>(</a:t>
            </a:r>
            <a:r>
              <a:rPr lang="it-IT" sz="2400" b="1" i="1" dirty="0" smtClean="0">
                <a:solidFill>
                  <a:srgbClr val="FF0000"/>
                </a:solidFill>
                <a:latin typeface="Cambria" panose="02040503050406030204" pitchFamily="18" charset="0"/>
                <a:cs typeface="Arial" pitchFamily="34" charset="0"/>
              </a:rPr>
              <a:t>N</a:t>
            </a:r>
            <a:r>
              <a:rPr lang="it-IT" sz="2400" b="1" dirty="0" smtClean="0">
                <a:solidFill>
                  <a:srgbClr val="FF0000"/>
                </a:solidFill>
                <a:latin typeface="Cambria" panose="02040503050406030204" pitchFamily="18" charset="0"/>
                <a:cs typeface="Arial" pitchFamily="34" charset="0"/>
              </a:rPr>
              <a:t>)</a:t>
            </a:r>
          </a:p>
          <a:p>
            <a:pPr algn="ctr"/>
            <a:r>
              <a:rPr lang="it-IT" sz="2400" dirty="0" smtClean="0">
                <a:latin typeface="Cambria" panose="02040503050406030204" pitchFamily="18" charset="0"/>
                <a:cs typeface="Arial" pitchFamily="34" charset="0"/>
              </a:rPr>
              <a:t>hard</a:t>
            </a:r>
            <a:r>
              <a:rPr lang="en-US" sz="2400" dirty="0" smtClean="0">
                <a:latin typeface="Cambria" panose="02040503050406030204" pitchFamily="18" charset="0"/>
              </a:rPr>
              <a:t> </a:t>
            </a:r>
            <a:endParaRPr lang="en-US" sz="2400" dirty="0">
              <a:latin typeface="Cambria" panose="02040503050406030204" pitchFamily="18" charset="0"/>
            </a:endParaRPr>
          </a:p>
        </p:txBody>
      </p:sp>
      <p:sp>
        <p:nvSpPr>
          <p:cNvPr id="6" name="TextBox 5"/>
          <p:cNvSpPr txBox="1"/>
          <p:nvPr/>
        </p:nvSpPr>
        <p:spPr>
          <a:xfrm>
            <a:off x="3457596" y="5455523"/>
            <a:ext cx="278608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latin typeface="Cambria" panose="02040503050406030204" pitchFamily="18" charset="0"/>
              </a:rPr>
              <a:t>computing </a:t>
            </a:r>
            <a:r>
              <a:rPr lang="en-US" sz="2400" b="1" i="1" dirty="0" smtClean="0">
                <a:solidFill>
                  <a:srgbClr val="FF0000"/>
                </a:solidFill>
                <a:latin typeface="Cambria" panose="02040503050406030204" pitchFamily="18" charset="0"/>
              </a:rPr>
              <a:t>d</a:t>
            </a:r>
            <a:r>
              <a:rPr lang="en-US" sz="2400" b="1" dirty="0" smtClean="0">
                <a:latin typeface="Cambria" panose="02040503050406030204" pitchFamily="18" charset="0"/>
              </a:rPr>
              <a:t> </a:t>
            </a:r>
            <a:r>
              <a:rPr lang="en-US" sz="2400" dirty="0" smtClean="0">
                <a:latin typeface="Cambria" panose="02040503050406030204" pitchFamily="18" charset="0"/>
              </a:rPr>
              <a:t>from </a:t>
            </a:r>
            <a:r>
              <a:rPr lang="en-US" sz="2400" b="1" i="1" dirty="0" smtClean="0">
                <a:solidFill>
                  <a:srgbClr val="FF0000"/>
                </a:solidFill>
                <a:latin typeface="Cambria" panose="02040503050406030204" pitchFamily="18" charset="0"/>
              </a:rPr>
              <a:t>e</a:t>
            </a:r>
          </a:p>
          <a:p>
            <a:pPr algn="ctr"/>
            <a:r>
              <a:rPr lang="en-US" sz="2400" dirty="0" smtClean="0">
                <a:latin typeface="Cambria" panose="02040503050406030204" pitchFamily="18" charset="0"/>
              </a:rPr>
              <a:t>is hard </a:t>
            </a:r>
            <a:endParaRPr lang="en-US" sz="24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528638" y="3786190"/>
                <a:ext cx="178595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latin typeface="Cambria" panose="02040503050406030204" pitchFamily="18" charset="0"/>
                  </a:rPr>
                  <a:t>computing </a:t>
                </a:r>
                <a:r>
                  <a:rPr lang="en-US" sz="2400" b="1" i="1" dirty="0" smtClean="0">
                    <a:solidFill>
                      <a:srgbClr val="FF0000"/>
                    </a:solidFill>
                    <a:latin typeface="Cambria" panose="02040503050406030204" pitchFamily="18" charset="0"/>
                  </a:rPr>
                  <a:t>e</a:t>
                </a:r>
                <a:r>
                  <a:rPr lang="en-US" sz="2400" dirty="0" smtClean="0">
                    <a:latin typeface="Cambria" panose="02040503050406030204" pitchFamily="18" charset="0"/>
                  </a:rPr>
                  <a:t>th</a:t>
                </a:r>
                <a:r>
                  <a:rPr lang="en-US" sz="2400" b="1" dirty="0" smtClean="0">
                    <a:latin typeface="Cambria" panose="02040503050406030204" pitchFamily="18" charset="0"/>
                  </a:rPr>
                  <a:t> </a:t>
                </a:r>
                <a:r>
                  <a:rPr lang="en-US" sz="2400" dirty="0" smtClean="0">
                    <a:latin typeface="Cambria" panose="02040503050406030204" pitchFamily="18" charset="0"/>
                  </a:rPr>
                  <a:t>roots in</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a14:m>
                <a:r>
                  <a:rPr lang="pl-PL" sz="2400" dirty="0" smtClean="0">
                    <a:latin typeface="Cambria" panose="02040503050406030204" pitchFamily="18" charset="0"/>
                  </a:rPr>
                  <a:t> </a:t>
                </a:r>
                <a:r>
                  <a:rPr lang="it-IT" sz="2400" dirty="0" smtClean="0">
                    <a:latin typeface="Cambria" panose="02040503050406030204" pitchFamily="18" charset="0"/>
                  </a:rPr>
                  <a:t>is hard</a:t>
                </a:r>
                <a:endParaRPr lang="en-US" sz="2400" dirty="0">
                  <a:latin typeface="Cambria"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8638" y="3786190"/>
                <a:ext cx="1785950" cy="1200329"/>
              </a:xfrm>
              <a:prstGeom prst="rect">
                <a:avLst/>
              </a:prstGeom>
              <a:blipFill>
                <a:blip r:embed="rId4"/>
                <a:stretch>
                  <a:fillRect/>
                </a:stretch>
              </a:blipFill>
            </p:spPr>
            <p:txBody>
              <a:bodyPr/>
              <a:lstStyle/>
              <a:p>
                <a:r>
                  <a:rPr lang="pl-PL">
                    <a:noFill/>
                  </a:rPr>
                  <a:t> </a:t>
                </a:r>
              </a:p>
            </p:txBody>
          </p:sp>
        </mc:Fallback>
      </mc:AlternateContent>
      <p:sp>
        <p:nvSpPr>
          <p:cNvPr id="8" name="TextBox 7"/>
          <p:cNvSpPr txBox="1"/>
          <p:nvPr/>
        </p:nvSpPr>
        <p:spPr>
          <a:xfrm>
            <a:off x="7381415" y="4038905"/>
            <a:ext cx="1088760"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dirty="0" smtClean="0">
                <a:solidFill>
                  <a:srgbClr val="FF0000"/>
                </a:solidFill>
                <a:latin typeface="Cambria" panose="02040503050406030204" pitchFamily="18" charset="0"/>
              </a:rPr>
              <a:t>P ≠ NP</a:t>
            </a:r>
            <a:endParaRPr lang="en-US" sz="2400" b="1" dirty="0">
              <a:solidFill>
                <a:srgbClr val="FF0000"/>
              </a:solidFill>
              <a:latin typeface="Cambria" panose="02040503050406030204" pitchFamily="18" charset="0"/>
            </a:endParaRPr>
          </a:p>
        </p:txBody>
      </p:sp>
      <p:sp>
        <p:nvSpPr>
          <p:cNvPr id="9" name="Up-Down Arrow 8"/>
          <p:cNvSpPr/>
          <p:nvPr/>
        </p:nvSpPr>
        <p:spPr>
          <a:xfrm>
            <a:off x="4672042" y="3240945"/>
            <a:ext cx="357190" cy="571504"/>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mbria" panose="02040503050406030204" pitchFamily="18" charset="0"/>
            </a:endParaRPr>
          </a:p>
        </p:txBody>
      </p:sp>
      <p:sp>
        <p:nvSpPr>
          <p:cNvPr id="10" name="Up-Down Arrow 9"/>
          <p:cNvSpPr/>
          <p:nvPr/>
        </p:nvSpPr>
        <p:spPr>
          <a:xfrm>
            <a:off x="4672042" y="4812581"/>
            <a:ext cx="357190" cy="571504"/>
          </a:xfrm>
          <a:prstGeom prst="up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mbria" panose="02040503050406030204" pitchFamily="18" charset="0"/>
            </a:endParaRPr>
          </a:p>
        </p:txBody>
      </p:sp>
      <p:sp>
        <p:nvSpPr>
          <p:cNvPr id="11" name="Right Arrow 10"/>
          <p:cNvSpPr/>
          <p:nvPr/>
        </p:nvSpPr>
        <p:spPr>
          <a:xfrm>
            <a:off x="2600340" y="4143380"/>
            <a:ext cx="642942" cy="42862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mbria" panose="02040503050406030204" pitchFamily="18" charset="0"/>
            </a:endParaRPr>
          </a:p>
        </p:txBody>
      </p:sp>
      <p:sp>
        <p:nvSpPr>
          <p:cNvPr id="12" name="Right Arrow 11"/>
          <p:cNvSpPr/>
          <p:nvPr/>
        </p:nvSpPr>
        <p:spPr>
          <a:xfrm>
            <a:off x="6529430" y="4071942"/>
            <a:ext cx="642942" cy="42862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lstStyle/>
          <a:p>
            <a:pPr algn="l"/>
            <a:r>
              <a:rPr lang="en-US" b="1" dirty="0" smtClean="0"/>
              <a:t>Square</a:t>
            </a:r>
            <a:r>
              <a:rPr lang="en-US" dirty="0" smtClean="0"/>
              <a:t> roots modulo </a:t>
            </a:r>
            <a:r>
              <a:rPr lang="en-US" b="1" i="1" dirty="0" smtClean="0">
                <a:solidFill>
                  <a:srgbClr val="FF0000"/>
                </a:solidFill>
              </a:rPr>
              <a:t>N</a:t>
            </a:r>
            <a:r>
              <a:rPr lang="en-US" b="1" dirty="0" smtClean="0">
                <a:solidFill>
                  <a:srgbClr val="FF0000"/>
                </a:solidFill>
              </a:rPr>
              <a:t>=</a:t>
            </a:r>
            <a:r>
              <a:rPr lang="en-US" b="1" i="1" dirty="0" err="1" smtClean="0">
                <a:solidFill>
                  <a:srgbClr val="FF0000"/>
                </a:solidFill>
              </a:rPr>
              <a:t>pq</a:t>
            </a:r>
            <a:endParaRPr lang="en-US" b="1" i="1" dirty="0">
              <a:solidFill>
                <a:srgbClr val="FF0000"/>
              </a:solidFill>
            </a:endParaRPr>
          </a:p>
        </p:txBody>
      </p:sp>
      <p:sp>
        <p:nvSpPr>
          <p:cNvPr id="3" name="Content Placeholder 2"/>
          <p:cNvSpPr>
            <a:spLocks noGrp="1"/>
          </p:cNvSpPr>
          <p:nvPr>
            <p:ph idx="1"/>
          </p:nvPr>
        </p:nvSpPr>
        <p:spPr>
          <a:xfrm>
            <a:off x="0" y="1600200"/>
            <a:ext cx="9144000" cy="4525963"/>
          </a:xfrm>
        </p:spPr>
        <p:style>
          <a:lnRef idx="1">
            <a:schemeClr val="accent3"/>
          </a:lnRef>
          <a:fillRef idx="2">
            <a:schemeClr val="accent3"/>
          </a:fillRef>
          <a:effectRef idx="1">
            <a:schemeClr val="accent3"/>
          </a:effectRef>
          <a:fontRef idx="minor">
            <a:schemeClr val="dk1"/>
          </a:fontRef>
        </p:style>
        <p:txBody>
          <a:bodyPr lIns="252000">
            <a:normAutofit fontScale="92500" lnSpcReduction="10000"/>
          </a:bodyPr>
          <a:lstStyle/>
          <a:p>
            <a:pPr>
              <a:buNone/>
            </a:pPr>
            <a:r>
              <a:rPr lang="en-US" dirty="0" smtClean="0"/>
              <a:t>So, far we discussed a problem of computing the </a:t>
            </a:r>
            <a:r>
              <a:rPr lang="en-US" b="1" i="1" dirty="0" smtClean="0">
                <a:solidFill>
                  <a:srgbClr val="FF0000"/>
                </a:solidFill>
              </a:rPr>
              <a:t>e</a:t>
            </a:r>
            <a:r>
              <a:rPr lang="en-US" dirty="0" smtClean="0"/>
              <a:t>th root modulo </a:t>
            </a:r>
            <a:r>
              <a:rPr lang="en-US" b="1" i="1" dirty="0" smtClean="0">
                <a:solidFill>
                  <a:srgbClr val="FF0000"/>
                </a:solidFill>
              </a:rPr>
              <a:t>N</a:t>
            </a:r>
            <a:r>
              <a:rPr lang="en-US" dirty="0" smtClean="0"/>
              <a:t>.</a:t>
            </a:r>
          </a:p>
          <a:p>
            <a:pPr>
              <a:buNone/>
            </a:pPr>
            <a:endParaRPr lang="en-US" dirty="0" smtClean="0"/>
          </a:p>
          <a:p>
            <a:pPr>
              <a:buNone/>
            </a:pPr>
            <a:r>
              <a:rPr lang="en-US" dirty="0" smtClean="0"/>
              <a:t>What about the case when</a:t>
            </a:r>
            <a:r>
              <a:rPr lang="en-US" i="1" dirty="0" smtClean="0"/>
              <a:t> </a:t>
            </a:r>
            <a:r>
              <a:rPr lang="en-US" b="1" i="1" dirty="0" smtClean="0">
                <a:solidFill>
                  <a:srgbClr val="FF0000"/>
                </a:solidFill>
              </a:rPr>
              <a:t>e</a:t>
            </a:r>
            <a:r>
              <a:rPr lang="en-US" b="1" dirty="0" smtClean="0">
                <a:solidFill>
                  <a:srgbClr val="FF0000"/>
                </a:solidFill>
              </a:rPr>
              <a:t> = 2</a:t>
            </a:r>
            <a:r>
              <a:rPr lang="en-US" dirty="0" smtClean="0"/>
              <a:t>?</a:t>
            </a:r>
          </a:p>
          <a:p>
            <a:pPr>
              <a:buNone/>
            </a:pPr>
            <a:endParaRPr lang="en-US" dirty="0" smtClean="0"/>
          </a:p>
          <a:p>
            <a:pPr>
              <a:buNone/>
            </a:pPr>
            <a:r>
              <a:rPr lang="en-US" dirty="0" smtClean="0"/>
              <a:t>Clearly </a:t>
            </a:r>
            <a:r>
              <a:rPr lang="en-US" b="1" dirty="0" err="1" smtClean="0">
                <a:solidFill>
                  <a:srgbClr val="FF0000"/>
                </a:solidFill>
              </a:rPr>
              <a:t>gcd</a:t>
            </a:r>
            <a:r>
              <a:rPr lang="en-US" b="1" dirty="0" smtClean="0">
                <a:solidFill>
                  <a:srgbClr val="FF0000"/>
                </a:solidFill>
              </a:rPr>
              <a:t>(2,</a:t>
            </a:r>
            <a:r>
              <a:rPr lang="el-GR" b="1" dirty="0" smtClean="0">
                <a:solidFill>
                  <a:srgbClr val="FF0000"/>
                </a:solidFill>
              </a:rPr>
              <a:t>φ</a:t>
            </a:r>
            <a:r>
              <a:rPr lang="it-IT" b="1" dirty="0" smtClean="0">
                <a:solidFill>
                  <a:srgbClr val="FF0000"/>
                </a:solidFill>
              </a:rPr>
              <a:t>(</a:t>
            </a:r>
            <a:r>
              <a:rPr lang="it-IT" b="1" i="1" dirty="0" smtClean="0">
                <a:solidFill>
                  <a:srgbClr val="FF0000"/>
                </a:solidFill>
              </a:rPr>
              <a:t>N</a:t>
            </a:r>
            <a:r>
              <a:rPr lang="it-IT" b="1" dirty="0" smtClean="0">
                <a:solidFill>
                  <a:srgbClr val="FF0000"/>
                </a:solidFill>
              </a:rPr>
              <a:t>)) ≠ 1</a:t>
            </a:r>
            <a:r>
              <a:rPr lang="it-IT" dirty="0" smtClean="0"/>
              <a:t>, so </a:t>
            </a:r>
            <a:r>
              <a:rPr lang="it-IT" b="1" i="1" dirty="0" smtClean="0">
                <a:solidFill>
                  <a:srgbClr val="FF0000"/>
                </a:solidFill>
              </a:rPr>
              <a:t>f</a:t>
            </a:r>
            <a:r>
              <a:rPr lang="it-IT" b="1" dirty="0" smtClean="0">
                <a:solidFill>
                  <a:srgbClr val="FF0000"/>
                </a:solidFill>
              </a:rPr>
              <a:t>(</a:t>
            </a:r>
            <a:r>
              <a:rPr lang="it-IT" b="1" i="1" dirty="0" smtClean="0">
                <a:solidFill>
                  <a:srgbClr val="FF0000"/>
                </a:solidFill>
              </a:rPr>
              <a:t>x</a:t>
            </a:r>
            <a:r>
              <a:rPr lang="it-IT" b="1" dirty="0" smtClean="0">
                <a:solidFill>
                  <a:srgbClr val="FF0000"/>
                </a:solidFill>
              </a:rPr>
              <a:t>) = </a:t>
            </a:r>
            <a:r>
              <a:rPr lang="it-IT" b="1" i="1" dirty="0" smtClean="0">
                <a:solidFill>
                  <a:srgbClr val="FF0000"/>
                </a:solidFill>
              </a:rPr>
              <a:t>x</a:t>
            </a:r>
            <a:r>
              <a:rPr lang="it-IT" b="1" baseline="30000" dirty="0" smtClean="0">
                <a:solidFill>
                  <a:srgbClr val="FF0000"/>
                </a:solidFill>
              </a:rPr>
              <a:t>2</a:t>
            </a:r>
            <a:r>
              <a:rPr lang="it-IT" b="1" dirty="0" smtClean="0">
                <a:solidFill>
                  <a:srgbClr val="C00000"/>
                </a:solidFill>
              </a:rPr>
              <a:t> </a:t>
            </a:r>
            <a:r>
              <a:rPr lang="it-IT" dirty="0" err="1" smtClean="0"/>
              <a:t>is</a:t>
            </a:r>
            <a:r>
              <a:rPr lang="it-IT" dirty="0" smtClean="0"/>
              <a:t> </a:t>
            </a:r>
            <a:r>
              <a:rPr lang="it-IT" dirty="0" err="1" smtClean="0"/>
              <a:t>not</a:t>
            </a:r>
            <a:r>
              <a:rPr lang="it-IT" dirty="0" smtClean="0"/>
              <a:t> a </a:t>
            </a:r>
            <a:r>
              <a:rPr lang="it-IT" dirty="0" err="1" smtClean="0"/>
              <a:t>bijection</a:t>
            </a:r>
            <a:r>
              <a:rPr lang="it-IT" dirty="0" smtClean="0"/>
              <a:t>.</a:t>
            </a:r>
          </a:p>
          <a:p>
            <a:pPr>
              <a:buNone/>
            </a:pPr>
            <a:endParaRPr lang="it-IT" dirty="0" smtClean="0"/>
          </a:p>
          <a:p>
            <a:pPr>
              <a:buNone/>
            </a:pPr>
            <a:r>
              <a:rPr lang="it-IT" b="1" u="sng" dirty="0" err="1" smtClean="0">
                <a:solidFill>
                  <a:srgbClr val="0070C0"/>
                </a:solidFill>
              </a:rPr>
              <a:t>Question</a:t>
            </a:r>
            <a:endParaRPr lang="it-IT" b="1" u="sng" dirty="0" smtClean="0">
              <a:solidFill>
                <a:srgbClr val="0070C0"/>
              </a:solidFill>
            </a:endParaRPr>
          </a:p>
          <a:p>
            <a:pPr>
              <a:buNone/>
            </a:pPr>
            <a:r>
              <a:rPr lang="it-IT" dirty="0" err="1" smtClean="0"/>
              <a:t>Which</a:t>
            </a:r>
            <a:r>
              <a:rPr lang="it-IT" dirty="0" smtClean="0"/>
              <a:t> </a:t>
            </a:r>
            <a:r>
              <a:rPr lang="it-IT" dirty="0" err="1" smtClean="0"/>
              <a:t>elements</a:t>
            </a:r>
            <a:r>
              <a:rPr lang="it-IT" dirty="0" smtClean="0"/>
              <a:t> </a:t>
            </a:r>
            <a:r>
              <a:rPr lang="it-IT" dirty="0" err="1" smtClean="0"/>
              <a:t>have</a:t>
            </a:r>
            <a:r>
              <a:rPr lang="it-IT" dirty="0" smtClean="0"/>
              <a:t> a </a:t>
            </a:r>
            <a:r>
              <a:rPr lang="it-IT" dirty="0" err="1" smtClean="0"/>
              <a:t>square</a:t>
            </a:r>
            <a:r>
              <a:rPr lang="it-IT" dirty="0" smtClean="0"/>
              <a:t> </a:t>
            </a:r>
            <a:r>
              <a:rPr lang="it-IT" dirty="0" err="1" smtClean="0"/>
              <a:t>root</a:t>
            </a:r>
            <a:r>
              <a:rPr lang="it-IT" dirty="0" smtClean="0"/>
              <a:t> modulo </a:t>
            </a:r>
            <a:r>
              <a:rPr lang="it-IT" b="1" i="1" dirty="0" smtClean="0">
                <a:solidFill>
                  <a:srgbClr val="FF0000"/>
                </a:solidFill>
              </a:rPr>
              <a:t>N</a:t>
            </a:r>
            <a:r>
              <a:rPr lang="it-IT" dirty="0" smtClean="0"/>
              <a:t>?</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b="1" dirty="0" smtClean="0"/>
              <a:t>Quadratic Residues</a:t>
            </a:r>
            <a:r>
              <a:rPr lang="en-GB" dirty="0" smtClean="0"/>
              <a:t> </a:t>
            </a:r>
            <a:r>
              <a:rPr lang="en-GB" dirty="0"/>
              <a:t>modulo </a:t>
            </a:r>
            <a:r>
              <a:rPr lang="en-GB" b="1" i="1" dirty="0" err="1">
                <a:solidFill>
                  <a:srgbClr val="FF0000"/>
                </a:solidFill>
              </a:rPr>
              <a:t>pq</a:t>
            </a:r>
            <a:endParaRPr lang="en-US" b="1" i="1" dirty="0">
              <a:solidFill>
                <a:srgbClr val="FF0000"/>
              </a:solidFill>
            </a:endParaRPr>
          </a:p>
        </p:txBody>
      </p:sp>
      <p:graphicFrame>
        <p:nvGraphicFramePr>
          <p:cNvPr id="71683" name="Group 3"/>
          <p:cNvGraphicFramePr>
            <a:graphicFrameLocks noGrp="1"/>
          </p:cNvGraphicFramePr>
          <p:nvPr>
            <p:ph sz="half" idx="4294967295"/>
            <p:extLst>
              <p:ext uri="{D42A27DB-BD31-4B8C-83A1-F6EECF244321}">
                <p14:modId xmlns:p14="http://schemas.microsoft.com/office/powerpoint/2010/main" val="3100593030"/>
              </p:ext>
            </p:extLst>
          </p:nvPr>
        </p:nvGraphicFramePr>
        <p:xfrm>
          <a:off x="609600" y="2137530"/>
          <a:ext cx="8305800" cy="457200"/>
        </p:xfrm>
        <a:graphic>
          <a:graphicData uri="http://schemas.openxmlformats.org/drawingml/2006/table">
            <a:tbl>
              <a:tblPr/>
              <a:tblGrid>
                <a:gridCol w="484188">
                  <a:extLst>
                    <a:ext uri="{9D8B030D-6E8A-4147-A177-3AD203B41FA5}">
                      <a16:colId xmlns:a16="http://schemas.microsoft.com/office/drawing/2014/main" val="20000"/>
                    </a:ext>
                  </a:extLst>
                </a:gridCol>
                <a:gridCol w="557212">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7213">
                  <a:extLst>
                    <a:ext uri="{9D8B030D-6E8A-4147-A177-3AD203B41FA5}">
                      <a16:colId xmlns:a16="http://schemas.microsoft.com/office/drawing/2014/main" val="20004"/>
                    </a:ext>
                  </a:extLst>
                </a:gridCol>
                <a:gridCol w="561975">
                  <a:extLst>
                    <a:ext uri="{9D8B030D-6E8A-4147-A177-3AD203B41FA5}">
                      <a16:colId xmlns:a16="http://schemas.microsoft.com/office/drawing/2014/main" val="20005"/>
                    </a:ext>
                  </a:extLst>
                </a:gridCol>
                <a:gridCol w="558800">
                  <a:extLst>
                    <a:ext uri="{9D8B030D-6E8A-4147-A177-3AD203B41FA5}">
                      <a16:colId xmlns:a16="http://schemas.microsoft.com/office/drawing/2014/main" val="20006"/>
                    </a:ext>
                  </a:extLst>
                </a:gridCol>
                <a:gridCol w="555625">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561975">
                  <a:extLst>
                    <a:ext uri="{9D8B030D-6E8A-4147-A177-3AD203B41FA5}">
                      <a16:colId xmlns:a16="http://schemas.microsoft.com/office/drawing/2014/main" val="20009"/>
                    </a:ext>
                  </a:extLst>
                </a:gridCol>
                <a:gridCol w="557212">
                  <a:extLst>
                    <a:ext uri="{9D8B030D-6E8A-4147-A177-3AD203B41FA5}">
                      <a16:colId xmlns:a16="http://schemas.microsoft.com/office/drawing/2014/main" val="20010"/>
                    </a:ext>
                  </a:extLst>
                </a:gridCol>
                <a:gridCol w="558800">
                  <a:extLst>
                    <a:ext uri="{9D8B030D-6E8A-4147-A177-3AD203B41FA5}">
                      <a16:colId xmlns:a16="http://schemas.microsoft.com/office/drawing/2014/main" val="20011"/>
                    </a:ext>
                  </a:extLst>
                </a:gridCol>
                <a:gridCol w="558800">
                  <a:extLst>
                    <a:ext uri="{9D8B030D-6E8A-4147-A177-3AD203B41FA5}">
                      <a16:colId xmlns:a16="http://schemas.microsoft.com/office/drawing/2014/main" val="20012"/>
                    </a:ext>
                  </a:extLst>
                </a:gridCol>
                <a:gridCol w="557213">
                  <a:extLst>
                    <a:ext uri="{9D8B030D-6E8A-4147-A177-3AD203B41FA5}">
                      <a16:colId xmlns:a16="http://schemas.microsoft.com/office/drawing/2014/main" val="20013"/>
                    </a:ext>
                  </a:extLst>
                </a:gridCol>
                <a:gridCol w="560387">
                  <a:extLst>
                    <a:ext uri="{9D8B030D-6E8A-4147-A177-3AD203B41FA5}">
                      <a16:colId xmlns:a16="http://schemas.microsoft.com/office/drawing/2014/main" val="20014"/>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0</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2</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3</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4</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5</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6</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7</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8</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9</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10</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11</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12</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13</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14</a:t>
                      </a:r>
                      <a:endParaRPr kumimoji="0" lang="en-US"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1717" name="Rectangle 37"/>
          <p:cNvSpPr>
            <a:spLocks noChangeArrowheads="1"/>
          </p:cNvSpPr>
          <p:nvPr/>
        </p:nvSpPr>
        <p:spPr bwMode="auto">
          <a:xfrm>
            <a:off x="2362200" y="2219316"/>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18" name="Rectangle 38"/>
          <p:cNvSpPr>
            <a:spLocks noChangeArrowheads="1"/>
          </p:cNvSpPr>
          <p:nvPr/>
        </p:nvSpPr>
        <p:spPr bwMode="auto">
          <a:xfrm>
            <a:off x="3429000" y="2219316"/>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19" name="Rectangle 39"/>
          <p:cNvSpPr>
            <a:spLocks noChangeArrowheads="1"/>
          </p:cNvSpPr>
          <p:nvPr/>
        </p:nvSpPr>
        <p:spPr bwMode="auto">
          <a:xfrm>
            <a:off x="4038600" y="2219316"/>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20" name="Rectangle 40"/>
          <p:cNvSpPr>
            <a:spLocks noChangeArrowheads="1"/>
          </p:cNvSpPr>
          <p:nvPr/>
        </p:nvSpPr>
        <p:spPr bwMode="auto">
          <a:xfrm>
            <a:off x="5638800" y="2219316"/>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21" name="Rectangle 41"/>
          <p:cNvSpPr>
            <a:spLocks noChangeArrowheads="1"/>
          </p:cNvSpPr>
          <p:nvPr/>
        </p:nvSpPr>
        <p:spPr bwMode="auto">
          <a:xfrm>
            <a:off x="6248400" y="2219316"/>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22" name="Rectangle 42"/>
          <p:cNvSpPr>
            <a:spLocks noChangeArrowheads="1"/>
          </p:cNvSpPr>
          <p:nvPr/>
        </p:nvSpPr>
        <p:spPr bwMode="auto">
          <a:xfrm>
            <a:off x="7391400" y="2219316"/>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23" name="Rectangle 43"/>
          <p:cNvSpPr>
            <a:spLocks noChangeArrowheads="1"/>
          </p:cNvSpPr>
          <p:nvPr/>
        </p:nvSpPr>
        <p:spPr bwMode="auto">
          <a:xfrm>
            <a:off x="685800" y="2219316"/>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latin typeface="Cambria" panose="02040503050406030204" pitchFamily="18" charset="0"/>
            </a:endParaRPr>
          </a:p>
        </p:txBody>
      </p:sp>
      <p:graphicFrame>
        <p:nvGraphicFramePr>
          <p:cNvPr id="71724" name="Group 44"/>
          <p:cNvGraphicFramePr>
            <a:graphicFrameLocks noGrp="1"/>
          </p:cNvGraphicFramePr>
          <p:nvPr>
            <p:extLst>
              <p:ext uri="{D42A27DB-BD31-4B8C-83A1-F6EECF244321}">
                <p14:modId xmlns:p14="http://schemas.microsoft.com/office/powerpoint/2010/main" val="4093000243"/>
              </p:ext>
            </p:extLst>
          </p:nvPr>
        </p:nvGraphicFramePr>
        <p:xfrm>
          <a:off x="609600" y="3133716"/>
          <a:ext cx="8305800" cy="457200"/>
        </p:xfrm>
        <a:graphic>
          <a:graphicData uri="http://schemas.openxmlformats.org/drawingml/2006/table">
            <a:tbl>
              <a:tblPr/>
              <a:tblGrid>
                <a:gridCol w="484188">
                  <a:extLst>
                    <a:ext uri="{9D8B030D-6E8A-4147-A177-3AD203B41FA5}">
                      <a16:colId xmlns:a16="http://schemas.microsoft.com/office/drawing/2014/main" val="20000"/>
                    </a:ext>
                  </a:extLst>
                </a:gridCol>
                <a:gridCol w="557212">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7213">
                  <a:extLst>
                    <a:ext uri="{9D8B030D-6E8A-4147-A177-3AD203B41FA5}">
                      <a16:colId xmlns:a16="http://schemas.microsoft.com/office/drawing/2014/main" val="20004"/>
                    </a:ext>
                  </a:extLst>
                </a:gridCol>
                <a:gridCol w="561975">
                  <a:extLst>
                    <a:ext uri="{9D8B030D-6E8A-4147-A177-3AD203B41FA5}">
                      <a16:colId xmlns:a16="http://schemas.microsoft.com/office/drawing/2014/main" val="20005"/>
                    </a:ext>
                  </a:extLst>
                </a:gridCol>
                <a:gridCol w="558800">
                  <a:extLst>
                    <a:ext uri="{9D8B030D-6E8A-4147-A177-3AD203B41FA5}">
                      <a16:colId xmlns:a16="http://schemas.microsoft.com/office/drawing/2014/main" val="20006"/>
                    </a:ext>
                  </a:extLst>
                </a:gridCol>
                <a:gridCol w="555625">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561975">
                  <a:extLst>
                    <a:ext uri="{9D8B030D-6E8A-4147-A177-3AD203B41FA5}">
                      <a16:colId xmlns:a16="http://schemas.microsoft.com/office/drawing/2014/main" val="20009"/>
                    </a:ext>
                  </a:extLst>
                </a:gridCol>
                <a:gridCol w="557212">
                  <a:extLst>
                    <a:ext uri="{9D8B030D-6E8A-4147-A177-3AD203B41FA5}">
                      <a16:colId xmlns:a16="http://schemas.microsoft.com/office/drawing/2014/main" val="20010"/>
                    </a:ext>
                  </a:extLst>
                </a:gridCol>
                <a:gridCol w="558800">
                  <a:extLst>
                    <a:ext uri="{9D8B030D-6E8A-4147-A177-3AD203B41FA5}">
                      <a16:colId xmlns:a16="http://schemas.microsoft.com/office/drawing/2014/main" val="20011"/>
                    </a:ext>
                  </a:extLst>
                </a:gridCol>
                <a:gridCol w="558800">
                  <a:extLst>
                    <a:ext uri="{9D8B030D-6E8A-4147-A177-3AD203B41FA5}">
                      <a16:colId xmlns:a16="http://schemas.microsoft.com/office/drawing/2014/main" val="20012"/>
                    </a:ext>
                  </a:extLst>
                </a:gridCol>
                <a:gridCol w="557213">
                  <a:extLst>
                    <a:ext uri="{9D8B030D-6E8A-4147-A177-3AD203B41FA5}">
                      <a16:colId xmlns:a16="http://schemas.microsoft.com/office/drawing/2014/main" val="20013"/>
                    </a:ext>
                  </a:extLst>
                </a:gridCol>
                <a:gridCol w="560387">
                  <a:extLst>
                    <a:ext uri="{9D8B030D-6E8A-4147-A177-3AD203B41FA5}">
                      <a16:colId xmlns:a16="http://schemas.microsoft.com/office/drawing/2014/main" val="20014"/>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0</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4</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3</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5</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6</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4</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4</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9</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10</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12</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4</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1758" name="Rectangle 78"/>
          <p:cNvSpPr>
            <a:spLocks noChangeArrowheads="1"/>
          </p:cNvSpPr>
          <p:nvPr/>
        </p:nvSpPr>
        <p:spPr bwMode="auto">
          <a:xfrm>
            <a:off x="2362200" y="3209916"/>
            <a:ext cx="381000" cy="304800"/>
          </a:xfrm>
          <a:prstGeom prst="rect">
            <a:avLst/>
          </a:prstGeom>
          <a:solidFill>
            <a:schemeClr val="bg1"/>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59" name="Rectangle 79"/>
          <p:cNvSpPr>
            <a:spLocks noChangeArrowheads="1"/>
          </p:cNvSpPr>
          <p:nvPr/>
        </p:nvSpPr>
        <p:spPr bwMode="auto">
          <a:xfrm>
            <a:off x="3429000" y="3209916"/>
            <a:ext cx="381000" cy="304800"/>
          </a:xfrm>
          <a:prstGeom prst="rect">
            <a:avLst/>
          </a:prstGeom>
          <a:solidFill>
            <a:schemeClr val="bg1"/>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60" name="Rectangle 80"/>
          <p:cNvSpPr>
            <a:spLocks noChangeArrowheads="1"/>
          </p:cNvSpPr>
          <p:nvPr/>
        </p:nvSpPr>
        <p:spPr bwMode="auto">
          <a:xfrm>
            <a:off x="4038600" y="3209916"/>
            <a:ext cx="381000" cy="304800"/>
          </a:xfrm>
          <a:prstGeom prst="rect">
            <a:avLst/>
          </a:prstGeom>
          <a:solidFill>
            <a:schemeClr val="bg1"/>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61" name="Rectangle 81"/>
          <p:cNvSpPr>
            <a:spLocks noChangeArrowheads="1"/>
          </p:cNvSpPr>
          <p:nvPr/>
        </p:nvSpPr>
        <p:spPr bwMode="auto">
          <a:xfrm>
            <a:off x="5638800" y="3209916"/>
            <a:ext cx="381000" cy="304800"/>
          </a:xfrm>
          <a:prstGeom prst="rect">
            <a:avLst/>
          </a:prstGeom>
          <a:solidFill>
            <a:schemeClr val="bg1"/>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62" name="Rectangle 82"/>
          <p:cNvSpPr>
            <a:spLocks noChangeArrowheads="1"/>
          </p:cNvSpPr>
          <p:nvPr/>
        </p:nvSpPr>
        <p:spPr bwMode="auto">
          <a:xfrm>
            <a:off x="6248400" y="3209916"/>
            <a:ext cx="381000" cy="304800"/>
          </a:xfrm>
          <a:prstGeom prst="rect">
            <a:avLst/>
          </a:prstGeom>
          <a:solidFill>
            <a:schemeClr val="bg1"/>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63" name="Rectangle 83"/>
          <p:cNvSpPr>
            <a:spLocks noChangeArrowheads="1"/>
          </p:cNvSpPr>
          <p:nvPr/>
        </p:nvSpPr>
        <p:spPr bwMode="auto">
          <a:xfrm>
            <a:off x="7391400" y="3209916"/>
            <a:ext cx="381000" cy="304800"/>
          </a:xfrm>
          <a:prstGeom prst="rect">
            <a:avLst/>
          </a:prstGeom>
          <a:solidFill>
            <a:schemeClr val="bg1"/>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71764" name="Rectangle 84"/>
          <p:cNvSpPr>
            <a:spLocks noChangeArrowheads="1"/>
          </p:cNvSpPr>
          <p:nvPr/>
        </p:nvSpPr>
        <p:spPr bwMode="auto">
          <a:xfrm>
            <a:off x="685800" y="3209916"/>
            <a:ext cx="381000" cy="304800"/>
          </a:xfrm>
          <a:prstGeom prst="rect">
            <a:avLst/>
          </a:prstGeom>
          <a:solidFill>
            <a:schemeClr val="bg1"/>
          </a:solidFill>
          <a:ln w="9525">
            <a:noFill/>
            <a:miter lim="800000"/>
            <a:headEnd/>
            <a:tailEnd/>
          </a:ln>
          <a:effectLst/>
        </p:spPr>
        <p:txBody>
          <a:bodyPr wrap="none" anchor="ctr"/>
          <a:lstStyle/>
          <a:p>
            <a:endParaRPr lang="en-US"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71765" name="Text Box 85"/>
              <p:cNvSpPr txBox="1">
                <a:spLocks noChangeArrowheads="1"/>
              </p:cNvSpPr>
              <p:nvPr/>
            </p:nvSpPr>
            <p:spPr bwMode="auto">
              <a:xfrm>
                <a:off x="428597" y="5500702"/>
                <a:ext cx="8429683" cy="832023"/>
              </a:xfrm>
              <a:prstGeom prst="rect">
                <a:avLst/>
              </a:prstGeom>
              <a:solidFill>
                <a:schemeClr val="bg1"/>
              </a:solidFill>
              <a:ln w="9525">
                <a:noFill/>
                <a:miter lim="800000"/>
                <a:headEnd/>
                <a:tailEnd/>
              </a:ln>
              <a:effectLst>
                <a:glow rad="228600">
                  <a:schemeClr val="accent5">
                    <a:satMod val="175000"/>
                    <a:alpha val="40000"/>
                  </a:schemeClr>
                </a:glow>
              </a:effectLst>
            </p:spPr>
            <p:txBody>
              <a:bodyPr wrap="square">
                <a:spAutoFit/>
              </a:bodyPr>
              <a:lstStyle/>
              <a:p>
                <a:pPr eaLnBrk="0" hangingPunct="0"/>
                <a:r>
                  <a:rPr lang="en-GB" sz="2400" b="1" u="sng" dirty="0" smtClean="0">
                    <a:latin typeface="Cambria" panose="02040503050406030204" pitchFamily="18" charset="0"/>
                  </a:rPr>
                  <a:t>Observation</a:t>
                </a:r>
                <a:r>
                  <a:rPr lang="en-GB" sz="2400" dirty="0">
                    <a:latin typeface="Cambria" panose="02040503050406030204" pitchFamily="18" charset="0"/>
                  </a:rPr>
                  <a:t>:  every quadratic residue modulo </a:t>
                </a:r>
                <a:r>
                  <a:rPr lang="en-GB" sz="2400" b="1" dirty="0">
                    <a:solidFill>
                      <a:srgbClr val="FF0000"/>
                    </a:solidFill>
                    <a:latin typeface="Cambria" panose="02040503050406030204" pitchFamily="18" charset="0"/>
                  </a:rPr>
                  <a:t>15</a:t>
                </a:r>
                <a:r>
                  <a:rPr lang="en-GB" sz="2400" dirty="0">
                    <a:latin typeface="Cambria" panose="02040503050406030204" pitchFamily="18" charset="0"/>
                  </a:rPr>
                  <a:t> has </a:t>
                </a:r>
                <a:r>
                  <a:rPr lang="en-GB" sz="2400" b="1" dirty="0">
                    <a:latin typeface="Cambria" panose="02040503050406030204" pitchFamily="18" charset="0"/>
                  </a:rPr>
                  <a:t>exactly</a:t>
                </a:r>
                <a:r>
                  <a:rPr lang="en-GB" sz="2400" dirty="0">
                    <a:latin typeface="Cambria" panose="02040503050406030204" pitchFamily="18" charset="0"/>
                  </a:rPr>
                  <a:t> </a:t>
                </a:r>
                <a:r>
                  <a:rPr lang="en-GB" sz="2400" b="1" dirty="0">
                    <a:solidFill>
                      <a:srgbClr val="FF0000"/>
                    </a:solidFill>
                    <a:latin typeface="Cambria" panose="02040503050406030204" pitchFamily="18" charset="0"/>
                  </a:rPr>
                  <a:t>4</a:t>
                </a:r>
                <a:r>
                  <a:rPr lang="en-GB" sz="2400" b="1" dirty="0">
                    <a:solidFill>
                      <a:srgbClr val="990000"/>
                    </a:solidFill>
                    <a:latin typeface="Cambria" panose="02040503050406030204" pitchFamily="18" charset="0"/>
                  </a:rPr>
                  <a:t> </a:t>
                </a:r>
                <a:r>
                  <a:rPr lang="en-GB" sz="2400" dirty="0">
                    <a:latin typeface="Cambria" panose="02040503050406030204" pitchFamily="18" charset="0"/>
                  </a:rPr>
                  <a:t>square roots</a:t>
                </a:r>
                <a:r>
                  <a:rPr lang="en-GB" sz="2400" dirty="0" smtClean="0">
                    <a:latin typeface="Cambria" panose="02040503050406030204" pitchFamily="18" charset="0"/>
                  </a:rPr>
                  <a:t>, and </a:t>
                </a:r>
                <a:r>
                  <a:rPr lang="en-GB" sz="2400" dirty="0">
                    <a:latin typeface="Cambria" panose="02040503050406030204" pitchFamily="18" charset="0"/>
                  </a:rPr>
                  <a:t>hence </a:t>
                </a:r>
                <a:r>
                  <a:rPr lang="en-GB" sz="2400" b="1" dirty="0" smtClean="0">
                    <a:solidFill>
                      <a:srgbClr val="FF0000"/>
                    </a:solidFill>
                    <a:latin typeface="Cambria" panose="02040503050406030204" pitchFamily="18" charset="0"/>
                  </a:rPr>
                  <a:t>|</a:t>
                </a:r>
                <a14:m>
                  <m:oMath xmlns:m="http://schemas.openxmlformats.org/officeDocument/2006/math">
                    <m:r>
                      <a:rPr lang="pl-PL" sz="2400" b="1" i="0" smtClean="0">
                        <a:solidFill>
                          <a:srgbClr val="FF0000"/>
                        </a:solidFill>
                        <a:latin typeface="Cambria Math" panose="02040503050406030204" pitchFamily="18" charset="0"/>
                      </a:rPr>
                      <m:t>𝐐</m:t>
                    </m:r>
                    <m:sSub>
                      <m:sSubPr>
                        <m:ctrlPr>
                          <a:rPr lang="pl-PL" sz="2400" b="1" i="1" smtClean="0">
                            <a:solidFill>
                              <a:srgbClr val="FF0000"/>
                            </a:solidFill>
                            <a:latin typeface="Cambria Math" panose="02040503050406030204" pitchFamily="18" charset="0"/>
                          </a:rPr>
                        </m:ctrlPr>
                      </m:sSubPr>
                      <m:e>
                        <m:r>
                          <a:rPr lang="pl-PL" sz="2400" b="1" i="0" smtClean="0">
                            <a:solidFill>
                              <a:srgbClr val="FF0000"/>
                            </a:solidFill>
                            <a:latin typeface="Cambria Math" panose="02040503050406030204" pitchFamily="18" charset="0"/>
                          </a:rPr>
                          <m:t>𝐑</m:t>
                        </m:r>
                      </m:e>
                      <m:sub>
                        <m:r>
                          <a:rPr lang="pl-PL" sz="2400" b="1" i="1" smtClean="0">
                            <a:solidFill>
                              <a:srgbClr val="FF0000"/>
                            </a:solidFill>
                            <a:latin typeface="Cambria Math" panose="02040503050406030204" pitchFamily="18" charset="0"/>
                          </a:rPr>
                          <m:t>𝟏𝟓</m:t>
                        </m:r>
                      </m:sub>
                    </m:sSub>
                  </m:oMath>
                </a14:m>
                <a:r>
                  <a:rPr lang="en-GB" sz="2400" b="1" dirty="0" smtClean="0">
                    <a:solidFill>
                      <a:srgbClr val="FF0000"/>
                    </a:solidFill>
                    <a:latin typeface="Cambria" panose="02040503050406030204" pitchFamily="18" charset="0"/>
                  </a:rPr>
                  <a:t>| =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𝟏𝟓</m:t>
                        </m:r>
                      </m:sub>
                      <m:sup>
                        <m:r>
                          <a:rPr lang="pl-PL" sz="2400" b="1" i="1">
                            <a:solidFill>
                              <a:srgbClr val="FF0000"/>
                            </a:solidFill>
                            <a:latin typeface="Cambria Math" panose="02040503050406030204" pitchFamily="18" charset="0"/>
                          </a:rPr>
                          <m:t>∗</m:t>
                        </m:r>
                      </m:sup>
                    </m:sSubSup>
                  </m:oMath>
                </a14:m>
                <a:r>
                  <a:rPr lang="en-GB" sz="2400" b="1" dirty="0" smtClean="0">
                    <a:solidFill>
                      <a:srgbClr val="FF0000"/>
                    </a:solidFill>
                    <a:latin typeface="Cambria" panose="02040503050406030204" pitchFamily="18" charset="0"/>
                  </a:rPr>
                  <a:t>| </a:t>
                </a:r>
                <a:r>
                  <a:rPr lang="en-GB" sz="2400" b="1" dirty="0">
                    <a:solidFill>
                      <a:srgbClr val="FF0000"/>
                    </a:solidFill>
                    <a:latin typeface="Cambria" panose="02040503050406030204" pitchFamily="18" charset="0"/>
                  </a:rPr>
                  <a:t>/ 4</a:t>
                </a:r>
                <a:r>
                  <a:rPr lang="en-GB" sz="2400" b="1" dirty="0">
                    <a:latin typeface="Cambria" panose="02040503050406030204" pitchFamily="18" charset="0"/>
                  </a:rPr>
                  <a:t>.</a:t>
                </a:r>
                <a:r>
                  <a:rPr lang="en-GB" sz="2400" dirty="0">
                    <a:latin typeface="Cambria" panose="02040503050406030204" pitchFamily="18" charset="0"/>
                  </a:rPr>
                  <a:t> </a:t>
                </a:r>
                <a:endParaRPr lang="en-US" sz="2400" dirty="0">
                  <a:latin typeface="Cambria" panose="02040503050406030204" pitchFamily="18" charset="0"/>
                </a:endParaRPr>
              </a:p>
            </p:txBody>
          </p:sp>
        </mc:Choice>
        <mc:Fallback xmlns="">
          <p:sp>
            <p:nvSpPr>
              <p:cNvPr id="71765" name="Text Box 85"/>
              <p:cNvSpPr txBox="1">
                <a:spLocks noRot="1" noChangeAspect="1" noMove="1" noResize="1" noEditPoints="1" noAdjustHandles="1" noChangeArrowheads="1" noChangeShapeType="1" noTextEdit="1"/>
              </p:cNvSpPr>
              <p:nvPr/>
            </p:nvSpPr>
            <p:spPr bwMode="auto">
              <a:xfrm>
                <a:off x="428597" y="5500702"/>
                <a:ext cx="8429683" cy="832023"/>
              </a:xfrm>
              <a:prstGeom prst="rect">
                <a:avLst/>
              </a:prstGeom>
              <a:blipFill>
                <a:blip r:embed="rId4"/>
                <a:stretch>
                  <a:fillRect/>
                </a:stretch>
              </a:blipFill>
              <a:ln w="9525">
                <a:noFill/>
                <a:miter lim="800000"/>
                <a:headEnd/>
                <a:tailEnd/>
              </a:ln>
              <a:effectLst>
                <a:glow rad="228600">
                  <a:schemeClr val="accent5">
                    <a:satMod val="175000"/>
                    <a:alpha val="40000"/>
                  </a:schemeClr>
                </a:glow>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1766" name="Text Box 86"/>
              <p:cNvSpPr txBox="1">
                <a:spLocks noChangeArrowheads="1"/>
              </p:cNvSpPr>
              <p:nvPr/>
            </p:nvSpPr>
            <p:spPr bwMode="auto">
              <a:xfrm>
                <a:off x="214282" y="1428736"/>
                <a:ext cx="747256" cy="462691"/>
              </a:xfrm>
              <a:prstGeom prst="rect">
                <a:avLst/>
              </a:prstGeom>
              <a:noFill/>
              <a:ln w="9525">
                <a:noFill/>
                <a:miter lim="800000"/>
                <a:headEnd/>
                <a:tailEnd/>
              </a:ln>
              <a:effectLst/>
            </p:spPr>
            <p:txBody>
              <a:bodyPr wrap="none">
                <a:spAutoFit/>
              </a:bodyPr>
              <a:lstStyle/>
              <a:p>
                <a:pPr eaLnBrk="0" hangingPunct="0"/>
                <a14:m>
                  <m:oMath xmlns:m="http://schemas.openxmlformats.org/officeDocument/2006/math">
                    <m:sSubSup>
                      <m:sSubSupPr>
                        <m:ctrlPr>
                          <a:rPr lang="pl-PL" sz="2400" b="1" i="1" smtClean="0">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𝟏𝟓</m:t>
                        </m:r>
                      </m:sub>
                      <m:sup>
                        <m:r>
                          <a:rPr lang="pl-PL" sz="2400" b="1" i="1">
                            <a:solidFill>
                              <a:srgbClr val="FF0000"/>
                            </a:solidFill>
                            <a:latin typeface="Cambria Math" panose="02040503050406030204" pitchFamily="18" charset="0"/>
                          </a:rPr>
                          <m:t>∗</m:t>
                        </m:r>
                      </m:sup>
                    </m:sSubSup>
                  </m:oMath>
                </a14:m>
                <a:r>
                  <a:rPr lang="en-GB" sz="2400" b="1" dirty="0" smtClean="0">
                    <a:latin typeface="Cambria" panose="02040503050406030204" pitchFamily="18" charset="0"/>
                  </a:rPr>
                  <a:t>:</a:t>
                </a:r>
                <a:endParaRPr lang="en-US" sz="2400" b="1" dirty="0">
                  <a:latin typeface="Cambria" panose="02040503050406030204" pitchFamily="18" charset="0"/>
                </a:endParaRPr>
              </a:p>
            </p:txBody>
          </p:sp>
        </mc:Choice>
        <mc:Fallback xmlns="">
          <p:sp>
            <p:nvSpPr>
              <p:cNvPr id="71766" name="Text Box 86"/>
              <p:cNvSpPr txBox="1">
                <a:spLocks noRot="1" noChangeAspect="1" noMove="1" noResize="1" noEditPoints="1" noAdjustHandles="1" noChangeArrowheads="1" noChangeShapeType="1" noTextEdit="1"/>
              </p:cNvSpPr>
              <p:nvPr/>
            </p:nvSpPr>
            <p:spPr bwMode="auto">
              <a:xfrm>
                <a:off x="214282" y="1428736"/>
                <a:ext cx="747256" cy="462691"/>
              </a:xfrm>
              <a:prstGeom prst="rect">
                <a:avLst/>
              </a:prstGeom>
              <a:blipFill>
                <a:blip r:embed="rId5"/>
                <a:stretch>
                  <a:fillRect l="-1626" t="-11842" r="-11382" b="-27632"/>
                </a:stretch>
              </a:blipFill>
              <a:ln w="9525">
                <a:noFill/>
                <a:miter lim="800000"/>
                <a:headEnd/>
                <a:tailEnd/>
              </a:ln>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1767" name="Text Box 87"/>
              <p:cNvSpPr txBox="1">
                <a:spLocks noChangeArrowheads="1"/>
              </p:cNvSpPr>
              <p:nvPr/>
            </p:nvSpPr>
            <p:spPr bwMode="auto">
              <a:xfrm>
                <a:off x="1600200" y="4505316"/>
                <a:ext cx="993349" cy="461665"/>
              </a:xfrm>
              <a:prstGeom prst="rect">
                <a:avLst/>
              </a:prstGeom>
              <a:noFill/>
              <a:ln w="9525">
                <a:noFill/>
                <a:miter lim="800000"/>
                <a:headEnd/>
                <a:tailEnd/>
              </a:ln>
              <a:effectLst/>
            </p:spPr>
            <p:txBody>
              <a:bodyPr wrap="none">
                <a:spAutoFit/>
              </a:bodyPr>
              <a:lstStyle/>
              <a:p>
                <a:pPr eaLnBrk="0" hangingPunct="0"/>
                <a14:m>
                  <m:oMath xmlns:m="http://schemas.openxmlformats.org/officeDocument/2006/math">
                    <m:r>
                      <a:rPr lang="pl-PL" sz="2400" b="1" smtClean="0">
                        <a:solidFill>
                          <a:srgbClr val="FF0000"/>
                        </a:solidFill>
                        <a:latin typeface="Cambria Math" panose="02040503050406030204" pitchFamily="18" charset="0"/>
                      </a:rPr>
                      <m:t>𝐐</m:t>
                    </m:r>
                    <m:sSub>
                      <m:sSubPr>
                        <m:ctrlPr>
                          <a:rPr lang="pl-PL" sz="2400" b="1" i="1">
                            <a:solidFill>
                              <a:srgbClr val="FF0000"/>
                            </a:solidFill>
                            <a:latin typeface="Cambria Math" panose="02040503050406030204" pitchFamily="18" charset="0"/>
                          </a:rPr>
                        </m:ctrlPr>
                      </m:sSubPr>
                      <m:e>
                        <m:r>
                          <a:rPr lang="pl-PL" sz="2400" b="1">
                            <a:solidFill>
                              <a:srgbClr val="FF0000"/>
                            </a:solidFill>
                            <a:latin typeface="Cambria Math" panose="02040503050406030204" pitchFamily="18" charset="0"/>
                          </a:rPr>
                          <m:t>𝐑</m:t>
                        </m:r>
                      </m:e>
                      <m:sub>
                        <m:r>
                          <a:rPr lang="pl-PL" sz="2400" b="1" i="1" smtClean="0">
                            <a:solidFill>
                              <a:srgbClr val="FF0000"/>
                            </a:solidFill>
                            <a:latin typeface="Cambria Math" panose="02040503050406030204" pitchFamily="18" charset="0"/>
                          </a:rPr>
                          <m:t>𝟏𝟓</m:t>
                        </m:r>
                      </m:sub>
                    </m:sSub>
                  </m:oMath>
                </a14:m>
                <a:r>
                  <a:rPr lang="en-GB" sz="2400" b="1" dirty="0" smtClean="0">
                    <a:latin typeface="Cambria" panose="02040503050406030204" pitchFamily="18" charset="0"/>
                  </a:rPr>
                  <a:t>:</a:t>
                </a:r>
                <a:endParaRPr lang="en-US" sz="2400" b="1" dirty="0">
                  <a:latin typeface="Cambria" panose="02040503050406030204" pitchFamily="18" charset="0"/>
                </a:endParaRPr>
              </a:p>
            </p:txBody>
          </p:sp>
        </mc:Choice>
        <mc:Fallback xmlns="">
          <p:sp>
            <p:nvSpPr>
              <p:cNvPr id="71767" name="Text Box 87"/>
              <p:cNvSpPr txBox="1">
                <a:spLocks noRot="1" noChangeAspect="1" noMove="1" noResize="1" noEditPoints="1" noAdjustHandles="1" noChangeArrowheads="1" noChangeShapeType="1" noTextEdit="1"/>
              </p:cNvSpPr>
              <p:nvPr/>
            </p:nvSpPr>
            <p:spPr bwMode="auto">
              <a:xfrm>
                <a:off x="1600200" y="4505316"/>
                <a:ext cx="993349" cy="461665"/>
              </a:xfrm>
              <a:prstGeom prst="rect">
                <a:avLst/>
              </a:prstGeom>
              <a:blipFill>
                <a:blip r:embed="rId6"/>
                <a:stretch>
                  <a:fillRect l="-4321" t="-10526" r="-8642" b="-28947"/>
                </a:stretch>
              </a:blipFill>
              <a:ln w="9525">
                <a:noFill/>
                <a:miter lim="800000"/>
                <a:headEnd/>
                <a:tailEnd/>
              </a:ln>
              <a:effectLst/>
            </p:spPr>
            <p:txBody>
              <a:bodyPr/>
              <a:lstStyle/>
              <a:p>
                <a:r>
                  <a:rPr lang="pl-PL">
                    <a:noFill/>
                  </a:rPr>
                  <a:t> </a:t>
                </a:r>
              </a:p>
            </p:txBody>
          </p:sp>
        </mc:Fallback>
      </mc:AlternateContent>
      <p:graphicFrame>
        <p:nvGraphicFramePr>
          <p:cNvPr id="71768" name="Group 88"/>
          <p:cNvGraphicFramePr>
            <a:graphicFrameLocks noGrp="1"/>
          </p:cNvGraphicFramePr>
          <p:nvPr>
            <p:extLst>
              <p:ext uri="{D42A27DB-BD31-4B8C-83A1-F6EECF244321}">
                <p14:modId xmlns:p14="http://schemas.microsoft.com/office/powerpoint/2010/main" val="3105960051"/>
              </p:ext>
            </p:extLst>
          </p:nvPr>
        </p:nvGraphicFramePr>
        <p:xfrm>
          <a:off x="4038600" y="4810116"/>
          <a:ext cx="914400" cy="39624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4</a:t>
                      </a:r>
                      <a:endParaRPr kumimoji="0" lang="en-US"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1776" name="AutoShape 96"/>
          <p:cNvCxnSpPr>
            <a:cxnSpLocks noChangeShapeType="1"/>
          </p:cNvCxnSpPr>
          <p:nvPr/>
        </p:nvCxnSpPr>
        <p:spPr bwMode="auto">
          <a:xfrm>
            <a:off x="1373188" y="3590916"/>
            <a:ext cx="2894012" cy="1219200"/>
          </a:xfrm>
          <a:prstGeom prst="straightConnector1">
            <a:avLst/>
          </a:prstGeom>
          <a:noFill/>
          <a:ln w="9525">
            <a:solidFill>
              <a:schemeClr val="tx1"/>
            </a:solidFill>
            <a:round/>
            <a:headEnd/>
            <a:tailEnd type="triangle" w="med" len="med"/>
          </a:ln>
          <a:effectLst/>
        </p:spPr>
      </p:cxnSp>
      <p:cxnSp>
        <p:nvCxnSpPr>
          <p:cNvPr id="71777" name="AutoShape 97"/>
          <p:cNvCxnSpPr>
            <a:cxnSpLocks noChangeShapeType="1"/>
          </p:cNvCxnSpPr>
          <p:nvPr/>
        </p:nvCxnSpPr>
        <p:spPr bwMode="auto">
          <a:xfrm>
            <a:off x="1930400" y="3590916"/>
            <a:ext cx="2794000" cy="1219200"/>
          </a:xfrm>
          <a:prstGeom prst="straightConnector1">
            <a:avLst/>
          </a:prstGeom>
          <a:noFill/>
          <a:ln w="9525">
            <a:solidFill>
              <a:schemeClr val="tx1"/>
            </a:solidFill>
            <a:round/>
            <a:headEnd/>
            <a:tailEnd type="triangle" w="med" len="med"/>
          </a:ln>
          <a:effectLst/>
        </p:spPr>
      </p:cxnSp>
      <p:cxnSp>
        <p:nvCxnSpPr>
          <p:cNvPr id="71778" name="AutoShape 98"/>
          <p:cNvCxnSpPr>
            <a:cxnSpLocks noChangeShapeType="1"/>
          </p:cNvCxnSpPr>
          <p:nvPr/>
        </p:nvCxnSpPr>
        <p:spPr bwMode="auto">
          <a:xfrm>
            <a:off x="3048000" y="3590916"/>
            <a:ext cx="1219200" cy="1219200"/>
          </a:xfrm>
          <a:prstGeom prst="straightConnector1">
            <a:avLst/>
          </a:prstGeom>
          <a:noFill/>
          <a:ln w="9525">
            <a:solidFill>
              <a:schemeClr val="tx1"/>
            </a:solidFill>
            <a:round/>
            <a:headEnd/>
            <a:tailEnd type="triangle" w="med" len="med"/>
          </a:ln>
          <a:effectLst/>
        </p:spPr>
      </p:cxnSp>
      <p:cxnSp>
        <p:nvCxnSpPr>
          <p:cNvPr id="71779" name="AutoShape 99"/>
          <p:cNvCxnSpPr>
            <a:cxnSpLocks noChangeShapeType="1"/>
          </p:cNvCxnSpPr>
          <p:nvPr/>
        </p:nvCxnSpPr>
        <p:spPr bwMode="auto">
          <a:xfrm flipH="1">
            <a:off x="4267200" y="3590916"/>
            <a:ext cx="2692400" cy="1219200"/>
          </a:xfrm>
          <a:prstGeom prst="straightConnector1">
            <a:avLst/>
          </a:prstGeom>
          <a:noFill/>
          <a:ln w="9525">
            <a:solidFill>
              <a:schemeClr val="tx1"/>
            </a:solidFill>
            <a:round/>
            <a:headEnd/>
            <a:tailEnd type="triangle" w="med" len="med"/>
          </a:ln>
          <a:effectLst/>
        </p:spPr>
      </p:cxnSp>
      <p:cxnSp>
        <p:nvCxnSpPr>
          <p:cNvPr id="71780" name="AutoShape 100"/>
          <p:cNvCxnSpPr>
            <a:cxnSpLocks noChangeShapeType="1"/>
          </p:cNvCxnSpPr>
          <p:nvPr/>
        </p:nvCxnSpPr>
        <p:spPr bwMode="auto">
          <a:xfrm flipH="1">
            <a:off x="4267200" y="3590916"/>
            <a:ext cx="4368800" cy="1219200"/>
          </a:xfrm>
          <a:prstGeom prst="straightConnector1">
            <a:avLst/>
          </a:prstGeom>
          <a:noFill/>
          <a:ln w="9525">
            <a:solidFill>
              <a:schemeClr val="tx1"/>
            </a:solidFill>
            <a:round/>
            <a:headEnd/>
            <a:tailEnd type="triangle" w="med" len="med"/>
          </a:ln>
          <a:effectLst/>
        </p:spPr>
      </p:cxnSp>
      <p:cxnSp>
        <p:nvCxnSpPr>
          <p:cNvPr id="71781" name="AutoShape 101"/>
          <p:cNvCxnSpPr>
            <a:cxnSpLocks noChangeShapeType="1"/>
          </p:cNvCxnSpPr>
          <p:nvPr/>
        </p:nvCxnSpPr>
        <p:spPr bwMode="auto">
          <a:xfrm>
            <a:off x="4724400" y="3590916"/>
            <a:ext cx="0" cy="1219200"/>
          </a:xfrm>
          <a:prstGeom prst="straightConnector1">
            <a:avLst/>
          </a:prstGeom>
          <a:noFill/>
          <a:ln w="9525">
            <a:solidFill>
              <a:schemeClr val="tx1"/>
            </a:solidFill>
            <a:round/>
            <a:headEnd/>
            <a:tailEnd type="triangle" w="med" len="med"/>
          </a:ln>
          <a:effectLst/>
        </p:spPr>
      </p:cxnSp>
      <p:cxnSp>
        <p:nvCxnSpPr>
          <p:cNvPr id="71782" name="AutoShape 102"/>
          <p:cNvCxnSpPr>
            <a:cxnSpLocks noChangeShapeType="1"/>
          </p:cNvCxnSpPr>
          <p:nvPr/>
        </p:nvCxnSpPr>
        <p:spPr bwMode="auto">
          <a:xfrm flipH="1">
            <a:off x="4724400" y="3590916"/>
            <a:ext cx="557213" cy="1219200"/>
          </a:xfrm>
          <a:prstGeom prst="straightConnector1">
            <a:avLst/>
          </a:prstGeom>
          <a:noFill/>
          <a:ln w="9525">
            <a:solidFill>
              <a:schemeClr val="tx1"/>
            </a:solidFill>
            <a:round/>
            <a:headEnd/>
            <a:tailEnd type="triangle" w="med" len="med"/>
          </a:ln>
          <a:effectLst/>
        </p:spPr>
      </p:cxnSp>
      <p:cxnSp>
        <p:nvCxnSpPr>
          <p:cNvPr id="71783" name="AutoShape 103"/>
          <p:cNvCxnSpPr>
            <a:cxnSpLocks noChangeShapeType="1"/>
          </p:cNvCxnSpPr>
          <p:nvPr/>
        </p:nvCxnSpPr>
        <p:spPr bwMode="auto">
          <a:xfrm flipH="1">
            <a:off x="4724400" y="3590916"/>
            <a:ext cx="3352800" cy="1219200"/>
          </a:xfrm>
          <a:prstGeom prst="straightConnector1">
            <a:avLst/>
          </a:prstGeom>
          <a:noFill/>
          <a:ln w="9525">
            <a:solidFill>
              <a:schemeClr val="tx1"/>
            </a:solidFill>
            <a:round/>
            <a:headEnd/>
            <a:tailEnd type="triangle" w="med" len="med"/>
          </a:ln>
          <a:effectLst/>
        </p:spPr>
      </p:cxnSp>
      <p:sp>
        <p:nvSpPr>
          <p:cNvPr id="71784" name="Text Box 104"/>
          <p:cNvSpPr txBox="1">
            <a:spLocks noChangeArrowheads="1"/>
          </p:cNvSpPr>
          <p:nvPr/>
        </p:nvSpPr>
        <p:spPr bwMode="auto">
          <a:xfrm>
            <a:off x="152400" y="2143116"/>
            <a:ext cx="316112" cy="369332"/>
          </a:xfrm>
          <a:prstGeom prst="rect">
            <a:avLst/>
          </a:prstGeom>
          <a:noFill/>
          <a:ln w="9525">
            <a:noFill/>
            <a:miter lim="800000"/>
            <a:headEnd/>
            <a:tailEnd/>
          </a:ln>
          <a:effectLst/>
        </p:spPr>
        <p:txBody>
          <a:bodyPr wrap="none">
            <a:spAutoFit/>
          </a:bodyPr>
          <a:lstStyle/>
          <a:p>
            <a:pPr eaLnBrk="0" hangingPunct="0"/>
            <a:r>
              <a:rPr lang="en-GB" b="1" i="1" dirty="0">
                <a:solidFill>
                  <a:srgbClr val="FF0000"/>
                </a:solidFill>
                <a:latin typeface="Cambria" panose="02040503050406030204" pitchFamily="18" charset="0"/>
              </a:rPr>
              <a:t>a</a:t>
            </a:r>
            <a:endParaRPr lang="en-US" b="1" i="1" dirty="0">
              <a:solidFill>
                <a:srgbClr val="FF0000"/>
              </a:solidFill>
              <a:latin typeface="Cambria" panose="02040503050406030204" pitchFamily="18" charset="0"/>
            </a:endParaRPr>
          </a:p>
        </p:txBody>
      </p:sp>
      <p:sp>
        <p:nvSpPr>
          <p:cNvPr id="71785" name="Text Box 105"/>
          <p:cNvSpPr txBox="1">
            <a:spLocks noChangeArrowheads="1"/>
          </p:cNvSpPr>
          <p:nvPr/>
        </p:nvSpPr>
        <p:spPr bwMode="auto">
          <a:xfrm>
            <a:off x="152400" y="3133716"/>
            <a:ext cx="407484" cy="369332"/>
          </a:xfrm>
          <a:prstGeom prst="rect">
            <a:avLst/>
          </a:prstGeom>
          <a:noFill/>
          <a:ln w="9525">
            <a:noFill/>
            <a:miter lim="800000"/>
            <a:headEnd/>
            <a:tailEnd/>
          </a:ln>
          <a:effectLst/>
        </p:spPr>
        <p:txBody>
          <a:bodyPr wrap="none">
            <a:spAutoFit/>
          </a:bodyPr>
          <a:lstStyle/>
          <a:p>
            <a:pPr eaLnBrk="0" hangingPunct="0"/>
            <a:r>
              <a:rPr lang="en-GB" b="1" i="1" dirty="0">
                <a:solidFill>
                  <a:srgbClr val="FF0000"/>
                </a:solidFill>
                <a:latin typeface="Cambria" panose="02040503050406030204" pitchFamily="18" charset="0"/>
              </a:rPr>
              <a:t>a</a:t>
            </a:r>
            <a:r>
              <a:rPr lang="en-GB" b="1" baseline="30000" dirty="0">
                <a:solidFill>
                  <a:srgbClr val="FF0000"/>
                </a:solidFill>
                <a:latin typeface="Cambria" panose="02040503050406030204" pitchFamily="18" charset="0"/>
              </a:rPr>
              <a:t>2</a:t>
            </a:r>
            <a:endParaRPr lang="en-US" b="1" baseline="30000"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7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7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7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7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7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7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7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7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176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17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177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177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77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78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7177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7177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177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71780"/>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7177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178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178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178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1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7" grpId="0" animBg="1"/>
      <p:bldP spid="71718" grpId="0" animBg="1"/>
      <p:bldP spid="71719" grpId="0" animBg="1"/>
      <p:bldP spid="71720" grpId="0" animBg="1"/>
      <p:bldP spid="71721" grpId="0" animBg="1"/>
      <p:bldP spid="71722" grpId="0" animBg="1"/>
      <p:bldP spid="71723" grpId="0" animBg="1"/>
      <p:bldP spid="71758" grpId="0" animBg="1"/>
      <p:bldP spid="71759" grpId="0" animBg="1"/>
      <p:bldP spid="71760" grpId="0" animBg="1"/>
      <p:bldP spid="71761" grpId="0" animBg="1"/>
      <p:bldP spid="71762" grpId="0" animBg="1"/>
      <p:bldP spid="71763" grpId="0" animBg="1"/>
      <p:bldP spid="71764" grpId="0" animBg="1"/>
      <p:bldP spid="71765" grpId="0" animBg="1"/>
      <p:bldP spid="71766" grpId="0"/>
      <p:bldP spid="71767" grpId="0"/>
      <p:bldP spid="71784" grpId="0"/>
      <p:bldP spid="7178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descr="Light vertical"/>
          <p:cNvSpPr>
            <a:spLocks noChangeArrowheads="1"/>
          </p:cNvSpPr>
          <p:nvPr/>
        </p:nvSpPr>
        <p:spPr bwMode="auto">
          <a:xfrm>
            <a:off x="2819400" y="4953000"/>
            <a:ext cx="1828800" cy="762000"/>
          </a:xfrm>
          <a:prstGeom prst="rect">
            <a:avLst/>
          </a:prstGeom>
          <a:pattFill prst="ltVert">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p:sp>
        <p:nvSpPr>
          <p:cNvPr id="73731" name="Rectangle 3"/>
          <p:cNvSpPr>
            <a:spLocks noGrp="1" noChangeArrowheads="1"/>
          </p:cNvSpPr>
          <p:nvPr>
            <p:ph type="title"/>
          </p:nvPr>
        </p:nvSpPr>
        <p:spPr>
          <a:xfrm>
            <a:off x="714348" y="0"/>
            <a:ext cx="7772400" cy="1143000"/>
          </a:xfrm>
        </p:spPr>
        <p:txBody>
          <a:bodyPr/>
          <a:lstStyle/>
          <a:p>
            <a:r>
              <a:rPr lang="en-GB" dirty="0"/>
              <a:t>A </a:t>
            </a:r>
            <a:r>
              <a:rPr lang="en-GB" dirty="0" smtClean="0"/>
              <a:t>lemma </a:t>
            </a:r>
            <a:r>
              <a:rPr lang="en-GB" dirty="0"/>
              <a:t>about QRs modulo </a:t>
            </a:r>
            <a:r>
              <a:rPr lang="en-GB" b="1" i="1" dirty="0" err="1">
                <a:solidFill>
                  <a:srgbClr val="FF0000"/>
                </a:solidFill>
              </a:rPr>
              <a:t>pq</a:t>
            </a:r>
            <a:endParaRPr lang="en-US" b="1" i="1" dirty="0">
              <a:solidFill>
                <a:srgbClr val="FF0000"/>
              </a:solidFill>
            </a:endParaRPr>
          </a:p>
        </p:txBody>
      </p:sp>
      <mc:AlternateContent xmlns:mc="http://schemas.openxmlformats.org/markup-compatibility/2006" xmlns:a14="http://schemas.microsoft.com/office/drawing/2010/main">
        <mc:Choice Requires="a14">
          <p:sp>
            <p:nvSpPr>
              <p:cNvPr id="73732" name="Text Box 4"/>
              <p:cNvSpPr txBox="1">
                <a:spLocks noGrp="1" noChangeArrowheads="1"/>
              </p:cNvSpPr>
              <p:nvPr>
                <p:ph type="body" sz="half" idx="1"/>
              </p:nvPr>
            </p:nvSpPr>
            <p:spPr>
              <a:xfrm>
                <a:off x="428596" y="1928802"/>
                <a:ext cx="8286808" cy="4714908"/>
              </a:xfrm>
              <a:solidFill>
                <a:schemeClr val="bg1"/>
              </a:solidFill>
              <a:ln/>
              <a:effectLst>
                <a:glow rad="228600">
                  <a:schemeClr val="accent5">
                    <a:satMod val="175000"/>
                    <a:alpha val="40000"/>
                  </a:schemeClr>
                </a:glow>
              </a:effectLst>
            </p:spPr>
            <p:txBody>
              <a:bodyPr>
                <a:normAutofit/>
              </a:bodyPr>
              <a:lstStyle/>
              <a:p>
                <a:pPr eaLnBrk="0" hangingPunct="0">
                  <a:lnSpc>
                    <a:spcPct val="80000"/>
                  </a:lnSpc>
                  <a:spcBef>
                    <a:spcPct val="0"/>
                  </a:spcBef>
                  <a:buFontTx/>
                  <a:buNone/>
                </a:pPr>
                <a:r>
                  <a:rPr lang="en-GB" sz="2000" b="1" u="sng" dirty="0" smtClean="0"/>
                  <a:t>Proof</a:t>
                </a:r>
                <a:r>
                  <a:rPr lang="en-GB" sz="2000" dirty="0"/>
                  <a:t>:</a:t>
                </a:r>
              </a:p>
              <a:p>
                <a:pPr algn="ctr" eaLnBrk="0" hangingPunct="0">
                  <a:lnSpc>
                    <a:spcPct val="80000"/>
                  </a:lnSpc>
                  <a:spcBef>
                    <a:spcPct val="0"/>
                  </a:spcBef>
                  <a:buFontTx/>
                  <a:buNone/>
                </a:pPr>
                <a14:m>
                  <m:oMathPara xmlns:m="http://schemas.openxmlformats.org/officeDocument/2006/math">
                    <m:oMathParaPr>
                      <m:jc m:val="centerGroup"/>
                    </m:oMathParaPr>
                    <m:oMath xmlns:m="http://schemas.openxmlformats.org/officeDocument/2006/math">
                      <m:r>
                        <a:rPr lang="pl-PL" sz="2000" b="1" i="1" smtClean="0">
                          <a:solidFill>
                            <a:srgbClr val="FF0000"/>
                          </a:solidFill>
                          <a:latin typeface="Cambria Math" panose="02040503050406030204" pitchFamily="18" charset="0"/>
                        </a:rPr>
                        <m:t>𝒙</m:t>
                      </m:r>
                      <m:r>
                        <a:rPr lang="pl-PL" sz="2000" b="1" i="1" smtClean="0">
                          <a:solidFill>
                            <a:srgbClr val="FF0000"/>
                          </a:solidFill>
                          <a:latin typeface="Cambria Math" panose="02040503050406030204" pitchFamily="18" charset="0"/>
                        </a:rPr>
                        <m:t>∈</m:t>
                      </m:r>
                      <m:r>
                        <a:rPr lang="pl-PL" sz="2000" b="1">
                          <a:solidFill>
                            <a:srgbClr val="FF0000"/>
                          </a:solidFill>
                          <a:latin typeface="Cambria Math" panose="02040503050406030204" pitchFamily="18" charset="0"/>
                        </a:rPr>
                        <m:t>𝐐</m:t>
                      </m:r>
                      <m:sSub>
                        <m:sSubPr>
                          <m:ctrlPr>
                            <a:rPr lang="pl-PL" sz="2000" b="1" i="1">
                              <a:solidFill>
                                <a:srgbClr val="FF0000"/>
                              </a:solidFill>
                              <a:latin typeface="Cambria Math" panose="02040503050406030204" pitchFamily="18" charset="0"/>
                            </a:rPr>
                          </m:ctrlPr>
                        </m:sSubPr>
                        <m:e>
                          <m:r>
                            <a:rPr lang="pl-PL" sz="2000" b="1">
                              <a:solidFill>
                                <a:srgbClr val="FF0000"/>
                              </a:solidFill>
                              <a:latin typeface="Cambria Math" panose="02040503050406030204" pitchFamily="18" charset="0"/>
                            </a:rPr>
                            <m:t>𝐑</m:t>
                          </m:r>
                        </m:e>
                        <m:sub>
                          <m:r>
                            <a:rPr lang="pl-PL" sz="2000" b="1" i="1">
                              <a:solidFill>
                                <a:srgbClr val="FF0000"/>
                              </a:solidFill>
                              <a:latin typeface="Cambria Math" panose="02040503050406030204" pitchFamily="18" charset="0"/>
                            </a:rPr>
                            <m:t>𝑵</m:t>
                          </m:r>
                        </m:sub>
                      </m:sSub>
                    </m:oMath>
                  </m:oMathPara>
                </a14:m>
                <a:endParaRPr lang="pl-PL" sz="2000" dirty="0" smtClean="0">
                  <a:solidFill>
                    <a:srgbClr val="000000"/>
                  </a:solidFill>
                </a:endParaRPr>
              </a:p>
              <a:p>
                <a:pPr algn="ctr" eaLnBrk="0" hangingPunct="0">
                  <a:lnSpc>
                    <a:spcPct val="80000"/>
                  </a:lnSpc>
                  <a:spcBef>
                    <a:spcPct val="0"/>
                  </a:spcBef>
                  <a:buFontTx/>
                  <a:buNone/>
                </a:pPr>
                <a:r>
                  <a:rPr lang="en-GB" sz="2000" dirty="0" smtClean="0">
                    <a:solidFill>
                      <a:srgbClr val="000000"/>
                    </a:solidFill>
                  </a:rPr>
                  <a:t>iff </a:t>
                </a:r>
                <a:endParaRPr lang="en-GB" sz="2000" dirty="0">
                  <a:solidFill>
                    <a:srgbClr val="000000"/>
                  </a:solidFill>
                </a:endParaRPr>
              </a:p>
              <a:p>
                <a:pPr algn="ctr" eaLnBrk="0" hangingPunct="0">
                  <a:lnSpc>
                    <a:spcPct val="80000"/>
                  </a:lnSpc>
                  <a:spcBef>
                    <a:spcPct val="0"/>
                  </a:spcBef>
                  <a:buFontTx/>
                  <a:buNone/>
                </a:pPr>
                <a:r>
                  <a:rPr lang="en-GB" sz="2000" b="1" i="1" dirty="0">
                    <a:solidFill>
                      <a:srgbClr val="FF0000"/>
                    </a:solidFill>
                  </a:rPr>
                  <a:t>x</a:t>
                </a:r>
                <a:r>
                  <a:rPr lang="en-GB" sz="2000" b="1" dirty="0">
                    <a:solidFill>
                      <a:srgbClr val="FF0000"/>
                    </a:solidFill>
                  </a:rPr>
                  <a:t> = </a:t>
                </a:r>
                <a:r>
                  <a:rPr lang="en-GB" sz="2000" b="1" i="1" dirty="0">
                    <a:solidFill>
                      <a:srgbClr val="FF0000"/>
                    </a:solidFill>
                  </a:rPr>
                  <a:t>a</a:t>
                </a:r>
                <a:r>
                  <a:rPr lang="en-GB" sz="2000" b="1" baseline="30000" dirty="0">
                    <a:solidFill>
                      <a:srgbClr val="FF0000"/>
                    </a:solidFill>
                  </a:rPr>
                  <a:t>2</a:t>
                </a:r>
                <a:r>
                  <a:rPr lang="en-GB" sz="2000" b="1" dirty="0">
                    <a:solidFill>
                      <a:srgbClr val="FF0000"/>
                    </a:solidFill>
                  </a:rPr>
                  <a:t> mod </a:t>
                </a:r>
                <a:r>
                  <a:rPr lang="en-GB" sz="2000" b="1" i="1" dirty="0" smtClean="0">
                    <a:solidFill>
                      <a:srgbClr val="FF0000"/>
                    </a:solidFill>
                  </a:rPr>
                  <a:t>N</a:t>
                </a:r>
                <a:r>
                  <a:rPr lang="en-GB" sz="2000" dirty="0" smtClean="0">
                    <a:solidFill>
                      <a:srgbClr val="000000"/>
                    </a:solidFill>
                  </a:rPr>
                  <a:t>, </a:t>
                </a:r>
                <a:r>
                  <a:rPr lang="en-GB" sz="2000" dirty="0">
                    <a:solidFill>
                      <a:srgbClr val="000000"/>
                    </a:solidFill>
                  </a:rPr>
                  <a:t>for some</a:t>
                </a:r>
                <a:r>
                  <a:rPr lang="en-GB" sz="2000" b="1" dirty="0">
                    <a:solidFill>
                      <a:srgbClr val="990000"/>
                    </a:solidFill>
                  </a:rPr>
                  <a:t> </a:t>
                </a:r>
                <a:r>
                  <a:rPr lang="en-GB" sz="2000" b="1" i="1" dirty="0">
                    <a:solidFill>
                      <a:srgbClr val="FF0000"/>
                    </a:solidFill>
                  </a:rPr>
                  <a:t>a</a:t>
                </a:r>
              </a:p>
              <a:p>
                <a:pPr algn="ctr" eaLnBrk="0" hangingPunct="0">
                  <a:lnSpc>
                    <a:spcPct val="80000"/>
                  </a:lnSpc>
                  <a:spcBef>
                    <a:spcPct val="0"/>
                  </a:spcBef>
                  <a:buFontTx/>
                  <a:buNone/>
                </a:pPr>
                <a:r>
                  <a:rPr lang="en-GB" sz="2000" dirty="0" err="1">
                    <a:solidFill>
                      <a:srgbClr val="000000"/>
                    </a:solidFill>
                  </a:rPr>
                  <a:t>iff</a:t>
                </a:r>
                <a:r>
                  <a:rPr lang="en-GB" sz="2000" dirty="0">
                    <a:solidFill>
                      <a:srgbClr val="000000"/>
                    </a:solidFill>
                  </a:rPr>
                  <a:t> (by </a:t>
                </a:r>
                <a:r>
                  <a:rPr lang="en-GB" sz="2000" b="1" dirty="0">
                    <a:solidFill>
                      <a:srgbClr val="000000"/>
                    </a:solidFill>
                  </a:rPr>
                  <a:t>CRT</a:t>
                </a:r>
                <a:r>
                  <a:rPr lang="en-GB" sz="2000" dirty="0">
                    <a:solidFill>
                      <a:srgbClr val="000000"/>
                    </a:solidFill>
                  </a:rPr>
                  <a:t>)</a:t>
                </a:r>
              </a:p>
              <a:p>
                <a:pPr algn="ctr" eaLnBrk="0" hangingPunct="0">
                  <a:lnSpc>
                    <a:spcPct val="80000"/>
                  </a:lnSpc>
                  <a:spcBef>
                    <a:spcPct val="0"/>
                  </a:spcBef>
                  <a:buFontTx/>
                  <a:buNone/>
                </a:pPr>
                <a:r>
                  <a:rPr lang="en-GB" sz="2000" b="1" i="1" dirty="0">
                    <a:solidFill>
                      <a:srgbClr val="FF0000"/>
                    </a:solidFill>
                  </a:rPr>
                  <a:t>x</a:t>
                </a:r>
                <a:r>
                  <a:rPr lang="en-GB" sz="2000" b="1" dirty="0">
                    <a:solidFill>
                      <a:srgbClr val="FF0000"/>
                    </a:solidFill>
                  </a:rPr>
                  <a:t> = </a:t>
                </a:r>
                <a:r>
                  <a:rPr lang="en-GB" sz="2000" b="1" i="1" dirty="0">
                    <a:solidFill>
                      <a:srgbClr val="FF0000"/>
                    </a:solidFill>
                  </a:rPr>
                  <a:t>a</a:t>
                </a:r>
                <a:r>
                  <a:rPr lang="en-GB" sz="2000" b="1" baseline="30000" dirty="0">
                    <a:solidFill>
                      <a:srgbClr val="FF0000"/>
                    </a:solidFill>
                  </a:rPr>
                  <a:t>2</a:t>
                </a:r>
                <a:r>
                  <a:rPr lang="en-GB" sz="2000" b="1" dirty="0">
                    <a:solidFill>
                      <a:srgbClr val="FF0000"/>
                    </a:solidFill>
                  </a:rPr>
                  <a:t> mod </a:t>
                </a:r>
                <a:r>
                  <a:rPr lang="en-GB" sz="2000" b="1" i="1" dirty="0">
                    <a:solidFill>
                      <a:srgbClr val="FF0000"/>
                    </a:solidFill>
                  </a:rPr>
                  <a:t>p</a:t>
                </a:r>
                <a:r>
                  <a:rPr lang="en-GB" sz="2000" b="1" dirty="0">
                    <a:solidFill>
                      <a:srgbClr val="990000"/>
                    </a:solidFill>
                  </a:rPr>
                  <a:t> </a:t>
                </a:r>
                <a:r>
                  <a:rPr lang="en-GB" sz="2000" dirty="0">
                    <a:solidFill>
                      <a:srgbClr val="000000"/>
                    </a:solidFill>
                  </a:rPr>
                  <a:t>and</a:t>
                </a:r>
                <a:r>
                  <a:rPr lang="en-GB" sz="2000" b="1" dirty="0">
                    <a:solidFill>
                      <a:srgbClr val="990000"/>
                    </a:solidFill>
                  </a:rPr>
                  <a:t> </a:t>
                </a:r>
                <a:r>
                  <a:rPr lang="en-GB" sz="2000" b="1" i="1" dirty="0">
                    <a:solidFill>
                      <a:srgbClr val="FF0000"/>
                    </a:solidFill>
                  </a:rPr>
                  <a:t>x</a:t>
                </a:r>
                <a:r>
                  <a:rPr lang="en-GB" sz="2000" b="1" dirty="0">
                    <a:solidFill>
                      <a:srgbClr val="FF0000"/>
                    </a:solidFill>
                  </a:rPr>
                  <a:t> = </a:t>
                </a:r>
                <a:r>
                  <a:rPr lang="en-GB" sz="2000" b="1" i="1" dirty="0">
                    <a:solidFill>
                      <a:srgbClr val="FF0000"/>
                    </a:solidFill>
                  </a:rPr>
                  <a:t>a</a:t>
                </a:r>
                <a:r>
                  <a:rPr lang="en-GB" sz="2000" b="1" baseline="30000" dirty="0">
                    <a:solidFill>
                      <a:srgbClr val="FF0000"/>
                    </a:solidFill>
                  </a:rPr>
                  <a:t>2</a:t>
                </a:r>
                <a:r>
                  <a:rPr lang="en-GB" sz="2000" b="1" dirty="0">
                    <a:solidFill>
                      <a:srgbClr val="FF0000"/>
                    </a:solidFill>
                  </a:rPr>
                  <a:t> mod </a:t>
                </a:r>
                <a:r>
                  <a:rPr lang="en-GB" sz="2000" b="1" i="1" dirty="0">
                    <a:solidFill>
                      <a:srgbClr val="FF0000"/>
                    </a:solidFill>
                  </a:rPr>
                  <a:t>q</a:t>
                </a:r>
              </a:p>
              <a:p>
                <a:pPr algn="ctr" eaLnBrk="0" hangingPunct="0">
                  <a:lnSpc>
                    <a:spcPct val="80000"/>
                  </a:lnSpc>
                  <a:spcBef>
                    <a:spcPct val="0"/>
                  </a:spcBef>
                  <a:buFontTx/>
                  <a:buNone/>
                </a:pPr>
                <a:r>
                  <a:rPr lang="en-GB" sz="2000" dirty="0" err="1">
                    <a:solidFill>
                      <a:srgbClr val="000000"/>
                    </a:solidFill>
                  </a:rPr>
                  <a:t>iff</a:t>
                </a:r>
                <a:endParaRPr lang="en-GB" sz="2000" dirty="0">
                  <a:solidFill>
                    <a:srgbClr val="000000"/>
                  </a:solidFill>
                </a:endParaRPr>
              </a:p>
              <a:p>
                <a:pPr algn="ctr" eaLnBrk="0" hangingPunct="0">
                  <a:lnSpc>
                    <a:spcPct val="80000"/>
                  </a:lnSpc>
                  <a:spcBef>
                    <a:spcPct val="0"/>
                  </a:spcBef>
                  <a:buFontTx/>
                  <a:buNone/>
                </a:pPr>
                <a:r>
                  <a:rPr lang="en-GB" sz="2000" b="1" i="1" dirty="0">
                    <a:solidFill>
                      <a:srgbClr val="FF0000"/>
                    </a:solidFill>
                  </a:rPr>
                  <a:t>x</a:t>
                </a:r>
                <a:r>
                  <a:rPr lang="en-GB" sz="2000" b="1" dirty="0">
                    <a:solidFill>
                      <a:srgbClr val="FF0000"/>
                    </a:solidFill>
                  </a:rPr>
                  <a:t> mod </a:t>
                </a:r>
                <a:r>
                  <a:rPr lang="en-GB" sz="2000" b="1" i="1" dirty="0">
                    <a:solidFill>
                      <a:srgbClr val="FF0000"/>
                    </a:solidFill>
                  </a:rPr>
                  <a:t>p</a:t>
                </a:r>
                <a:r>
                  <a:rPr lang="en-GB" sz="2000" b="1" dirty="0">
                    <a:solidFill>
                      <a:srgbClr val="FF0000"/>
                    </a:solidFill>
                  </a:rPr>
                  <a:t> </a:t>
                </a:r>
                <a14:m>
                  <m:oMath xmlns:m="http://schemas.openxmlformats.org/officeDocument/2006/math">
                    <m:r>
                      <a:rPr lang="pl-PL" sz="2000" b="1" i="1">
                        <a:solidFill>
                          <a:srgbClr val="FF0000"/>
                        </a:solidFill>
                        <a:latin typeface="Cambria Math" panose="02040503050406030204" pitchFamily="18" charset="0"/>
                      </a:rPr>
                      <m:t>∈</m:t>
                    </m:r>
                  </m:oMath>
                </a14:m>
                <a:r>
                  <a:rPr lang="en-GB" sz="2000" b="1" dirty="0">
                    <a:solidFill>
                      <a:srgbClr val="FF0000"/>
                    </a:solidFill>
                  </a:rPr>
                  <a:t> </a:t>
                </a:r>
                <a14:m>
                  <m:oMath xmlns:m="http://schemas.openxmlformats.org/officeDocument/2006/math">
                    <m:r>
                      <a:rPr lang="pl-PL" sz="2000" b="1">
                        <a:solidFill>
                          <a:srgbClr val="FF0000"/>
                        </a:solidFill>
                        <a:latin typeface="Cambria Math" panose="02040503050406030204" pitchFamily="18" charset="0"/>
                      </a:rPr>
                      <m:t>𝐐</m:t>
                    </m:r>
                    <m:sSub>
                      <m:sSubPr>
                        <m:ctrlPr>
                          <a:rPr lang="pl-PL" sz="2000" b="1" i="1">
                            <a:solidFill>
                              <a:srgbClr val="FF0000"/>
                            </a:solidFill>
                            <a:latin typeface="Cambria Math" panose="02040503050406030204" pitchFamily="18" charset="0"/>
                          </a:rPr>
                        </m:ctrlPr>
                      </m:sSubPr>
                      <m:e>
                        <m:r>
                          <a:rPr lang="pl-PL" sz="2000" b="1">
                            <a:solidFill>
                              <a:srgbClr val="FF0000"/>
                            </a:solidFill>
                            <a:latin typeface="Cambria Math" panose="02040503050406030204" pitchFamily="18" charset="0"/>
                          </a:rPr>
                          <m:t>𝐑</m:t>
                        </m:r>
                      </m:e>
                      <m:sub>
                        <m:r>
                          <a:rPr lang="pl-PL" sz="2000" b="1" i="1" smtClean="0">
                            <a:solidFill>
                              <a:srgbClr val="FF0000"/>
                            </a:solidFill>
                            <a:latin typeface="Cambria Math" panose="02040503050406030204" pitchFamily="18" charset="0"/>
                          </a:rPr>
                          <m:t>𝒑</m:t>
                        </m:r>
                      </m:sub>
                    </m:sSub>
                  </m:oMath>
                </a14:m>
                <a:r>
                  <a:rPr lang="en-GB" sz="2000" b="1" dirty="0">
                    <a:solidFill>
                      <a:srgbClr val="990000"/>
                    </a:solidFill>
                  </a:rPr>
                  <a:t> </a:t>
                </a:r>
                <a:r>
                  <a:rPr lang="en-GB" sz="2000" dirty="0">
                    <a:solidFill>
                      <a:srgbClr val="000000"/>
                    </a:solidFill>
                  </a:rPr>
                  <a:t>and</a:t>
                </a:r>
                <a:r>
                  <a:rPr lang="en-GB" sz="2000" b="1" dirty="0">
                    <a:solidFill>
                      <a:srgbClr val="990000"/>
                    </a:solidFill>
                  </a:rPr>
                  <a:t> </a:t>
                </a:r>
                <a:r>
                  <a:rPr lang="en-GB" sz="2000" b="1" i="1" dirty="0">
                    <a:solidFill>
                      <a:srgbClr val="FF0000"/>
                    </a:solidFill>
                  </a:rPr>
                  <a:t>x</a:t>
                </a:r>
                <a:r>
                  <a:rPr lang="en-GB" sz="2000" b="1" dirty="0">
                    <a:solidFill>
                      <a:srgbClr val="FF0000"/>
                    </a:solidFill>
                  </a:rPr>
                  <a:t> mod </a:t>
                </a:r>
                <a:r>
                  <a:rPr lang="en-GB" sz="2000" b="1" i="1" dirty="0">
                    <a:solidFill>
                      <a:srgbClr val="FF0000"/>
                    </a:solidFill>
                  </a:rPr>
                  <a:t>q</a:t>
                </a:r>
                <a:r>
                  <a:rPr lang="en-GB" sz="2000" b="1" dirty="0">
                    <a:solidFill>
                      <a:srgbClr val="FF0000"/>
                    </a:solidFill>
                  </a:rPr>
                  <a:t> </a:t>
                </a:r>
                <a14:m>
                  <m:oMath xmlns:m="http://schemas.openxmlformats.org/officeDocument/2006/math">
                    <m:r>
                      <a:rPr lang="pl-PL" sz="2000" b="1" i="1">
                        <a:solidFill>
                          <a:srgbClr val="FF0000"/>
                        </a:solidFill>
                        <a:latin typeface="Cambria Math" panose="02040503050406030204" pitchFamily="18" charset="0"/>
                      </a:rPr>
                      <m:t>∈</m:t>
                    </m:r>
                  </m:oMath>
                </a14:m>
                <a:r>
                  <a:rPr lang="en-GB" sz="2000" b="1" dirty="0">
                    <a:solidFill>
                      <a:srgbClr val="FF0000"/>
                    </a:solidFill>
                  </a:rPr>
                  <a:t> </a:t>
                </a:r>
                <a14:m>
                  <m:oMath xmlns:m="http://schemas.openxmlformats.org/officeDocument/2006/math">
                    <m:r>
                      <a:rPr lang="pl-PL" sz="2000" b="1">
                        <a:solidFill>
                          <a:srgbClr val="FF0000"/>
                        </a:solidFill>
                        <a:latin typeface="Cambria Math" panose="02040503050406030204" pitchFamily="18" charset="0"/>
                      </a:rPr>
                      <m:t>𝐐</m:t>
                    </m:r>
                    <m:sSub>
                      <m:sSubPr>
                        <m:ctrlPr>
                          <a:rPr lang="pl-PL" sz="2000" b="1" i="1">
                            <a:solidFill>
                              <a:srgbClr val="FF0000"/>
                            </a:solidFill>
                            <a:latin typeface="Cambria Math" panose="02040503050406030204" pitchFamily="18" charset="0"/>
                          </a:rPr>
                        </m:ctrlPr>
                      </m:sSubPr>
                      <m:e>
                        <m:r>
                          <a:rPr lang="pl-PL" sz="2000" b="1">
                            <a:solidFill>
                              <a:srgbClr val="FF0000"/>
                            </a:solidFill>
                            <a:latin typeface="Cambria Math" panose="02040503050406030204" pitchFamily="18" charset="0"/>
                          </a:rPr>
                          <m:t>𝐑</m:t>
                        </m:r>
                      </m:e>
                      <m:sub>
                        <m:r>
                          <a:rPr lang="pl-PL" sz="2000" b="1" i="1" smtClean="0">
                            <a:solidFill>
                              <a:srgbClr val="FF0000"/>
                            </a:solidFill>
                            <a:latin typeface="Cambria Math" panose="02040503050406030204" pitchFamily="18" charset="0"/>
                          </a:rPr>
                          <m:t>𝒒</m:t>
                        </m:r>
                      </m:sub>
                    </m:sSub>
                  </m:oMath>
                </a14:m>
                <a:endParaRPr lang="en-US" sz="1400" b="1" dirty="0">
                  <a:solidFill>
                    <a:srgbClr val="990000"/>
                  </a:solidFill>
                </a:endParaRPr>
              </a:p>
            </p:txBody>
          </p:sp>
        </mc:Choice>
        <mc:Fallback xmlns="">
          <p:sp>
            <p:nvSpPr>
              <p:cNvPr id="73732" name="Text Box 4"/>
              <p:cNvSpPr txBox="1">
                <a:spLocks noGrp="1" noRot="1" noChangeAspect="1" noMove="1" noResize="1" noEditPoints="1" noAdjustHandles="1" noChangeArrowheads="1" noChangeShapeType="1" noTextEdit="1"/>
              </p:cNvSpPr>
              <p:nvPr>
                <p:ph type="body" sz="half" idx="1"/>
              </p:nvPr>
            </p:nvSpPr>
            <p:spPr>
              <a:xfrm>
                <a:off x="428596" y="1928802"/>
                <a:ext cx="8286808" cy="4714908"/>
              </a:xfrm>
              <a:blipFill>
                <a:blip r:embed="rId4"/>
                <a:stretch>
                  <a:fillRect/>
                </a:stretch>
              </a:blipFill>
              <a:ln/>
              <a:effectLst>
                <a:glow rad="228600">
                  <a:schemeClr val="accent5">
                    <a:satMod val="175000"/>
                    <a:alpha val="40000"/>
                  </a:schemeClr>
                </a:glow>
              </a:effectLst>
            </p:spPr>
            <p:txBody>
              <a:bodyPr/>
              <a:lstStyle/>
              <a:p>
                <a:r>
                  <a:rPr lang="pl-PL">
                    <a:noFill/>
                  </a:rPr>
                  <a:t> </a:t>
                </a:r>
              </a:p>
            </p:txBody>
          </p:sp>
        </mc:Fallback>
      </mc:AlternateContent>
      <p:graphicFrame>
        <p:nvGraphicFramePr>
          <p:cNvPr id="73733" name="Group 5"/>
          <p:cNvGraphicFramePr>
            <a:graphicFrameLocks noGrp="1"/>
          </p:cNvGraphicFramePr>
          <p:nvPr>
            <p:ph sz="half" idx="2"/>
          </p:nvPr>
        </p:nvGraphicFramePr>
        <p:xfrm>
          <a:off x="2857488" y="4953000"/>
          <a:ext cx="3619512" cy="1524000"/>
        </p:xfrm>
        <a:graphic>
          <a:graphicData uri="http://schemas.openxmlformats.org/drawingml/2006/table">
            <a:tbl>
              <a:tblPr/>
              <a:tblGrid>
                <a:gridCol w="1800330">
                  <a:extLst>
                    <a:ext uri="{9D8B030D-6E8A-4147-A177-3AD203B41FA5}">
                      <a16:colId xmlns:a16="http://schemas.microsoft.com/office/drawing/2014/main" val="20000"/>
                    </a:ext>
                  </a:extLst>
                </a:gridCol>
                <a:gridCol w="1819182">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73744" name="Text Box 16"/>
              <p:cNvSpPr txBox="1">
                <a:spLocks noChangeArrowheads="1"/>
              </p:cNvSpPr>
              <p:nvPr/>
            </p:nvSpPr>
            <p:spPr bwMode="auto">
              <a:xfrm>
                <a:off x="3352800" y="4419600"/>
                <a:ext cx="677750" cy="394339"/>
              </a:xfrm>
              <a:prstGeom prst="rect">
                <a:avLst/>
              </a:prstGeom>
              <a:noFill/>
              <a:ln w="9525">
                <a:noFill/>
                <a:miter lim="800000"/>
                <a:headEnd/>
                <a:tailEnd/>
              </a:ln>
              <a:effec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pl-PL" b="1">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a:solidFill>
                                <a:srgbClr val="FF0000"/>
                              </a:solidFill>
                              <a:latin typeface="Cambria Math" panose="02040503050406030204" pitchFamily="18" charset="0"/>
                            </a:rPr>
                            <m:t>𝒒</m:t>
                          </m:r>
                        </m:sub>
                      </m:sSub>
                    </m:oMath>
                  </m:oMathPara>
                </a14:m>
                <a:endParaRPr lang="en-US" b="1" dirty="0">
                  <a:solidFill>
                    <a:srgbClr val="FF0000"/>
                  </a:solidFill>
                  <a:latin typeface="Cambria" panose="02040503050406030204" pitchFamily="18" charset="0"/>
                </a:endParaRPr>
              </a:p>
            </p:txBody>
          </p:sp>
        </mc:Choice>
        <mc:Fallback xmlns="">
          <p:sp>
            <p:nvSpPr>
              <p:cNvPr id="73744" name="Text Box 16"/>
              <p:cNvSpPr txBox="1">
                <a:spLocks noRot="1" noChangeAspect="1" noMove="1" noResize="1" noEditPoints="1" noAdjustHandles="1" noChangeArrowheads="1" noChangeShapeType="1" noTextEdit="1"/>
              </p:cNvSpPr>
              <p:nvPr/>
            </p:nvSpPr>
            <p:spPr bwMode="auto">
              <a:xfrm>
                <a:off x="3352800" y="4419600"/>
                <a:ext cx="677750" cy="394339"/>
              </a:xfrm>
              <a:prstGeom prst="rect">
                <a:avLst/>
              </a:prstGeom>
              <a:blipFill>
                <a:blip r:embed="rId5"/>
                <a:stretch>
                  <a:fillRect b="-4615"/>
                </a:stretch>
              </a:blipFill>
              <a:ln w="9525">
                <a:noFill/>
                <a:miter lim="800000"/>
                <a:headEnd/>
                <a:tailEnd/>
              </a:ln>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3745" name="Text Box 17"/>
              <p:cNvSpPr txBox="1">
                <a:spLocks noChangeArrowheads="1"/>
              </p:cNvSpPr>
              <p:nvPr/>
            </p:nvSpPr>
            <p:spPr bwMode="auto">
              <a:xfrm>
                <a:off x="2123384" y="5106563"/>
                <a:ext cx="679353" cy="394210"/>
              </a:xfrm>
              <a:prstGeom prst="rect">
                <a:avLst/>
              </a:prstGeom>
              <a:noFill/>
              <a:ln w="9525">
                <a:noFill/>
                <a:miter lim="800000"/>
                <a:headEnd/>
                <a:tailEnd/>
              </a:ln>
              <a:effec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pl-PL" b="1">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a:solidFill>
                                <a:srgbClr val="FF0000"/>
                              </a:solidFill>
                              <a:latin typeface="Cambria Math" panose="02040503050406030204" pitchFamily="18" charset="0"/>
                            </a:rPr>
                            <m:t>𝒑</m:t>
                          </m:r>
                        </m:sub>
                      </m:sSub>
                    </m:oMath>
                  </m:oMathPara>
                </a14:m>
                <a:endParaRPr lang="en-US" b="1" dirty="0">
                  <a:solidFill>
                    <a:srgbClr val="FF0000"/>
                  </a:solidFill>
                  <a:latin typeface="Cambria" panose="02040503050406030204" pitchFamily="18" charset="0"/>
                </a:endParaRPr>
              </a:p>
            </p:txBody>
          </p:sp>
        </mc:Choice>
        <mc:Fallback xmlns="">
          <p:sp>
            <p:nvSpPr>
              <p:cNvPr id="73745" name="Text Box 17"/>
              <p:cNvSpPr txBox="1">
                <a:spLocks noRot="1" noChangeAspect="1" noMove="1" noResize="1" noEditPoints="1" noAdjustHandles="1" noChangeArrowheads="1" noChangeShapeType="1" noTextEdit="1"/>
              </p:cNvSpPr>
              <p:nvPr/>
            </p:nvSpPr>
            <p:spPr bwMode="auto">
              <a:xfrm>
                <a:off x="2123384" y="5106563"/>
                <a:ext cx="679353" cy="394210"/>
              </a:xfrm>
              <a:prstGeom prst="rect">
                <a:avLst/>
              </a:prstGeom>
              <a:blipFill>
                <a:blip r:embed="rId6"/>
                <a:stretch>
                  <a:fillRect b="-6250"/>
                </a:stretch>
              </a:blipFill>
              <a:ln w="9525">
                <a:noFill/>
                <a:miter lim="800000"/>
                <a:headEnd/>
                <a:tailEnd/>
              </a:ln>
              <a:effectLst/>
            </p:spPr>
            <p:txBody>
              <a:bodyPr/>
              <a:lstStyle/>
              <a:p>
                <a:r>
                  <a:rPr lang="pl-PL">
                    <a:noFill/>
                  </a:rPr>
                  <a:t> </a:t>
                </a:r>
              </a:p>
            </p:txBody>
          </p:sp>
        </mc:Fallback>
      </mc:AlternateContent>
      <p:sp>
        <p:nvSpPr>
          <p:cNvPr id="73746" name="Rectangle 18" descr="Light horizontal"/>
          <p:cNvSpPr>
            <a:spLocks noChangeArrowheads="1"/>
          </p:cNvSpPr>
          <p:nvPr/>
        </p:nvSpPr>
        <p:spPr bwMode="auto">
          <a:xfrm>
            <a:off x="4648200" y="4953000"/>
            <a:ext cx="1828800" cy="762000"/>
          </a:xfrm>
          <a:prstGeom prst="rect">
            <a:avLst/>
          </a:prstGeom>
          <a:pattFill prst="ltHorz">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73747" name="Text Box 19"/>
              <p:cNvSpPr txBox="1">
                <a:spLocks noChangeArrowheads="1"/>
              </p:cNvSpPr>
              <p:nvPr/>
            </p:nvSpPr>
            <p:spPr bwMode="auto">
              <a:xfrm>
                <a:off x="1524000" y="4419600"/>
                <a:ext cx="532453" cy="369332"/>
              </a:xfrm>
              <a:prstGeom prst="rect">
                <a:avLst/>
              </a:prstGeom>
              <a:noFill/>
              <a:ln w="9525">
                <a:noFill/>
                <a:miter lim="800000"/>
                <a:headEnd/>
                <a:tailEnd/>
              </a:ln>
              <a:effectLst/>
            </p:spPr>
            <p:txBody>
              <a:bodyPr wrap="none">
                <a:spAutoFit/>
              </a:bodyPr>
              <a:lstStyle/>
              <a:p>
                <a:pPr eaLnBrk="0" hangingPunct="0"/>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𝑵</m:t>
                        </m:r>
                      </m:sub>
                      <m:sup>
                        <m:r>
                          <a:rPr lang="pl-PL" b="1" i="1">
                            <a:solidFill>
                              <a:srgbClr val="FF0000"/>
                            </a:solidFill>
                            <a:latin typeface="Cambria Math" panose="02040503050406030204" pitchFamily="18" charset="0"/>
                          </a:rPr>
                          <m:t>∗</m:t>
                        </m:r>
                      </m:sup>
                    </m:sSubSup>
                  </m:oMath>
                </a14:m>
                <a:r>
                  <a:rPr lang="en-GB" b="1" dirty="0" smtClean="0">
                    <a:latin typeface="Cambria" panose="02040503050406030204" pitchFamily="18" charset="0"/>
                  </a:rPr>
                  <a:t>:</a:t>
                </a:r>
                <a:endParaRPr lang="en-US" b="1" dirty="0">
                  <a:latin typeface="Cambria" panose="02040503050406030204" pitchFamily="18" charset="0"/>
                </a:endParaRPr>
              </a:p>
            </p:txBody>
          </p:sp>
        </mc:Choice>
        <mc:Fallback xmlns="">
          <p:sp>
            <p:nvSpPr>
              <p:cNvPr id="73747" name="Text Box 19"/>
              <p:cNvSpPr txBox="1">
                <a:spLocks noRot="1" noChangeAspect="1" noMove="1" noResize="1" noEditPoints="1" noAdjustHandles="1" noChangeArrowheads="1" noChangeShapeType="1" noTextEdit="1"/>
              </p:cNvSpPr>
              <p:nvPr/>
            </p:nvSpPr>
            <p:spPr bwMode="auto">
              <a:xfrm>
                <a:off x="1524000" y="4419600"/>
                <a:ext cx="532453" cy="369332"/>
              </a:xfrm>
              <a:prstGeom prst="rect">
                <a:avLst/>
              </a:prstGeom>
              <a:blipFill>
                <a:blip r:embed="rId7"/>
                <a:stretch>
                  <a:fillRect t="-9836" r="-9195" b="-22951"/>
                </a:stretch>
              </a:blipFill>
              <a:ln w="9525">
                <a:noFill/>
                <a:miter lim="800000"/>
                <a:headEnd/>
                <a:tailEnd/>
              </a:ln>
              <a:effectLst/>
            </p:spPr>
            <p:txBody>
              <a:bodyPr/>
              <a:lstStyle/>
              <a:p>
                <a:r>
                  <a:rPr lang="pl-PL">
                    <a:noFill/>
                  </a:rPr>
                  <a:t> </a:t>
                </a:r>
              </a:p>
            </p:txBody>
          </p:sp>
        </mc:Fallback>
      </mc:AlternateContent>
      <p:sp>
        <p:nvSpPr>
          <p:cNvPr id="73748" name="Text Box 20"/>
          <p:cNvSpPr txBox="1">
            <a:spLocks noChangeArrowheads="1"/>
          </p:cNvSpPr>
          <p:nvPr/>
        </p:nvSpPr>
        <p:spPr bwMode="auto">
          <a:xfrm>
            <a:off x="1512094" y="5449365"/>
            <a:ext cx="841897" cy="369332"/>
          </a:xfrm>
          <a:prstGeom prst="rect">
            <a:avLst/>
          </a:prstGeom>
          <a:noFill/>
          <a:ln w="9525">
            <a:noFill/>
            <a:miter lim="800000"/>
            <a:headEnd/>
            <a:tailEnd/>
          </a:ln>
          <a:effectLst/>
        </p:spPr>
        <p:txBody>
          <a:bodyPr wrap="none">
            <a:spAutoFit/>
          </a:bodyPr>
          <a:lstStyle/>
          <a:p>
            <a:pPr eaLnBrk="0" hangingPunct="0"/>
            <a:r>
              <a:rPr lang="en-US" b="1" dirty="0">
                <a:solidFill>
                  <a:srgbClr val="FF0000"/>
                </a:solidFill>
                <a:latin typeface="Cambria" panose="02040503050406030204" pitchFamily="18" charset="0"/>
              </a:rPr>
              <a:t>mod </a:t>
            </a:r>
            <a:r>
              <a:rPr lang="pl-PL" b="1" i="1" dirty="0" smtClean="0">
                <a:solidFill>
                  <a:srgbClr val="FF0000"/>
                </a:solidFill>
                <a:latin typeface="Cambria" panose="02040503050406030204" pitchFamily="18" charset="0"/>
              </a:rPr>
              <a:t>p</a:t>
            </a:r>
            <a:endParaRPr lang="en-US" b="1" i="1" dirty="0">
              <a:solidFill>
                <a:srgbClr val="FF0000"/>
              </a:solidFill>
              <a:latin typeface="Cambria" panose="02040503050406030204" pitchFamily="18" charset="0"/>
            </a:endParaRPr>
          </a:p>
        </p:txBody>
      </p:sp>
      <p:sp>
        <p:nvSpPr>
          <p:cNvPr id="73749" name="Text Box 21"/>
          <p:cNvSpPr txBox="1">
            <a:spLocks noChangeArrowheads="1"/>
          </p:cNvSpPr>
          <p:nvPr/>
        </p:nvSpPr>
        <p:spPr bwMode="auto">
          <a:xfrm>
            <a:off x="4191000" y="4343400"/>
            <a:ext cx="869950" cy="366713"/>
          </a:xfrm>
          <a:prstGeom prst="rect">
            <a:avLst/>
          </a:prstGeom>
          <a:noFill/>
          <a:ln w="9525">
            <a:noFill/>
            <a:miter lim="800000"/>
            <a:headEnd/>
            <a:tailEnd/>
          </a:ln>
          <a:effectLst/>
        </p:spPr>
        <p:txBody>
          <a:bodyPr>
            <a:spAutoFit/>
          </a:bodyPr>
          <a:lstStyle/>
          <a:p>
            <a:pPr eaLnBrk="0" hangingPunct="0"/>
            <a:r>
              <a:rPr lang="en-US" b="1" dirty="0">
                <a:solidFill>
                  <a:srgbClr val="FF0000"/>
                </a:solidFill>
                <a:latin typeface="Cambria" panose="02040503050406030204" pitchFamily="18" charset="0"/>
              </a:rPr>
              <a:t>mod </a:t>
            </a:r>
            <a:r>
              <a:rPr lang="pl-PL" b="1" i="1" dirty="0">
                <a:solidFill>
                  <a:srgbClr val="FF0000"/>
                </a:solidFill>
                <a:latin typeface="Cambria" panose="02040503050406030204" pitchFamily="18" charset="0"/>
              </a:rPr>
              <a:t>q</a:t>
            </a:r>
            <a:endParaRPr lang="en-US" b="1" i="1" dirty="0">
              <a:solidFill>
                <a:srgbClr val="FF0000"/>
              </a:solidFill>
              <a:latin typeface="Cambria" panose="02040503050406030204" pitchFamily="18" charset="0"/>
            </a:endParaRPr>
          </a:p>
        </p:txBody>
      </p:sp>
      <p:sp>
        <p:nvSpPr>
          <p:cNvPr id="73751" name="Rectangle 23" descr="Light vertical"/>
          <p:cNvSpPr>
            <a:spLocks noChangeArrowheads="1"/>
          </p:cNvSpPr>
          <p:nvPr/>
        </p:nvSpPr>
        <p:spPr bwMode="auto">
          <a:xfrm>
            <a:off x="2852726" y="4929198"/>
            <a:ext cx="1790712" cy="1547802"/>
          </a:xfrm>
          <a:prstGeom prst="rect">
            <a:avLst/>
          </a:prstGeom>
          <a:pattFill prst="ltVert">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15" name="Rectangle 14"/>
              <p:cNvSpPr/>
              <p:nvPr/>
            </p:nvSpPr>
            <p:spPr>
              <a:xfrm>
                <a:off x="428596" y="1214422"/>
                <a:ext cx="8215370" cy="395173"/>
              </a:xfrm>
              <a:prstGeom prst="rect">
                <a:avLst/>
              </a:prstGeom>
              <a:solidFill>
                <a:schemeClr val="bg1"/>
              </a:solidFill>
              <a:effectLst>
                <a:glow rad="228600">
                  <a:schemeClr val="accent4">
                    <a:satMod val="175000"/>
                    <a:alpha val="40000"/>
                  </a:schemeClr>
                </a:glow>
              </a:effectLst>
            </p:spPr>
            <p:txBody>
              <a:bodyPr wrap="square">
                <a:spAutoFit/>
              </a:bodyPr>
              <a:lstStyle/>
              <a:p>
                <a:pPr>
                  <a:lnSpc>
                    <a:spcPct val="80000"/>
                  </a:lnSpc>
                  <a:buFontTx/>
                  <a:buNone/>
                </a:pPr>
                <a:r>
                  <a:rPr lang="en-GB" sz="2400" b="1" u="sng" dirty="0" smtClean="0">
                    <a:latin typeface="Cambria" panose="02040503050406030204" pitchFamily="18" charset="0"/>
                  </a:rPr>
                  <a:t>Fact</a:t>
                </a:r>
                <a:r>
                  <a:rPr lang="en-GB" sz="2400" dirty="0">
                    <a:latin typeface="Cambria" panose="02040503050406030204" pitchFamily="18" charset="0"/>
                  </a:rPr>
                  <a:t>:  For </a:t>
                </a:r>
                <a:r>
                  <a:rPr lang="en-GB" sz="2400" b="1" i="1" dirty="0">
                    <a:solidFill>
                      <a:srgbClr val="FF0000"/>
                    </a:solidFill>
                    <a:latin typeface="Cambria" panose="02040503050406030204" pitchFamily="18" charset="0"/>
                  </a:rPr>
                  <a:t>N</a:t>
                </a:r>
                <a:r>
                  <a:rPr lang="en-GB" sz="2400" b="1" dirty="0" smtClean="0">
                    <a:solidFill>
                      <a:srgbClr val="FF0000"/>
                    </a:solidFill>
                    <a:latin typeface="Cambria" panose="02040503050406030204" pitchFamily="18" charset="0"/>
                  </a:rPr>
                  <a:t>=</a:t>
                </a:r>
                <a:r>
                  <a:rPr lang="en-GB" sz="2400" b="1" i="1" dirty="0" err="1" smtClean="0">
                    <a:solidFill>
                      <a:srgbClr val="FF0000"/>
                    </a:solidFill>
                    <a:latin typeface="Cambria" panose="02040503050406030204" pitchFamily="18" charset="0"/>
                  </a:rPr>
                  <a:t>pq</a:t>
                </a:r>
                <a:r>
                  <a:rPr lang="en-GB" sz="2400" dirty="0" smtClean="0">
                    <a:latin typeface="Cambria" panose="02040503050406030204" pitchFamily="18" charset="0"/>
                  </a:rPr>
                  <a:t> </a:t>
                </a:r>
                <a:r>
                  <a:rPr lang="en-GB" sz="2400" dirty="0">
                    <a:latin typeface="Cambria" panose="02040503050406030204" pitchFamily="18" charset="0"/>
                  </a:rPr>
                  <a:t>we have </a:t>
                </a:r>
                <a:r>
                  <a:rPr lang="en-GB" sz="2400" b="1" dirty="0">
                    <a:solidFill>
                      <a:srgbClr val="FF0000"/>
                    </a:solidFill>
                    <a:latin typeface="Cambria" panose="02040503050406030204" pitchFamily="18" charset="0"/>
                  </a:rPr>
                  <a:t>|</a:t>
                </a:r>
                <a14:m>
                  <m:oMath xmlns:m="http://schemas.openxmlformats.org/officeDocument/2006/math">
                    <m:r>
                      <a:rPr lang="pl-PL" sz="2400" b="1">
                        <a:solidFill>
                          <a:srgbClr val="FF0000"/>
                        </a:solidFill>
                        <a:latin typeface="Cambria Math" panose="02040503050406030204" pitchFamily="18" charset="0"/>
                      </a:rPr>
                      <m:t>𝐐</m:t>
                    </m:r>
                    <m:sSub>
                      <m:sSubPr>
                        <m:ctrlPr>
                          <a:rPr lang="pl-PL" sz="2400" b="1" i="1">
                            <a:solidFill>
                              <a:srgbClr val="FF0000"/>
                            </a:solidFill>
                            <a:latin typeface="Cambria Math" panose="02040503050406030204" pitchFamily="18" charset="0"/>
                          </a:rPr>
                        </m:ctrlPr>
                      </m:sSubPr>
                      <m:e>
                        <m:r>
                          <a:rPr lang="pl-PL" sz="2400" b="1">
                            <a:solidFill>
                              <a:srgbClr val="FF0000"/>
                            </a:solidFill>
                            <a:latin typeface="Cambria Math" panose="02040503050406030204" pitchFamily="18" charset="0"/>
                          </a:rPr>
                          <m:t>𝐑</m:t>
                        </m:r>
                      </m:e>
                      <m:sub>
                        <m:r>
                          <a:rPr lang="pl-PL" sz="2400" b="1" i="1" smtClean="0">
                            <a:solidFill>
                              <a:srgbClr val="FF0000"/>
                            </a:solidFill>
                            <a:latin typeface="Cambria Math" panose="02040503050406030204" pitchFamily="18" charset="0"/>
                          </a:rPr>
                          <m:t>𝑵</m:t>
                        </m:r>
                      </m:sub>
                    </m:sSub>
                  </m:oMath>
                </a14:m>
                <a:r>
                  <a:rPr lang="en-GB" sz="2400" b="1" dirty="0" smtClean="0">
                    <a:solidFill>
                      <a:srgbClr val="FF0000"/>
                    </a:solidFill>
                    <a:latin typeface="Cambria" panose="02040503050406030204" pitchFamily="18" charset="0"/>
                  </a:rPr>
                  <a:t>| </a:t>
                </a:r>
                <a:r>
                  <a:rPr lang="en-GB" sz="2400" b="1" dirty="0">
                    <a:solidFill>
                      <a:srgbClr val="FF0000"/>
                    </a:solidFill>
                    <a:latin typeface="Cambria" panose="02040503050406030204" pitchFamily="18" charset="0"/>
                  </a:rPr>
                  <a:t>= </a:t>
                </a:r>
                <a:r>
                  <a:rPr lang="en-GB" sz="2400" b="1" dirty="0" smtClean="0">
                    <a:solidFill>
                      <a:srgbClr val="FF0000"/>
                    </a:solidFill>
                    <a:latin typeface="Cambria" panose="02040503050406030204" pitchFamily="18" charset="0"/>
                  </a:rPr>
                  <a:t>|</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a14:m>
                <a:r>
                  <a:rPr lang="en-GB" sz="2400" b="1" dirty="0" smtClean="0">
                    <a:solidFill>
                      <a:srgbClr val="FF0000"/>
                    </a:solidFill>
                    <a:latin typeface="Cambria" panose="02040503050406030204" pitchFamily="18" charset="0"/>
                  </a:rPr>
                  <a:t>| </a:t>
                </a:r>
                <a:r>
                  <a:rPr lang="en-GB" sz="2400" b="1" dirty="0">
                    <a:solidFill>
                      <a:srgbClr val="FF0000"/>
                    </a:solidFill>
                    <a:latin typeface="Cambria" panose="02040503050406030204" pitchFamily="18" charset="0"/>
                  </a:rPr>
                  <a:t>/ 4</a:t>
                </a:r>
                <a:r>
                  <a:rPr lang="en-GB" sz="2400" b="1" dirty="0">
                    <a:latin typeface="Cambria" panose="02040503050406030204" pitchFamily="18" charset="0"/>
                  </a:rPr>
                  <a:t>.</a:t>
                </a:r>
                <a:r>
                  <a:rPr lang="en-GB" sz="2400" dirty="0">
                    <a:latin typeface="Cambria" panose="02040503050406030204" pitchFamily="18" charset="0"/>
                  </a:rPr>
                  <a:t> </a:t>
                </a:r>
              </a:p>
            </p:txBody>
          </p:sp>
        </mc:Choice>
        <mc:Fallback xmlns="">
          <p:sp>
            <p:nvSpPr>
              <p:cNvPr id="15" name="Rectangle 14"/>
              <p:cNvSpPr>
                <a:spLocks noRot="1" noChangeAspect="1" noMove="1" noResize="1" noEditPoints="1" noAdjustHandles="1" noChangeArrowheads="1" noChangeShapeType="1" noTextEdit="1"/>
              </p:cNvSpPr>
              <p:nvPr/>
            </p:nvSpPr>
            <p:spPr>
              <a:xfrm>
                <a:off x="428596" y="1214422"/>
                <a:ext cx="8215370" cy="395173"/>
              </a:xfrm>
              <a:prstGeom prst="rect">
                <a:avLst/>
              </a:prstGeom>
              <a:blipFill>
                <a:blip r:embed="rId8"/>
                <a:stretch>
                  <a:fillRect/>
                </a:stretch>
              </a:blipFill>
              <a:effectLst>
                <a:glow rad="228600">
                  <a:schemeClr val="accent4">
                    <a:satMod val="175000"/>
                    <a:alpha val="40000"/>
                  </a:schemeClr>
                </a:glow>
              </a:effectLst>
            </p:spPr>
            <p:txBody>
              <a:bodyPr/>
              <a:lstStyle/>
              <a:p>
                <a:r>
                  <a:rPr lang="pl-PL">
                    <a:noFill/>
                  </a:rPr>
                  <a:t> </a:t>
                </a:r>
              </a:p>
            </p:txBody>
          </p:sp>
        </mc:Fallback>
      </mc:AlternateContent>
      <p:sp>
        <p:nvSpPr>
          <p:cNvPr id="73750" name="Rectangle 22" descr="Small grid"/>
          <p:cNvSpPr>
            <a:spLocks noChangeArrowheads="1"/>
          </p:cNvSpPr>
          <p:nvPr/>
        </p:nvSpPr>
        <p:spPr bwMode="auto">
          <a:xfrm>
            <a:off x="2857488" y="4929198"/>
            <a:ext cx="1785950" cy="785818"/>
          </a:xfrm>
          <a:prstGeom prst="rect">
            <a:avLst/>
          </a:prstGeom>
          <a:pattFill prst="smGrid">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73752" name="Text Box 24"/>
              <p:cNvSpPr txBox="1">
                <a:spLocks noChangeArrowheads="1"/>
              </p:cNvSpPr>
              <p:nvPr/>
            </p:nvSpPr>
            <p:spPr bwMode="auto">
              <a:xfrm>
                <a:off x="3478077" y="5105400"/>
                <a:ext cx="703398" cy="369332"/>
              </a:xfrm>
              <a:prstGeom prst="rect">
                <a:avLst/>
              </a:prstGeom>
              <a:solidFill>
                <a:srgbClr val="FFFFCC"/>
              </a:solidFill>
              <a:ln w="9525">
                <a:solidFill>
                  <a:schemeClr val="tx1"/>
                </a:solidFill>
                <a:miter lim="800000"/>
                <a:headEnd/>
                <a:tailEnd/>
              </a:ln>
              <a:effectLst/>
            </p:spPr>
            <p:txBody>
              <a:bodyPr wrap="none">
                <a:spAutoFit/>
              </a:bodyPr>
              <a:lstStyle/>
              <a:p>
                <a:pPr algn="r" eaLnBrk="0" hangingPunct="0"/>
                <a14:m>
                  <m:oMathPara xmlns:m="http://schemas.openxmlformats.org/officeDocument/2006/math">
                    <m:oMathParaPr>
                      <m:jc m:val="centerGroup"/>
                    </m:oMathParaPr>
                    <m:oMath xmlns:m="http://schemas.openxmlformats.org/officeDocument/2006/math">
                      <m:r>
                        <a:rPr lang="pl-PL" b="1" smtClean="0">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smtClean="0">
                              <a:solidFill>
                                <a:srgbClr val="FF0000"/>
                              </a:solidFill>
                              <a:latin typeface="Cambria Math" panose="02040503050406030204" pitchFamily="18" charset="0"/>
                            </a:rPr>
                            <m:t>𝑵</m:t>
                          </m:r>
                        </m:sub>
                      </m:sSub>
                    </m:oMath>
                  </m:oMathPara>
                </a14:m>
                <a:endParaRPr lang="en-US" b="1" dirty="0">
                  <a:solidFill>
                    <a:srgbClr val="FF0000"/>
                  </a:solidFill>
                  <a:latin typeface="Cambria" panose="02040503050406030204" pitchFamily="18" charset="0"/>
                </a:endParaRPr>
              </a:p>
            </p:txBody>
          </p:sp>
        </mc:Choice>
        <mc:Fallback xmlns="">
          <p:sp>
            <p:nvSpPr>
              <p:cNvPr id="73752" name="Text Box 24"/>
              <p:cNvSpPr txBox="1">
                <a:spLocks noRot="1" noChangeAspect="1" noMove="1" noResize="1" noEditPoints="1" noAdjustHandles="1" noChangeArrowheads="1" noChangeShapeType="1" noTextEdit="1"/>
              </p:cNvSpPr>
              <p:nvPr/>
            </p:nvSpPr>
            <p:spPr bwMode="auto">
              <a:xfrm>
                <a:off x="3478077" y="5105400"/>
                <a:ext cx="703398" cy="369332"/>
              </a:xfrm>
              <a:prstGeom prst="rect">
                <a:avLst/>
              </a:prstGeom>
              <a:blipFill>
                <a:blip r:embed="rId9"/>
                <a:stretch>
                  <a:fillRect b="-9677"/>
                </a:stretch>
              </a:blipFill>
              <a:ln w="9525">
                <a:solidFill>
                  <a:schemeClr val="tx1"/>
                </a:solidFill>
                <a:miter lim="800000"/>
                <a:headEnd/>
                <a:tailEnd/>
              </a:ln>
              <a:effectLst/>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7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73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73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37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7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7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37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7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7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37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37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7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7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3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44" grpId="0"/>
      <p:bldP spid="73745" grpId="0"/>
      <p:bldP spid="73746" grpId="0" animBg="1"/>
      <p:bldP spid="73747" grpId="0"/>
      <p:bldP spid="73748" grpId="0"/>
      <p:bldP spid="73749" grpId="0"/>
      <p:bldP spid="73751" grpId="0" animBg="1"/>
      <p:bldP spid="73750" grpId="0" animBg="1"/>
      <p:bldP spid="7375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3292475" y="3773488"/>
            <a:ext cx="3733800" cy="1219200"/>
          </a:xfrm>
          <a:prstGeom prst="wedgeRectCallout">
            <a:avLst>
              <a:gd name="adj1" fmla="val 62926"/>
              <a:gd name="adj2" fmla="val 145444"/>
            </a:avLst>
          </a:prstGeom>
          <a:solidFill>
            <a:srgbClr val="FFEFFF"/>
          </a:solidFill>
          <a:ln w="9525">
            <a:solidFill>
              <a:schemeClr val="tx1"/>
            </a:solidFill>
            <a:miter lim="800000"/>
            <a:headEnd/>
            <a:tailEnd/>
          </a:ln>
          <a:effectLst/>
        </p:spPr>
        <p:txBody>
          <a:bodyPr/>
          <a:lstStyle/>
          <a:p>
            <a:pPr algn="ctr" eaLnBrk="0" hangingPunct="0"/>
            <a:endParaRPr lang="en-US" dirty="0">
              <a:solidFill>
                <a:srgbClr val="FF0000"/>
              </a:solidFill>
              <a:latin typeface="Cambria" panose="02040503050406030204" pitchFamily="18" charset="0"/>
            </a:endParaRPr>
          </a:p>
        </p:txBody>
      </p:sp>
      <p:graphicFrame>
        <p:nvGraphicFramePr>
          <p:cNvPr id="75779" name="Group 3"/>
          <p:cNvGraphicFramePr>
            <a:graphicFrameLocks noGrp="1"/>
          </p:cNvGraphicFramePr>
          <p:nvPr>
            <p:extLst>
              <p:ext uri="{D42A27DB-BD31-4B8C-83A1-F6EECF244321}">
                <p14:modId xmlns:p14="http://schemas.microsoft.com/office/powerpoint/2010/main" val="766653561"/>
              </p:ext>
            </p:extLst>
          </p:nvPr>
        </p:nvGraphicFramePr>
        <p:xfrm>
          <a:off x="2378075" y="3163888"/>
          <a:ext cx="4648200" cy="1854201"/>
        </p:xfrm>
        <a:graphic>
          <a:graphicData uri="http://schemas.openxmlformats.org/drawingml/2006/table">
            <a:tbl>
              <a:tblPr/>
              <a:tblGrid>
                <a:gridCol w="930275">
                  <a:extLst>
                    <a:ext uri="{9D8B030D-6E8A-4147-A177-3AD203B41FA5}">
                      <a16:colId xmlns:a16="http://schemas.microsoft.com/office/drawing/2014/main" val="20000"/>
                    </a:ext>
                  </a:extLst>
                </a:gridCol>
                <a:gridCol w="928688">
                  <a:extLst>
                    <a:ext uri="{9D8B030D-6E8A-4147-A177-3AD203B41FA5}">
                      <a16:colId xmlns:a16="http://schemas.microsoft.com/office/drawing/2014/main" val="20001"/>
                    </a:ext>
                  </a:extLst>
                </a:gridCol>
                <a:gridCol w="930275">
                  <a:extLst>
                    <a:ext uri="{9D8B030D-6E8A-4147-A177-3AD203B41FA5}">
                      <a16:colId xmlns:a16="http://schemas.microsoft.com/office/drawing/2014/main" val="20002"/>
                    </a:ext>
                  </a:extLst>
                </a:gridCol>
                <a:gridCol w="928687">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tblGrid>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5805" name="Group 29"/>
          <p:cNvGraphicFramePr>
            <a:graphicFrameLocks noGrp="1"/>
          </p:cNvGraphicFramePr>
          <p:nvPr>
            <p:extLst>
              <p:ext uri="{D42A27DB-BD31-4B8C-83A1-F6EECF244321}">
                <p14:modId xmlns:p14="http://schemas.microsoft.com/office/powerpoint/2010/main" val="905895584"/>
              </p:ext>
            </p:extLst>
          </p:nvPr>
        </p:nvGraphicFramePr>
        <p:xfrm>
          <a:off x="1463675" y="3163888"/>
          <a:ext cx="609600" cy="1828800"/>
        </p:xfrm>
        <a:graphic>
          <a:graphicData uri="http://schemas.openxmlformats.org/drawingml/2006/table">
            <a:tbl>
              <a:tblPr/>
              <a:tblGrid>
                <a:gridCol w="609600">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0</a:t>
                      </a:r>
                      <a:endParaRPr kumimoji="0" lang="en-US"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2</a:t>
                      </a:r>
                      <a:endParaRPr kumimoji="0" lang="en-US"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75819" name="Text Box 43"/>
          <p:cNvSpPr txBox="1">
            <a:spLocks noChangeArrowheads="1"/>
          </p:cNvSpPr>
          <p:nvPr/>
        </p:nvSpPr>
        <p:spPr bwMode="auto">
          <a:xfrm>
            <a:off x="2571736" y="2590800"/>
            <a:ext cx="4500594" cy="366713"/>
          </a:xfrm>
          <a:prstGeom prst="rect">
            <a:avLst/>
          </a:prstGeom>
          <a:noFill/>
          <a:ln w="9525">
            <a:noFill/>
            <a:miter lim="800000"/>
            <a:headEnd/>
            <a:tailEnd/>
          </a:ln>
          <a:effectLst/>
        </p:spPr>
        <p:txBody>
          <a:bodyPr wrap="square">
            <a:spAutoFit/>
          </a:bodyPr>
          <a:lstStyle/>
          <a:p>
            <a:pPr eaLnBrk="0" hangingPunct="0"/>
            <a:r>
              <a:rPr lang="en-GB" b="1" dirty="0">
                <a:solidFill>
                  <a:srgbClr val="FF0000"/>
                </a:solidFill>
                <a:latin typeface="Cambria" panose="02040503050406030204" pitchFamily="18" charset="0"/>
              </a:rPr>
              <a:t>   0         </a:t>
            </a:r>
            <a:r>
              <a:rPr lang="en-GB" b="1" dirty="0" smtClean="0">
                <a:solidFill>
                  <a:srgbClr val="FF0000"/>
                </a:solidFill>
                <a:latin typeface="Cambria" panose="02040503050406030204" pitchFamily="18" charset="0"/>
              </a:rPr>
              <a:t>       </a:t>
            </a:r>
            <a:r>
              <a:rPr lang="en-GB" b="1" dirty="0">
                <a:solidFill>
                  <a:srgbClr val="FF0000"/>
                </a:solidFill>
                <a:latin typeface="Cambria" panose="02040503050406030204" pitchFamily="18" charset="0"/>
              </a:rPr>
              <a:t>1           </a:t>
            </a:r>
            <a:r>
              <a:rPr lang="en-GB" b="1" dirty="0" smtClean="0">
                <a:solidFill>
                  <a:srgbClr val="FF0000"/>
                </a:solidFill>
                <a:latin typeface="Cambria" panose="02040503050406030204" pitchFamily="18" charset="0"/>
              </a:rPr>
              <a:t>   </a:t>
            </a:r>
            <a:r>
              <a:rPr lang="en-GB" b="1" dirty="0">
                <a:solidFill>
                  <a:srgbClr val="FF0000"/>
                </a:solidFill>
                <a:latin typeface="Cambria" panose="02040503050406030204" pitchFamily="18" charset="0"/>
              </a:rPr>
              <a:t>2         </a:t>
            </a:r>
            <a:r>
              <a:rPr lang="en-GB" b="1" dirty="0" smtClean="0">
                <a:solidFill>
                  <a:srgbClr val="FF0000"/>
                </a:solidFill>
                <a:latin typeface="Cambria" panose="02040503050406030204" pitchFamily="18" charset="0"/>
              </a:rPr>
              <a:t>      </a:t>
            </a:r>
            <a:r>
              <a:rPr lang="en-GB" b="1" dirty="0">
                <a:solidFill>
                  <a:srgbClr val="FF0000"/>
                </a:solidFill>
                <a:latin typeface="Cambria" panose="02040503050406030204" pitchFamily="18" charset="0"/>
              </a:rPr>
              <a:t>3     </a:t>
            </a:r>
            <a:r>
              <a:rPr lang="en-GB" b="1" dirty="0" smtClean="0">
                <a:solidFill>
                  <a:srgbClr val="FF0000"/>
                </a:solidFill>
                <a:latin typeface="Cambria" panose="02040503050406030204" pitchFamily="18" charset="0"/>
              </a:rPr>
              <a:t>           </a:t>
            </a:r>
            <a:r>
              <a:rPr lang="en-GB" b="1" dirty="0">
                <a:solidFill>
                  <a:srgbClr val="FF0000"/>
                </a:solidFill>
                <a:latin typeface="Cambria" panose="02040503050406030204" pitchFamily="18" charset="0"/>
              </a:rPr>
              <a:t>4</a:t>
            </a:r>
            <a:endParaRPr lang="en-US" b="1" dirty="0">
              <a:solidFill>
                <a:srgbClr val="FF0000"/>
              </a:solidFill>
              <a:latin typeface="Cambria" panose="02040503050406030204" pitchFamily="18" charset="0"/>
            </a:endParaRPr>
          </a:p>
        </p:txBody>
      </p:sp>
      <p:sp>
        <p:nvSpPr>
          <p:cNvPr id="75820" name="Text Box 44"/>
          <p:cNvSpPr txBox="1">
            <a:spLocks noChangeArrowheads="1"/>
          </p:cNvSpPr>
          <p:nvPr/>
        </p:nvSpPr>
        <p:spPr bwMode="auto">
          <a:xfrm>
            <a:off x="2682875" y="3316288"/>
            <a:ext cx="320922"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0</a:t>
            </a:r>
            <a:endParaRPr lang="en-US" b="1" dirty="0">
              <a:solidFill>
                <a:srgbClr val="FF0000"/>
              </a:solidFill>
              <a:latin typeface="Cambria" panose="02040503050406030204" pitchFamily="18" charset="0"/>
            </a:endParaRPr>
          </a:p>
        </p:txBody>
      </p:sp>
      <p:sp>
        <p:nvSpPr>
          <p:cNvPr id="75821" name="Text Box 45"/>
          <p:cNvSpPr txBox="1">
            <a:spLocks noChangeArrowheads="1"/>
          </p:cNvSpPr>
          <p:nvPr/>
        </p:nvSpPr>
        <p:spPr bwMode="auto">
          <a:xfrm>
            <a:off x="4511675" y="4535488"/>
            <a:ext cx="320922"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2</a:t>
            </a:r>
            <a:endParaRPr lang="en-US" b="1" dirty="0">
              <a:solidFill>
                <a:srgbClr val="FF0000"/>
              </a:solidFill>
              <a:latin typeface="Cambria" panose="02040503050406030204" pitchFamily="18" charset="0"/>
            </a:endParaRPr>
          </a:p>
        </p:txBody>
      </p:sp>
      <p:sp>
        <p:nvSpPr>
          <p:cNvPr id="75822" name="Text Box 46"/>
          <p:cNvSpPr txBox="1">
            <a:spLocks noChangeArrowheads="1"/>
          </p:cNvSpPr>
          <p:nvPr/>
        </p:nvSpPr>
        <p:spPr bwMode="auto">
          <a:xfrm>
            <a:off x="5426075" y="3316288"/>
            <a:ext cx="320922"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3</a:t>
            </a:r>
            <a:endParaRPr lang="en-US" b="1" dirty="0">
              <a:solidFill>
                <a:srgbClr val="FF0000"/>
              </a:solidFill>
              <a:latin typeface="Cambria" panose="02040503050406030204" pitchFamily="18" charset="0"/>
            </a:endParaRPr>
          </a:p>
        </p:txBody>
      </p:sp>
      <p:sp>
        <p:nvSpPr>
          <p:cNvPr id="75823" name="Text Box 47"/>
          <p:cNvSpPr txBox="1">
            <a:spLocks noChangeArrowheads="1"/>
          </p:cNvSpPr>
          <p:nvPr/>
        </p:nvSpPr>
        <p:spPr bwMode="auto">
          <a:xfrm>
            <a:off x="2682875" y="4535488"/>
            <a:ext cx="320922"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5</a:t>
            </a:r>
            <a:endParaRPr lang="en-US" b="1" dirty="0">
              <a:solidFill>
                <a:srgbClr val="FF0000"/>
              </a:solidFill>
              <a:latin typeface="Cambria" panose="02040503050406030204" pitchFamily="18" charset="0"/>
            </a:endParaRPr>
          </a:p>
        </p:txBody>
      </p:sp>
      <p:sp>
        <p:nvSpPr>
          <p:cNvPr id="75824" name="Text Box 48"/>
          <p:cNvSpPr txBox="1">
            <a:spLocks noChangeArrowheads="1"/>
          </p:cNvSpPr>
          <p:nvPr/>
        </p:nvSpPr>
        <p:spPr bwMode="auto">
          <a:xfrm>
            <a:off x="5426075" y="4535488"/>
            <a:ext cx="320922"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8</a:t>
            </a:r>
            <a:endParaRPr lang="en-US" b="1" dirty="0">
              <a:solidFill>
                <a:srgbClr val="FF0000"/>
              </a:solidFill>
              <a:latin typeface="Cambria" panose="02040503050406030204" pitchFamily="18" charset="0"/>
            </a:endParaRPr>
          </a:p>
        </p:txBody>
      </p:sp>
      <p:sp>
        <p:nvSpPr>
          <p:cNvPr id="75825" name="Text Box 49"/>
          <p:cNvSpPr txBox="1">
            <a:spLocks noChangeArrowheads="1"/>
          </p:cNvSpPr>
          <p:nvPr/>
        </p:nvSpPr>
        <p:spPr bwMode="auto">
          <a:xfrm>
            <a:off x="4435475" y="3316288"/>
            <a:ext cx="457176"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12</a:t>
            </a:r>
            <a:endParaRPr lang="en-US" b="1" dirty="0">
              <a:solidFill>
                <a:srgbClr val="FF0000"/>
              </a:solidFill>
              <a:latin typeface="Cambria" panose="02040503050406030204" pitchFamily="18" charset="0"/>
            </a:endParaRPr>
          </a:p>
        </p:txBody>
      </p:sp>
      <p:sp>
        <p:nvSpPr>
          <p:cNvPr id="75826" name="Text Box 50"/>
          <p:cNvSpPr txBox="1">
            <a:spLocks noChangeArrowheads="1"/>
          </p:cNvSpPr>
          <p:nvPr/>
        </p:nvSpPr>
        <p:spPr bwMode="auto">
          <a:xfrm>
            <a:off x="928662" y="2249488"/>
            <a:ext cx="839813" cy="461665"/>
          </a:xfrm>
          <a:prstGeom prst="rect">
            <a:avLst/>
          </a:prstGeom>
          <a:noFill/>
          <a:ln w="9525">
            <a:noFill/>
            <a:miter lim="800000"/>
            <a:headEnd/>
            <a:tailEnd/>
          </a:ln>
          <a:effectLst/>
        </p:spPr>
        <p:txBody>
          <a:bodyPr wrap="square">
            <a:spAutoFit/>
          </a:bodyPr>
          <a:lstStyle/>
          <a:p>
            <a:pPr eaLnBrk="0" hangingPunct="0"/>
            <a:r>
              <a:rPr lang="en-GB" sz="2400" b="1" dirty="0">
                <a:solidFill>
                  <a:srgbClr val="FF0000"/>
                </a:solidFill>
                <a:latin typeface="Cambria" panose="02040503050406030204" pitchFamily="18" charset="0"/>
              </a:rPr>
              <a:t>Z</a:t>
            </a:r>
            <a:r>
              <a:rPr lang="pl-PL" sz="2400" b="1" baseline="-25000" dirty="0">
                <a:solidFill>
                  <a:srgbClr val="FF0000"/>
                </a:solidFill>
                <a:latin typeface="Cambria" panose="02040503050406030204" pitchFamily="18" charset="0"/>
              </a:rPr>
              <a:t>15</a:t>
            </a:r>
            <a:r>
              <a:rPr lang="en-GB" sz="2400" b="1" dirty="0">
                <a:solidFill>
                  <a:srgbClr val="000000"/>
                </a:solidFill>
                <a:latin typeface="Cambria" panose="02040503050406030204" pitchFamily="18" charset="0"/>
              </a:rPr>
              <a:t>:</a:t>
            </a:r>
            <a:endParaRPr lang="en-US" sz="2400" b="1" dirty="0">
              <a:solidFill>
                <a:srgbClr val="00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75827" name="Text Box 51"/>
              <p:cNvSpPr txBox="1">
                <a:spLocks noChangeArrowheads="1"/>
              </p:cNvSpPr>
              <p:nvPr/>
            </p:nvSpPr>
            <p:spPr bwMode="auto">
              <a:xfrm>
                <a:off x="7620000" y="6172200"/>
                <a:ext cx="609600" cy="369332"/>
              </a:xfrm>
              <a:prstGeom prst="rect">
                <a:avLst/>
              </a:prstGeom>
              <a:noFill/>
              <a:ln w="9525">
                <a:noFill/>
                <a:miter lim="800000"/>
                <a:headEnd/>
                <a:tailEnd/>
              </a:ln>
              <a:effectLst/>
            </p:spPr>
            <p:txBody>
              <a:bodyPr>
                <a:spAutoFit/>
              </a:bodyPr>
              <a:lstStyle/>
              <a:p>
                <a:pPr eaLnBrk="0" hangingPunct="0"/>
                <a14:m>
                  <m:oMathPara xmlns:m="http://schemas.openxmlformats.org/officeDocument/2006/math">
                    <m:oMathParaPr>
                      <m:jc m:val="centerGroup"/>
                    </m:oMathParaPr>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𝟏𝟓</m:t>
                          </m:r>
                        </m:sub>
                        <m:sup>
                          <m:r>
                            <a:rPr lang="pl-PL" b="1" i="1">
                              <a:solidFill>
                                <a:srgbClr val="FF0000"/>
                              </a:solidFill>
                              <a:latin typeface="Cambria Math" panose="02040503050406030204" pitchFamily="18" charset="0"/>
                            </a:rPr>
                            <m:t>∗</m:t>
                          </m:r>
                        </m:sup>
                      </m:sSubSup>
                    </m:oMath>
                  </m:oMathPara>
                </a14:m>
                <a:endParaRPr lang="en-US" b="1" dirty="0">
                  <a:solidFill>
                    <a:srgbClr val="990000"/>
                  </a:solidFill>
                  <a:latin typeface="Cambria" panose="02040503050406030204" pitchFamily="18" charset="0"/>
                </a:endParaRPr>
              </a:p>
            </p:txBody>
          </p:sp>
        </mc:Choice>
        <mc:Fallback xmlns="">
          <p:sp>
            <p:nvSpPr>
              <p:cNvPr id="75827" name="Text Box 51"/>
              <p:cNvSpPr txBox="1">
                <a:spLocks noRot="1" noChangeAspect="1" noMove="1" noResize="1" noEditPoints="1" noAdjustHandles="1" noChangeArrowheads="1" noChangeShapeType="1" noTextEdit="1"/>
              </p:cNvSpPr>
              <p:nvPr/>
            </p:nvSpPr>
            <p:spPr bwMode="auto">
              <a:xfrm>
                <a:off x="7620000" y="6172200"/>
                <a:ext cx="609600" cy="369332"/>
              </a:xfrm>
              <a:prstGeom prst="rect">
                <a:avLst/>
              </a:prstGeom>
              <a:blipFill>
                <a:blip r:embed="rId4"/>
                <a:stretch>
                  <a:fillRect b="-5000"/>
                </a:stretch>
              </a:blipFill>
              <a:ln w="9525">
                <a:noFill/>
                <a:miter lim="800000"/>
                <a:headEnd/>
                <a:tailEnd/>
              </a:ln>
              <a:effectLst/>
            </p:spPr>
            <p:txBody>
              <a:bodyPr/>
              <a:lstStyle/>
              <a:p>
                <a:r>
                  <a:rPr lang="pl-PL">
                    <a:noFill/>
                  </a:rPr>
                  <a:t> </a:t>
                </a:r>
              </a:p>
            </p:txBody>
          </p:sp>
        </mc:Fallback>
      </mc:AlternateContent>
      <p:sp>
        <p:nvSpPr>
          <p:cNvPr id="75828" name="Rectangle 52"/>
          <p:cNvSpPr>
            <a:spLocks noGrp="1" noChangeArrowheads="1"/>
          </p:cNvSpPr>
          <p:nvPr>
            <p:ph type="title"/>
          </p:nvPr>
        </p:nvSpPr>
        <p:spPr/>
        <p:txBody>
          <a:bodyPr/>
          <a:lstStyle/>
          <a:p>
            <a:r>
              <a:rPr lang="en-GB" b="1" dirty="0"/>
              <a:t>QR</a:t>
            </a:r>
            <a:r>
              <a:rPr lang="en-GB" dirty="0"/>
              <a:t>s modulo </a:t>
            </a:r>
            <a:r>
              <a:rPr lang="en-GB" b="1" i="1" dirty="0" err="1">
                <a:solidFill>
                  <a:srgbClr val="FF0000"/>
                </a:solidFill>
              </a:rPr>
              <a:t>pq</a:t>
            </a:r>
            <a:r>
              <a:rPr lang="en-GB" dirty="0"/>
              <a:t> – an example</a:t>
            </a:r>
            <a:endParaRPr lang="en-US" dirty="0"/>
          </a:p>
        </p:txBody>
      </p:sp>
      <p:sp>
        <p:nvSpPr>
          <p:cNvPr id="75829" name="Rectangle 53"/>
          <p:cNvSpPr>
            <a:spLocks noChangeArrowheads="1"/>
          </p:cNvSpPr>
          <p:nvPr/>
        </p:nvSpPr>
        <p:spPr bwMode="auto">
          <a:xfrm>
            <a:off x="3276600" y="3124200"/>
            <a:ext cx="990600" cy="1905000"/>
          </a:xfrm>
          <a:prstGeom prst="rect">
            <a:avLst/>
          </a:prstGeom>
          <a:solidFill>
            <a:srgbClr val="EAEAEA">
              <a:alpha val="64999"/>
            </a:srgbClr>
          </a:solidFill>
          <a:ln w="57150">
            <a:solidFill>
              <a:schemeClr val="tx1"/>
            </a:solid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75830" name="Rectangle 54"/>
          <p:cNvSpPr>
            <a:spLocks noChangeArrowheads="1"/>
          </p:cNvSpPr>
          <p:nvPr/>
        </p:nvSpPr>
        <p:spPr bwMode="auto">
          <a:xfrm>
            <a:off x="6096000" y="3124200"/>
            <a:ext cx="914400" cy="1905000"/>
          </a:xfrm>
          <a:prstGeom prst="rect">
            <a:avLst/>
          </a:prstGeom>
          <a:solidFill>
            <a:srgbClr val="EAEAEA">
              <a:alpha val="64999"/>
            </a:srgbClr>
          </a:solidFill>
          <a:ln w="57150">
            <a:solidFill>
              <a:schemeClr val="tx1"/>
            </a:solid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75831" name="Rectangle 55"/>
          <p:cNvSpPr>
            <a:spLocks noChangeArrowheads="1"/>
          </p:cNvSpPr>
          <p:nvPr/>
        </p:nvSpPr>
        <p:spPr bwMode="auto">
          <a:xfrm>
            <a:off x="2362200" y="3810000"/>
            <a:ext cx="4648200" cy="609600"/>
          </a:xfrm>
          <a:prstGeom prst="rect">
            <a:avLst/>
          </a:prstGeom>
          <a:solidFill>
            <a:srgbClr val="EAEAEA">
              <a:alpha val="64999"/>
            </a:srgbClr>
          </a:solidFill>
          <a:ln w="57150">
            <a:solidFill>
              <a:schemeClr val="tx1"/>
            </a:solidFill>
            <a:miter lim="800000"/>
            <a:headEnd/>
            <a:tailEnd/>
          </a:ln>
          <a:effectLst/>
        </p:spPr>
        <p:txBody>
          <a:bodyPr wrap="none" anchor="ctr"/>
          <a:lstStyle/>
          <a:p>
            <a:endParaRPr lang="en-US"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75832" name="Text Box 56"/>
              <p:cNvSpPr txBox="1">
                <a:spLocks noChangeArrowheads="1"/>
              </p:cNvSpPr>
              <p:nvPr/>
            </p:nvSpPr>
            <p:spPr bwMode="auto">
              <a:xfrm>
                <a:off x="228600" y="3886200"/>
                <a:ext cx="676147" cy="369332"/>
              </a:xfrm>
              <a:prstGeom prst="rect">
                <a:avLst/>
              </a:prstGeom>
              <a:noFill/>
              <a:ln w="9525">
                <a:noFill/>
                <a:miter lim="800000"/>
                <a:headEnd/>
                <a:tailEnd/>
              </a:ln>
              <a:effec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pl-PL" b="1" smtClean="0">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smtClean="0">
                              <a:solidFill>
                                <a:srgbClr val="FF0000"/>
                              </a:solidFill>
                              <a:latin typeface="Cambria Math" panose="02040503050406030204" pitchFamily="18" charset="0"/>
                            </a:rPr>
                            <m:t>𝟑</m:t>
                          </m:r>
                        </m:sub>
                      </m:sSub>
                    </m:oMath>
                  </m:oMathPara>
                </a14:m>
                <a:endParaRPr lang="en-US" b="1" dirty="0">
                  <a:solidFill>
                    <a:srgbClr val="FF0000"/>
                  </a:solidFill>
                  <a:latin typeface="Cambria" panose="02040503050406030204" pitchFamily="18" charset="0"/>
                </a:endParaRPr>
              </a:p>
            </p:txBody>
          </p:sp>
        </mc:Choice>
        <mc:Fallback xmlns="">
          <p:sp>
            <p:nvSpPr>
              <p:cNvPr id="75832" name="Text Box 56"/>
              <p:cNvSpPr txBox="1">
                <a:spLocks noRot="1" noChangeAspect="1" noMove="1" noResize="1" noEditPoints="1" noAdjustHandles="1" noChangeArrowheads="1" noChangeShapeType="1" noTextEdit="1"/>
              </p:cNvSpPr>
              <p:nvPr/>
            </p:nvSpPr>
            <p:spPr bwMode="auto">
              <a:xfrm>
                <a:off x="228600" y="3886200"/>
                <a:ext cx="676147" cy="369332"/>
              </a:xfrm>
              <a:prstGeom prst="rect">
                <a:avLst/>
              </a:prstGeom>
              <a:blipFill>
                <a:blip r:embed="rId5"/>
                <a:stretch>
                  <a:fillRect b="-11667"/>
                </a:stretch>
              </a:blipFill>
              <a:ln w="9525">
                <a:noFill/>
                <a:miter lim="800000"/>
                <a:headEnd/>
                <a:tailEnd/>
              </a:ln>
              <a:effectLst/>
            </p:spPr>
            <p:txBody>
              <a:bodyPr/>
              <a:lstStyle/>
              <a:p>
                <a:r>
                  <a:rPr lang="pl-PL">
                    <a:noFill/>
                  </a:rPr>
                  <a:t> </a:t>
                </a:r>
              </a:p>
            </p:txBody>
          </p:sp>
        </mc:Fallback>
      </mc:AlternateContent>
      <p:cxnSp>
        <p:nvCxnSpPr>
          <p:cNvPr id="75833" name="AutoShape 57"/>
          <p:cNvCxnSpPr>
            <a:cxnSpLocks noChangeShapeType="1"/>
            <a:stCxn id="75832" idx="3"/>
            <a:endCxn id="0" idx="1"/>
          </p:cNvCxnSpPr>
          <p:nvPr/>
        </p:nvCxnSpPr>
        <p:spPr bwMode="auto">
          <a:xfrm>
            <a:off x="904747" y="4070866"/>
            <a:ext cx="558928" cy="7423"/>
          </a:xfrm>
          <a:prstGeom prst="straightConnector1">
            <a:avLst/>
          </a:prstGeom>
          <a:noFill/>
          <a:ln w="9525">
            <a:solidFill>
              <a:schemeClr val="tx1"/>
            </a:solidFill>
            <a:round/>
            <a:headEnd/>
            <a:tailEnd type="triangle" w="med" len="med"/>
          </a:ln>
          <a:effectLst/>
        </p:spPr>
      </p:cxnSp>
      <mc:AlternateContent xmlns:mc="http://schemas.openxmlformats.org/markup-compatibility/2006" xmlns:a14="http://schemas.microsoft.com/office/drawing/2010/main">
        <mc:Choice Requires="a14">
          <p:sp>
            <p:nvSpPr>
              <p:cNvPr id="75834" name="Text Box 58"/>
              <p:cNvSpPr txBox="1">
                <a:spLocks noChangeArrowheads="1"/>
              </p:cNvSpPr>
              <p:nvPr/>
            </p:nvSpPr>
            <p:spPr bwMode="auto">
              <a:xfrm>
                <a:off x="4419600" y="1676400"/>
                <a:ext cx="676147" cy="369332"/>
              </a:xfrm>
              <a:prstGeom prst="rect">
                <a:avLst/>
              </a:prstGeom>
              <a:noFill/>
              <a:ln w="9525">
                <a:noFill/>
                <a:miter lim="800000"/>
                <a:headEnd/>
                <a:tailEnd/>
              </a:ln>
              <a:effec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pl-PL" b="1" smtClean="0">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smtClean="0">
                              <a:solidFill>
                                <a:srgbClr val="FF0000"/>
                              </a:solidFill>
                              <a:latin typeface="Cambria Math" panose="02040503050406030204" pitchFamily="18" charset="0"/>
                            </a:rPr>
                            <m:t>𝟓</m:t>
                          </m:r>
                        </m:sub>
                      </m:sSub>
                    </m:oMath>
                  </m:oMathPara>
                </a14:m>
                <a:endParaRPr lang="en-US" b="1" dirty="0">
                  <a:solidFill>
                    <a:srgbClr val="FF0000"/>
                  </a:solidFill>
                  <a:latin typeface="Cambria" panose="02040503050406030204" pitchFamily="18" charset="0"/>
                </a:endParaRPr>
              </a:p>
            </p:txBody>
          </p:sp>
        </mc:Choice>
        <mc:Fallback xmlns="">
          <p:sp>
            <p:nvSpPr>
              <p:cNvPr id="75834" name="Text Box 58"/>
              <p:cNvSpPr txBox="1">
                <a:spLocks noRot="1" noChangeAspect="1" noMove="1" noResize="1" noEditPoints="1" noAdjustHandles="1" noChangeArrowheads="1" noChangeShapeType="1" noTextEdit="1"/>
              </p:cNvSpPr>
              <p:nvPr/>
            </p:nvSpPr>
            <p:spPr bwMode="auto">
              <a:xfrm>
                <a:off x="4419600" y="1676400"/>
                <a:ext cx="676147" cy="369332"/>
              </a:xfrm>
              <a:prstGeom prst="rect">
                <a:avLst/>
              </a:prstGeom>
              <a:blipFill>
                <a:blip r:embed="rId6"/>
                <a:stretch>
                  <a:fillRect b="-9836"/>
                </a:stretch>
              </a:blipFill>
              <a:ln w="9525">
                <a:noFill/>
                <a:miter lim="800000"/>
                <a:headEnd/>
                <a:tailEnd/>
              </a:ln>
              <a:effectLst/>
            </p:spPr>
            <p:txBody>
              <a:bodyPr/>
              <a:lstStyle/>
              <a:p>
                <a:r>
                  <a:rPr lang="pl-PL">
                    <a:noFill/>
                  </a:rPr>
                  <a:t> </a:t>
                </a:r>
              </a:p>
            </p:txBody>
          </p:sp>
        </mc:Fallback>
      </mc:AlternateContent>
      <p:cxnSp>
        <p:nvCxnSpPr>
          <p:cNvPr id="75835" name="AutoShape 59"/>
          <p:cNvCxnSpPr>
            <a:cxnSpLocks noChangeShapeType="1"/>
            <a:stCxn id="75834" idx="2"/>
          </p:cNvCxnSpPr>
          <p:nvPr/>
        </p:nvCxnSpPr>
        <p:spPr bwMode="auto">
          <a:xfrm flipH="1">
            <a:off x="3810003" y="2045732"/>
            <a:ext cx="947671" cy="468868"/>
          </a:xfrm>
          <a:prstGeom prst="straightConnector1">
            <a:avLst/>
          </a:prstGeom>
          <a:noFill/>
          <a:ln w="9525">
            <a:solidFill>
              <a:schemeClr val="tx1"/>
            </a:solidFill>
            <a:round/>
            <a:headEnd/>
            <a:tailEnd type="triangle" w="med" len="med"/>
          </a:ln>
          <a:effectLst/>
        </p:spPr>
      </p:cxnSp>
      <p:cxnSp>
        <p:nvCxnSpPr>
          <p:cNvPr id="75836" name="AutoShape 60"/>
          <p:cNvCxnSpPr>
            <a:cxnSpLocks noChangeShapeType="1"/>
            <a:stCxn id="75834" idx="2"/>
          </p:cNvCxnSpPr>
          <p:nvPr/>
        </p:nvCxnSpPr>
        <p:spPr bwMode="auto">
          <a:xfrm>
            <a:off x="4757674" y="2045732"/>
            <a:ext cx="1719326" cy="468868"/>
          </a:xfrm>
          <a:prstGeom prst="straightConnector1">
            <a:avLst/>
          </a:prstGeom>
          <a:noFill/>
          <a:ln w="9525">
            <a:solidFill>
              <a:schemeClr val="tx1"/>
            </a:solidFill>
            <a:round/>
            <a:headEnd/>
            <a:tailEnd type="triangle" w="med" len="med"/>
          </a:ln>
          <a:effectLst/>
        </p:spPr>
      </p:cxnSp>
      <p:sp>
        <p:nvSpPr>
          <p:cNvPr id="75837" name="Rectangle 61"/>
          <p:cNvSpPr>
            <a:spLocks noChangeArrowheads="1"/>
          </p:cNvSpPr>
          <p:nvPr/>
        </p:nvSpPr>
        <p:spPr bwMode="auto">
          <a:xfrm>
            <a:off x="6019800" y="3733800"/>
            <a:ext cx="1066800" cy="762000"/>
          </a:xfrm>
          <a:prstGeom prst="rect">
            <a:avLst/>
          </a:prstGeom>
          <a:noFill/>
          <a:ln w="76200">
            <a:solidFill>
              <a:srgbClr val="CC3300"/>
            </a:solidFill>
            <a:miter lim="800000"/>
            <a:headEnd/>
            <a:tailEnd/>
          </a:ln>
          <a:effectLst/>
        </p:spPr>
        <p:txBody>
          <a:bodyPr wrap="none" anchor="ctr"/>
          <a:lstStyle/>
          <a:p>
            <a:endParaRPr lang="en-US"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75838" name="Text Box 62"/>
              <p:cNvSpPr txBox="1">
                <a:spLocks noChangeArrowheads="1"/>
              </p:cNvSpPr>
              <p:nvPr/>
            </p:nvSpPr>
            <p:spPr bwMode="auto">
              <a:xfrm>
                <a:off x="4648200" y="6019800"/>
                <a:ext cx="777136" cy="369332"/>
              </a:xfrm>
              <a:prstGeom prst="rect">
                <a:avLst/>
              </a:prstGeom>
              <a:noFill/>
              <a:ln w="9525">
                <a:noFill/>
                <a:miter lim="800000"/>
                <a:headEnd/>
                <a:tailEnd/>
              </a:ln>
              <a:effec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pl-PL" b="1" smtClean="0">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smtClean="0">
                              <a:solidFill>
                                <a:srgbClr val="FF0000"/>
                              </a:solidFill>
                              <a:latin typeface="Cambria Math" panose="02040503050406030204" pitchFamily="18" charset="0"/>
                            </a:rPr>
                            <m:t>𝟏𝟓</m:t>
                          </m:r>
                        </m:sub>
                      </m:sSub>
                    </m:oMath>
                  </m:oMathPara>
                </a14:m>
                <a:endParaRPr lang="en-US" b="1" dirty="0">
                  <a:solidFill>
                    <a:srgbClr val="FF0000"/>
                  </a:solidFill>
                  <a:latin typeface="Cambria" panose="02040503050406030204" pitchFamily="18" charset="0"/>
                </a:endParaRPr>
              </a:p>
            </p:txBody>
          </p:sp>
        </mc:Choice>
        <mc:Fallback xmlns="">
          <p:sp>
            <p:nvSpPr>
              <p:cNvPr id="75838" name="Text Box 62"/>
              <p:cNvSpPr txBox="1">
                <a:spLocks noRot="1" noChangeAspect="1" noMove="1" noResize="1" noEditPoints="1" noAdjustHandles="1" noChangeArrowheads="1" noChangeShapeType="1" noTextEdit="1"/>
              </p:cNvSpPr>
              <p:nvPr/>
            </p:nvSpPr>
            <p:spPr bwMode="auto">
              <a:xfrm>
                <a:off x="4648200" y="6019800"/>
                <a:ext cx="777136" cy="369332"/>
              </a:xfrm>
              <a:prstGeom prst="rect">
                <a:avLst/>
              </a:prstGeom>
              <a:blipFill>
                <a:blip r:embed="rId7"/>
                <a:stretch>
                  <a:fillRect b="-11667"/>
                </a:stretch>
              </a:blipFill>
              <a:ln w="9525">
                <a:noFill/>
                <a:miter lim="800000"/>
                <a:headEnd/>
                <a:tailEnd/>
              </a:ln>
              <a:effectLst/>
            </p:spPr>
            <p:txBody>
              <a:bodyPr/>
              <a:lstStyle/>
              <a:p>
                <a:r>
                  <a:rPr lang="pl-PL">
                    <a:noFill/>
                  </a:rPr>
                  <a:t> </a:t>
                </a:r>
              </a:p>
            </p:txBody>
          </p:sp>
        </mc:Fallback>
      </mc:AlternateContent>
      <p:cxnSp>
        <p:nvCxnSpPr>
          <p:cNvPr id="75839" name="AutoShape 63"/>
          <p:cNvCxnSpPr>
            <a:cxnSpLocks noChangeShapeType="1"/>
            <a:stCxn id="75838" idx="0"/>
            <a:endCxn id="75841" idx="2"/>
          </p:cNvCxnSpPr>
          <p:nvPr/>
        </p:nvCxnSpPr>
        <p:spPr bwMode="auto">
          <a:xfrm flipH="1" flipV="1">
            <a:off x="3771900" y="4495800"/>
            <a:ext cx="1264868" cy="1524000"/>
          </a:xfrm>
          <a:prstGeom prst="straightConnector1">
            <a:avLst/>
          </a:prstGeom>
          <a:noFill/>
          <a:ln w="9525">
            <a:solidFill>
              <a:schemeClr val="tx1"/>
            </a:solidFill>
            <a:round/>
            <a:headEnd/>
            <a:tailEnd type="triangle" w="med" len="med"/>
          </a:ln>
          <a:effectLst/>
        </p:spPr>
      </p:cxnSp>
      <p:cxnSp>
        <p:nvCxnSpPr>
          <p:cNvPr id="75840" name="AutoShape 64"/>
          <p:cNvCxnSpPr>
            <a:cxnSpLocks noChangeShapeType="1"/>
            <a:stCxn id="75838" idx="0"/>
            <a:endCxn id="75837" idx="2"/>
          </p:cNvCxnSpPr>
          <p:nvPr/>
        </p:nvCxnSpPr>
        <p:spPr bwMode="auto">
          <a:xfrm flipV="1">
            <a:off x="5036768" y="4495800"/>
            <a:ext cx="1516432" cy="1524000"/>
          </a:xfrm>
          <a:prstGeom prst="straightConnector1">
            <a:avLst/>
          </a:prstGeom>
          <a:noFill/>
          <a:ln w="9525">
            <a:solidFill>
              <a:schemeClr val="tx1"/>
            </a:solidFill>
            <a:round/>
            <a:headEnd/>
            <a:tailEnd type="triangle" w="med" len="med"/>
          </a:ln>
          <a:effectLst/>
        </p:spPr>
      </p:cxnSp>
      <p:sp>
        <p:nvSpPr>
          <p:cNvPr id="75841" name="Rectangle 65"/>
          <p:cNvSpPr>
            <a:spLocks noChangeArrowheads="1"/>
          </p:cNvSpPr>
          <p:nvPr/>
        </p:nvSpPr>
        <p:spPr bwMode="auto">
          <a:xfrm>
            <a:off x="3200400" y="3733800"/>
            <a:ext cx="1143000" cy="762000"/>
          </a:xfrm>
          <a:prstGeom prst="rect">
            <a:avLst/>
          </a:prstGeom>
          <a:noFill/>
          <a:ln w="76200">
            <a:solidFill>
              <a:srgbClr val="CC3300"/>
            </a:solid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75842" name="Text Box 66"/>
          <p:cNvSpPr txBox="1">
            <a:spLocks noChangeArrowheads="1"/>
          </p:cNvSpPr>
          <p:nvPr/>
        </p:nvSpPr>
        <p:spPr bwMode="auto">
          <a:xfrm>
            <a:off x="3597275" y="3316288"/>
            <a:ext cx="320922"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6</a:t>
            </a:r>
            <a:endParaRPr lang="en-US" b="1" dirty="0">
              <a:solidFill>
                <a:srgbClr val="FF0000"/>
              </a:solidFill>
              <a:latin typeface="Cambria" panose="02040503050406030204" pitchFamily="18" charset="0"/>
            </a:endParaRPr>
          </a:p>
        </p:txBody>
      </p:sp>
      <p:sp>
        <p:nvSpPr>
          <p:cNvPr id="75843" name="Text Box 67"/>
          <p:cNvSpPr txBox="1">
            <a:spLocks noChangeArrowheads="1"/>
          </p:cNvSpPr>
          <p:nvPr/>
        </p:nvSpPr>
        <p:spPr bwMode="auto">
          <a:xfrm>
            <a:off x="3521075" y="4535488"/>
            <a:ext cx="457176"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11</a:t>
            </a:r>
            <a:endParaRPr lang="en-US" b="1" dirty="0">
              <a:solidFill>
                <a:srgbClr val="FF0000"/>
              </a:solidFill>
              <a:latin typeface="Cambria" panose="02040503050406030204" pitchFamily="18" charset="0"/>
            </a:endParaRPr>
          </a:p>
        </p:txBody>
      </p:sp>
      <p:sp>
        <p:nvSpPr>
          <p:cNvPr id="75844" name="Text Box 68"/>
          <p:cNvSpPr txBox="1">
            <a:spLocks noChangeArrowheads="1"/>
          </p:cNvSpPr>
          <p:nvPr/>
        </p:nvSpPr>
        <p:spPr bwMode="auto">
          <a:xfrm>
            <a:off x="6416675" y="3316288"/>
            <a:ext cx="320922"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9</a:t>
            </a:r>
            <a:endParaRPr lang="en-US" b="1" dirty="0">
              <a:solidFill>
                <a:srgbClr val="FF0000"/>
              </a:solidFill>
              <a:latin typeface="Cambria" panose="02040503050406030204" pitchFamily="18" charset="0"/>
            </a:endParaRPr>
          </a:p>
        </p:txBody>
      </p:sp>
      <p:sp>
        <p:nvSpPr>
          <p:cNvPr id="75845" name="Text Box 69"/>
          <p:cNvSpPr txBox="1">
            <a:spLocks noChangeArrowheads="1"/>
          </p:cNvSpPr>
          <p:nvPr/>
        </p:nvSpPr>
        <p:spPr bwMode="auto">
          <a:xfrm>
            <a:off x="6340475" y="4535488"/>
            <a:ext cx="457176"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14</a:t>
            </a:r>
            <a:endParaRPr lang="en-US" b="1" dirty="0">
              <a:solidFill>
                <a:srgbClr val="FF0000"/>
              </a:solidFill>
              <a:latin typeface="Cambria" panose="02040503050406030204" pitchFamily="18" charset="0"/>
            </a:endParaRPr>
          </a:p>
        </p:txBody>
      </p:sp>
      <p:sp>
        <p:nvSpPr>
          <p:cNvPr id="75846" name="Text Box 70"/>
          <p:cNvSpPr txBox="1">
            <a:spLocks noChangeArrowheads="1"/>
          </p:cNvSpPr>
          <p:nvPr/>
        </p:nvSpPr>
        <p:spPr bwMode="auto">
          <a:xfrm>
            <a:off x="4511675" y="3925888"/>
            <a:ext cx="320922"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7</a:t>
            </a:r>
            <a:endParaRPr lang="en-US" b="1" dirty="0">
              <a:solidFill>
                <a:srgbClr val="FF0000"/>
              </a:solidFill>
              <a:latin typeface="Cambria" panose="02040503050406030204" pitchFamily="18" charset="0"/>
            </a:endParaRPr>
          </a:p>
        </p:txBody>
      </p:sp>
      <p:sp>
        <p:nvSpPr>
          <p:cNvPr id="75847" name="Text Box 71"/>
          <p:cNvSpPr txBox="1">
            <a:spLocks noChangeArrowheads="1"/>
          </p:cNvSpPr>
          <p:nvPr/>
        </p:nvSpPr>
        <p:spPr bwMode="auto">
          <a:xfrm>
            <a:off x="2606675" y="3925888"/>
            <a:ext cx="457176"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10</a:t>
            </a:r>
            <a:endParaRPr lang="en-US" b="1" dirty="0">
              <a:solidFill>
                <a:srgbClr val="FF0000"/>
              </a:solidFill>
              <a:latin typeface="Cambria" panose="02040503050406030204" pitchFamily="18" charset="0"/>
            </a:endParaRPr>
          </a:p>
        </p:txBody>
      </p:sp>
      <p:sp>
        <p:nvSpPr>
          <p:cNvPr id="75848" name="Text Box 72"/>
          <p:cNvSpPr txBox="1">
            <a:spLocks noChangeArrowheads="1"/>
          </p:cNvSpPr>
          <p:nvPr/>
        </p:nvSpPr>
        <p:spPr bwMode="auto">
          <a:xfrm>
            <a:off x="5349875" y="3925888"/>
            <a:ext cx="457176"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13</a:t>
            </a:r>
            <a:endParaRPr lang="en-US" b="1" dirty="0">
              <a:solidFill>
                <a:srgbClr val="FF0000"/>
              </a:solidFill>
              <a:latin typeface="Cambria" panose="02040503050406030204" pitchFamily="18" charset="0"/>
            </a:endParaRPr>
          </a:p>
        </p:txBody>
      </p:sp>
      <p:sp>
        <p:nvSpPr>
          <p:cNvPr id="75849" name="Text Box 73"/>
          <p:cNvSpPr txBox="1">
            <a:spLocks noChangeArrowheads="1"/>
          </p:cNvSpPr>
          <p:nvPr/>
        </p:nvSpPr>
        <p:spPr bwMode="auto">
          <a:xfrm>
            <a:off x="3597275" y="3925888"/>
            <a:ext cx="320922"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1</a:t>
            </a:r>
            <a:endParaRPr lang="en-US" b="1" dirty="0">
              <a:solidFill>
                <a:srgbClr val="FF0000"/>
              </a:solidFill>
              <a:latin typeface="Cambria" panose="02040503050406030204" pitchFamily="18" charset="0"/>
            </a:endParaRPr>
          </a:p>
        </p:txBody>
      </p:sp>
      <p:sp>
        <p:nvSpPr>
          <p:cNvPr id="75850" name="Text Box 74"/>
          <p:cNvSpPr txBox="1">
            <a:spLocks noChangeArrowheads="1"/>
          </p:cNvSpPr>
          <p:nvPr/>
        </p:nvSpPr>
        <p:spPr bwMode="auto">
          <a:xfrm>
            <a:off x="6416675" y="3925888"/>
            <a:ext cx="320922" cy="369332"/>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rPr>
              <a:t>4</a:t>
            </a:r>
            <a:endParaRPr lang="en-US" b="1" dirty="0">
              <a:solidFill>
                <a:srgbClr val="FF0000"/>
              </a:solidFill>
              <a:latin typeface="Cambria" panose="02040503050406030204" pitchFamily="18" charset="0"/>
            </a:endParaRPr>
          </a:p>
        </p:txBody>
      </p:sp>
      <p:sp>
        <p:nvSpPr>
          <p:cNvPr id="75851" name="AutoShape 75"/>
          <p:cNvSpPr>
            <a:spLocks noChangeArrowheads="1"/>
          </p:cNvSpPr>
          <p:nvPr/>
        </p:nvSpPr>
        <p:spPr bwMode="auto">
          <a:xfrm>
            <a:off x="2209800" y="1676400"/>
            <a:ext cx="1371600" cy="685800"/>
          </a:xfrm>
          <a:prstGeom prst="wedgeRectCallout">
            <a:avLst>
              <a:gd name="adj1" fmla="val 54167"/>
              <a:gd name="adj2" fmla="val 78935"/>
            </a:avLst>
          </a:prstGeom>
          <a:ln>
            <a:headEnd/>
            <a:tailEnd/>
          </a:ln>
        </p:spPr>
        <p:style>
          <a:lnRef idx="1">
            <a:schemeClr val="dk1"/>
          </a:lnRef>
          <a:fillRef idx="2">
            <a:schemeClr val="dk1"/>
          </a:fillRef>
          <a:effectRef idx="1">
            <a:schemeClr val="dk1"/>
          </a:effectRef>
          <a:fontRef idx="minor">
            <a:schemeClr val="dk1"/>
          </a:fontRef>
        </p:style>
        <p:txBody>
          <a:bodyPr/>
          <a:lstStyle/>
          <a:p>
            <a:pPr algn="ctr" eaLnBrk="0" hangingPunct="0"/>
            <a:r>
              <a:rPr lang="en-GB" b="1" dirty="0">
                <a:solidFill>
                  <a:srgbClr val="FF0000"/>
                </a:solidFill>
                <a:latin typeface="Cambria" panose="02040503050406030204" pitchFamily="18" charset="0"/>
              </a:rPr>
              <a:t>1</a:t>
            </a:r>
            <a:r>
              <a:rPr lang="en-GB" b="1" baseline="30000" dirty="0">
                <a:solidFill>
                  <a:srgbClr val="FF0000"/>
                </a:solidFill>
                <a:latin typeface="Cambria" panose="02040503050406030204" pitchFamily="18" charset="0"/>
              </a:rPr>
              <a:t>2</a:t>
            </a:r>
            <a:r>
              <a:rPr lang="en-GB" b="1" dirty="0">
                <a:solidFill>
                  <a:srgbClr val="FF0000"/>
                </a:solidFill>
                <a:latin typeface="Cambria" panose="02040503050406030204" pitchFamily="18" charset="0"/>
              </a:rPr>
              <a:t> mod 5</a:t>
            </a:r>
          </a:p>
          <a:p>
            <a:pPr algn="ctr" eaLnBrk="0" hangingPunct="0"/>
            <a:r>
              <a:rPr lang="en-GB" b="1" dirty="0">
                <a:solidFill>
                  <a:srgbClr val="FF0000"/>
                </a:solidFill>
                <a:latin typeface="Cambria" panose="02040503050406030204" pitchFamily="18" charset="0"/>
              </a:rPr>
              <a:t>4</a:t>
            </a:r>
            <a:r>
              <a:rPr lang="en-GB" b="1" baseline="30000" dirty="0">
                <a:solidFill>
                  <a:srgbClr val="FF0000"/>
                </a:solidFill>
                <a:latin typeface="Cambria" panose="02040503050406030204" pitchFamily="18" charset="0"/>
              </a:rPr>
              <a:t>2</a:t>
            </a:r>
            <a:r>
              <a:rPr lang="en-GB" b="1" dirty="0">
                <a:solidFill>
                  <a:srgbClr val="FF0000"/>
                </a:solidFill>
                <a:latin typeface="Cambria" panose="02040503050406030204" pitchFamily="18" charset="0"/>
              </a:rPr>
              <a:t> mod 5</a:t>
            </a:r>
            <a:endParaRPr lang="en-US" b="1" dirty="0">
              <a:solidFill>
                <a:srgbClr val="FF0000"/>
              </a:solidFill>
              <a:latin typeface="Cambria" panose="02040503050406030204" pitchFamily="18" charset="0"/>
            </a:endParaRPr>
          </a:p>
        </p:txBody>
      </p:sp>
      <p:sp>
        <p:nvSpPr>
          <p:cNvPr id="75852" name="AutoShape 76"/>
          <p:cNvSpPr>
            <a:spLocks noChangeArrowheads="1"/>
          </p:cNvSpPr>
          <p:nvPr/>
        </p:nvSpPr>
        <p:spPr bwMode="auto">
          <a:xfrm>
            <a:off x="6705600" y="1600200"/>
            <a:ext cx="1371600" cy="685800"/>
          </a:xfrm>
          <a:prstGeom prst="wedgeRectCallout">
            <a:avLst>
              <a:gd name="adj1" fmla="val -56944"/>
              <a:gd name="adj2" fmla="val 101157"/>
            </a:avLst>
          </a:prstGeom>
          <a:ln>
            <a:headEnd/>
            <a:tailEnd/>
          </a:ln>
        </p:spPr>
        <p:style>
          <a:lnRef idx="1">
            <a:schemeClr val="dk1"/>
          </a:lnRef>
          <a:fillRef idx="2">
            <a:schemeClr val="dk1"/>
          </a:fillRef>
          <a:effectRef idx="1">
            <a:schemeClr val="dk1"/>
          </a:effectRef>
          <a:fontRef idx="minor">
            <a:schemeClr val="dk1"/>
          </a:fontRef>
        </p:style>
        <p:txBody>
          <a:bodyPr/>
          <a:lstStyle/>
          <a:p>
            <a:pPr algn="ctr" eaLnBrk="0" hangingPunct="0"/>
            <a:r>
              <a:rPr lang="en-GB" b="1" dirty="0">
                <a:solidFill>
                  <a:srgbClr val="FF0000"/>
                </a:solidFill>
                <a:latin typeface="Cambria" panose="02040503050406030204" pitchFamily="18" charset="0"/>
              </a:rPr>
              <a:t>2</a:t>
            </a:r>
            <a:r>
              <a:rPr lang="en-GB" b="1" baseline="30000" dirty="0">
                <a:solidFill>
                  <a:srgbClr val="FF0000"/>
                </a:solidFill>
                <a:latin typeface="Cambria" panose="02040503050406030204" pitchFamily="18" charset="0"/>
              </a:rPr>
              <a:t>2</a:t>
            </a:r>
            <a:r>
              <a:rPr lang="en-GB" b="1" dirty="0">
                <a:solidFill>
                  <a:srgbClr val="FF0000"/>
                </a:solidFill>
                <a:latin typeface="Cambria" panose="02040503050406030204" pitchFamily="18" charset="0"/>
              </a:rPr>
              <a:t> mod 5</a:t>
            </a:r>
          </a:p>
          <a:p>
            <a:pPr algn="ctr" eaLnBrk="0" hangingPunct="0"/>
            <a:r>
              <a:rPr lang="en-GB" b="1" dirty="0">
                <a:solidFill>
                  <a:srgbClr val="FF0000"/>
                </a:solidFill>
                <a:latin typeface="Cambria" panose="02040503050406030204" pitchFamily="18" charset="0"/>
              </a:rPr>
              <a:t>3</a:t>
            </a:r>
            <a:r>
              <a:rPr lang="en-GB" b="1" baseline="30000" dirty="0">
                <a:solidFill>
                  <a:srgbClr val="FF0000"/>
                </a:solidFill>
                <a:latin typeface="Cambria" panose="02040503050406030204" pitchFamily="18" charset="0"/>
              </a:rPr>
              <a:t>2</a:t>
            </a:r>
            <a:r>
              <a:rPr lang="en-GB" b="1" dirty="0">
                <a:solidFill>
                  <a:srgbClr val="FF0000"/>
                </a:solidFill>
                <a:latin typeface="Cambria" panose="02040503050406030204" pitchFamily="18" charset="0"/>
              </a:rPr>
              <a:t> mod 5</a:t>
            </a:r>
            <a:endParaRPr lang="en-US" b="1" dirty="0">
              <a:solidFill>
                <a:srgbClr val="FF0000"/>
              </a:solidFill>
              <a:latin typeface="Cambria" panose="02040503050406030204" pitchFamily="18" charset="0"/>
            </a:endParaRPr>
          </a:p>
        </p:txBody>
      </p:sp>
      <p:sp>
        <p:nvSpPr>
          <p:cNvPr id="75853" name="AutoShape 77"/>
          <p:cNvSpPr>
            <a:spLocks noChangeArrowheads="1"/>
          </p:cNvSpPr>
          <p:nvPr/>
        </p:nvSpPr>
        <p:spPr bwMode="auto">
          <a:xfrm>
            <a:off x="228600" y="4800600"/>
            <a:ext cx="1371600" cy="685800"/>
          </a:xfrm>
          <a:prstGeom prst="wedgeRectCallout">
            <a:avLst>
              <a:gd name="adj1" fmla="val 52315"/>
              <a:gd name="adj2" fmla="val -152546"/>
            </a:avLst>
          </a:prstGeom>
          <a:ln>
            <a:headEnd/>
            <a:tailEnd/>
          </a:ln>
        </p:spPr>
        <p:style>
          <a:lnRef idx="1">
            <a:schemeClr val="dk1"/>
          </a:lnRef>
          <a:fillRef idx="2">
            <a:schemeClr val="dk1"/>
          </a:fillRef>
          <a:effectRef idx="1">
            <a:schemeClr val="dk1"/>
          </a:effectRef>
          <a:fontRef idx="minor">
            <a:schemeClr val="dk1"/>
          </a:fontRef>
        </p:style>
        <p:txBody>
          <a:bodyPr/>
          <a:lstStyle/>
          <a:p>
            <a:pPr algn="ctr" eaLnBrk="0" hangingPunct="0"/>
            <a:r>
              <a:rPr lang="en-GB" b="1" dirty="0">
                <a:solidFill>
                  <a:srgbClr val="FF0000"/>
                </a:solidFill>
                <a:latin typeface="Cambria" panose="02040503050406030204" pitchFamily="18" charset="0"/>
              </a:rPr>
              <a:t>1</a:t>
            </a:r>
            <a:r>
              <a:rPr lang="en-GB" b="1" baseline="30000" dirty="0">
                <a:solidFill>
                  <a:srgbClr val="FF0000"/>
                </a:solidFill>
                <a:latin typeface="Cambria" panose="02040503050406030204" pitchFamily="18" charset="0"/>
              </a:rPr>
              <a:t>2</a:t>
            </a:r>
            <a:r>
              <a:rPr lang="en-GB" b="1" dirty="0">
                <a:solidFill>
                  <a:srgbClr val="FF0000"/>
                </a:solidFill>
                <a:latin typeface="Cambria" panose="02040503050406030204" pitchFamily="18" charset="0"/>
              </a:rPr>
              <a:t> mod 3</a:t>
            </a:r>
          </a:p>
          <a:p>
            <a:pPr algn="ctr" eaLnBrk="0" hangingPunct="0"/>
            <a:r>
              <a:rPr lang="en-GB" b="1" dirty="0">
                <a:solidFill>
                  <a:srgbClr val="FF0000"/>
                </a:solidFill>
                <a:latin typeface="Cambria" panose="02040503050406030204" pitchFamily="18" charset="0"/>
              </a:rPr>
              <a:t>2</a:t>
            </a:r>
            <a:r>
              <a:rPr lang="en-GB" b="1" baseline="30000" dirty="0">
                <a:solidFill>
                  <a:srgbClr val="FF0000"/>
                </a:solidFill>
                <a:latin typeface="Cambria" panose="02040503050406030204" pitchFamily="18" charset="0"/>
              </a:rPr>
              <a:t>2</a:t>
            </a:r>
            <a:r>
              <a:rPr lang="en-GB" b="1" dirty="0">
                <a:solidFill>
                  <a:srgbClr val="FF0000"/>
                </a:solidFill>
                <a:latin typeface="Cambria" panose="02040503050406030204" pitchFamily="18" charset="0"/>
              </a:rPr>
              <a:t> mod 3</a:t>
            </a:r>
            <a:endParaRPr lang="en-US" b="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8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8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8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7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8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8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8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8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8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8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8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8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832"/>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7585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75852"/>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758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8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5839"/>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7585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758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58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58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5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819" grpId="0"/>
      <p:bldP spid="75826" grpId="0"/>
      <p:bldP spid="75827" grpId="0"/>
      <p:bldP spid="75829" grpId="0" animBg="1"/>
      <p:bldP spid="75830" grpId="0" animBg="1"/>
      <p:bldP spid="75831" grpId="0" animBg="1"/>
      <p:bldP spid="75832" grpId="0"/>
      <p:bldP spid="75834" grpId="0"/>
      <p:bldP spid="75837" grpId="0" animBg="1"/>
      <p:bldP spid="75838" grpId="0"/>
      <p:bldP spid="75841" grpId="0" animBg="1"/>
      <p:bldP spid="75851" grpId="0" animBg="1"/>
      <p:bldP spid="75851" grpId="1" animBg="1"/>
      <p:bldP spid="75852" grpId="0" animBg="1"/>
      <p:bldP spid="75852" grpId="1" animBg="1"/>
      <p:bldP spid="75853" grpId="0" animBg="1"/>
      <p:bldP spid="7585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79512" y="274638"/>
                <a:ext cx="8784976" cy="1143000"/>
              </a:xfrm>
            </p:spPr>
            <p:txBody>
              <a:bodyPr>
                <a:normAutofit/>
              </a:bodyPr>
              <a:lstStyle/>
              <a:p>
                <a:pPr algn="l"/>
                <a:r>
                  <a:rPr lang="en-US" sz="3800" dirty="0" smtClean="0"/>
                  <a:t>Every </a:t>
                </a:r>
                <a:r>
                  <a:rPr lang="en-US" sz="3800" b="1" i="1" dirty="0" smtClean="0">
                    <a:solidFill>
                      <a:srgbClr val="FF0000"/>
                    </a:solidFill>
                  </a:rPr>
                  <a:t>x</a:t>
                </a:r>
                <a:r>
                  <a:rPr lang="en-US" sz="3800" b="1" dirty="0" smtClean="0">
                    <a:solidFill>
                      <a:srgbClr val="FF0000"/>
                    </a:solidFill>
                  </a:rPr>
                  <a:t> </a:t>
                </a:r>
                <a14:m>
                  <m:oMath xmlns:m="http://schemas.openxmlformats.org/officeDocument/2006/math">
                    <m:r>
                      <a:rPr lang="pl-PL" sz="3800" b="1" i="1" smtClean="0">
                        <a:solidFill>
                          <a:srgbClr val="FF0000"/>
                        </a:solidFill>
                        <a:latin typeface="Cambria Math" panose="02040503050406030204" pitchFamily="18" charset="0"/>
                      </a:rPr>
                      <m:t>∈</m:t>
                    </m:r>
                  </m:oMath>
                </a14:m>
                <a:r>
                  <a:rPr lang="en-GB" sz="3800" b="1" dirty="0" smtClean="0">
                    <a:solidFill>
                      <a:srgbClr val="FF0000"/>
                    </a:solidFill>
                  </a:rPr>
                  <a:t> </a:t>
                </a:r>
                <a:r>
                  <a:rPr lang="en-GB" sz="3800" b="1" dirty="0" smtClean="0">
                    <a:solidFill>
                      <a:srgbClr val="FF0000"/>
                    </a:solidFill>
                  </a:rPr>
                  <a:t>QR</a:t>
                </a:r>
                <a:r>
                  <a:rPr lang="en-GB" sz="3800" b="1" i="1" baseline="-25000" dirty="0" smtClean="0">
                    <a:solidFill>
                      <a:srgbClr val="FF0000"/>
                    </a:solidFill>
                  </a:rPr>
                  <a:t>N</a:t>
                </a:r>
                <a:r>
                  <a:rPr lang="en-US" sz="3800" b="1" dirty="0" smtClean="0">
                    <a:solidFill>
                      <a:srgbClr val="FF0000"/>
                    </a:solidFill>
                  </a:rPr>
                  <a:t> </a:t>
                </a:r>
                <a:r>
                  <a:rPr lang="en-US" sz="3800" dirty="0" smtClean="0"/>
                  <a:t>has exactly </a:t>
                </a:r>
                <a:r>
                  <a:rPr lang="en-US" sz="3800" b="1" dirty="0" smtClean="0">
                    <a:solidFill>
                      <a:srgbClr val="FF0000"/>
                    </a:solidFill>
                  </a:rPr>
                  <a:t>4</a:t>
                </a:r>
                <a:r>
                  <a:rPr lang="en-US" sz="3800" b="1" dirty="0" smtClean="0"/>
                  <a:t> </a:t>
                </a:r>
                <a:r>
                  <a:rPr lang="en-US" sz="3800" dirty="0" smtClean="0"/>
                  <a:t>square roots</a:t>
                </a:r>
                <a:endParaRPr lang="en-US" sz="3800" dirty="0"/>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79512" y="274638"/>
                <a:ext cx="8784976" cy="1143000"/>
              </a:xfrm>
              <a:blipFill>
                <a:blip r:embed="rId4"/>
                <a:stretch>
                  <a:fillRect l="-2288" b="-532"/>
                </a:stretch>
              </a:blipFill>
            </p:spPr>
            <p:txBody>
              <a:bodyPr/>
              <a:lstStyle/>
              <a:p>
                <a:r>
                  <a:rPr lang="pl-PL">
                    <a:noFill/>
                  </a:rPr>
                  <a:t> </a:t>
                </a:r>
              </a:p>
            </p:txBody>
          </p:sp>
        </mc:Fallback>
      </mc:AlternateContent>
      <p:sp>
        <p:nvSpPr>
          <p:cNvPr id="4" name="Content Placeholder 2"/>
          <p:cNvSpPr txBox="1">
            <a:spLocks/>
          </p:cNvSpPr>
          <p:nvPr/>
        </p:nvSpPr>
        <p:spPr>
          <a:xfrm>
            <a:off x="179512" y="1484784"/>
            <a:ext cx="8229600" cy="4525963"/>
          </a:xfrm>
          <a:prstGeom prst="rect">
            <a:avLst/>
          </a:prstGeom>
        </p:spPr>
        <p:txBody>
          <a:bodyPr/>
          <a:lstStyle/>
          <a:p>
            <a:pPr marL="342900" lvl="0" indent="-342900">
              <a:spcBef>
                <a:spcPct val="20000"/>
              </a:spcBef>
            </a:pPr>
            <a:r>
              <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rPr>
              <a:t>More precisely,</a:t>
            </a:r>
            <a:r>
              <a:rPr kumimoji="0" lang="en-US" sz="3200" b="0" i="0" u="none" strike="noStrike" kern="1200" cap="none" spc="0" normalizeH="0" noProof="0" dirty="0" smtClean="0">
                <a:ln>
                  <a:noFill/>
                </a:ln>
                <a:solidFill>
                  <a:schemeClr val="tx1"/>
                </a:solidFill>
                <a:effectLst/>
                <a:uLnTx/>
                <a:uFillTx/>
                <a:latin typeface="Cambria" panose="02040503050406030204" pitchFamily="18" charset="0"/>
                <a:ea typeface="+mn-ea"/>
                <a:cs typeface="+mn-cs"/>
              </a:rPr>
              <a:t> </a:t>
            </a:r>
            <a:r>
              <a:rPr lang="en-US" sz="3200" dirty="0" smtClean="0">
                <a:latin typeface="Cambria" panose="02040503050406030204" pitchFamily="18" charset="0"/>
              </a:rPr>
              <a:t>every </a:t>
            </a:r>
            <a:r>
              <a:rPr lang="en-US" sz="3200" b="1" i="1" dirty="0" smtClean="0">
                <a:solidFill>
                  <a:srgbClr val="FF0000"/>
                </a:solidFill>
                <a:latin typeface="Cambria" panose="02040503050406030204" pitchFamily="18" charset="0"/>
              </a:rPr>
              <a:t>z</a:t>
            </a:r>
            <a:r>
              <a:rPr lang="pl-PL" sz="3200" b="1" i="1" dirty="0" smtClean="0">
                <a:solidFill>
                  <a:srgbClr val="FF0000"/>
                </a:solidFill>
                <a:latin typeface="Cambria" panose="02040503050406030204" pitchFamily="18" charset="0"/>
              </a:rPr>
              <a:t> </a:t>
            </a:r>
            <a:r>
              <a:rPr lang="en-US" sz="3200" b="1" dirty="0" smtClean="0">
                <a:solidFill>
                  <a:srgbClr val="FF0000"/>
                </a:solidFill>
                <a:latin typeface="Cambria" panose="02040503050406030204" pitchFamily="18" charset="0"/>
              </a:rPr>
              <a:t>=</a:t>
            </a:r>
            <a:r>
              <a:rPr lang="pl-PL" sz="3200" b="1" dirty="0" smtClean="0">
                <a:solidFill>
                  <a:srgbClr val="FF0000"/>
                </a:solidFill>
                <a:latin typeface="Cambria" panose="02040503050406030204" pitchFamily="18" charset="0"/>
              </a:rPr>
              <a:t> </a:t>
            </a:r>
            <a:r>
              <a:rPr lang="en-US" sz="3200" b="1" i="1" dirty="0" smtClean="0">
                <a:solidFill>
                  <a:srgbClr val="FF0000"/>
                </a:solidFill>
                <a:latin typeface="Cambria" panose="02040503050406030204" pitchFamily="18" charset="0"/>
              </a:rPr>
              <a:t>x</a:t>
            </a:r>
            <a:r>
              <a:rPr lang="en-US" sz="3200" b="1" baseline="30000" dirty="0" smtClean="0">
                <a:solidFill>
                  <a:srgbClr val="FF0000"/>
                </a:solidFill>
                <a:latin typeface="Cambria" panose="02040503050406030204" pitchFamily="18" charset="0"/>
              </a:rPr>
              <a:t>2</a:t>
            </a:r>
            <a:r>
              <a:rPr lang="en-US" sz="3200" dirty="0" smtClean="0">
                <a:latin typeface="Cambria" panose="02040503050406030204" pitchFamily="18" charset="0"/>
              </a:rPr>
              <a:t> </a:t>
            </a:r>
            <a:r>
              <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rPr>
              <a:t>has the </a:t>
            </a:r>
            <a:r>
              <a:rPr kumimoji="0" lang="en-US" sz="3200" b="0" i="0" u="none" strike="noStrike" kern="1200" cap="none" spc="0" normalizeH="0" noProof="0" dirty="0" smtClean="0">
                <a:ln>
                  <a:noFill/>
                </a:ln>
                <a:solidFill>
                  <a:schemeClr val="tx1"/>
                </a:solidFill>
                <a:effectLst/>
                <a:uLnTx/>
                <a:uFillTx/>
                <a:latin typeface="Cambria" panose="02040503050406030204" pitchFamily="18" charset="0"/>
                <a:ea typeface="+mn-ea"/>
                <a:cs typeface="+mn-cs"/>
              </a:rPr>
              <a:t>square </a:t>
            </a:r>
            <a:r>
              <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rPr>
              <a:t>roots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x</a:t>
            </a:r>
            <a:r>
              <a:rPr kumimoji="0" lang="en-US" sz="3200" b="1" i="0" u="none" strike="noStrike" kern="1200" cap="none" spc="0" normalizeH="0" baseline="-25000" noProof="0" dirty="0" smtClean="0">
                <a:ln>
                  <a:noFill/>
                </a:ln>
                <a:solidFill>
                  <a:srgbClr val="FF0000"/>
                </a:solidFill>
                <a:effectLst/>
                <a:uLnTx/>
                <a:uFillTx/>
                <a:latin typeface="Cambria" panose="02040503050406030204" pitchFamily="18" charset="0"/>
                <a:ea typeface="+mn-ea"/>
                <a:cs typeface="+mn-cs"/>
              </a:rPr>
              <a:t>++</a:t>
            </a:r>
            <a:r>
              <a:rPr lang="en-US" sz="3200" b="1" dirty="0" smtClean="0">
                <a:solidFill>
                  <a:srgbClr val="C00000"/>
                </a:solidFill>
                <a:latin typeface="Cambria" panose="02040503050406030204" pitchFamily="18" charset="0"/>
              </a:rPr>
              <a:t> </a:t>
            </a:r>
            <a:r>
              <a:rPr lang="en-US" sz="3200" dirty="0" smtClean="0">
                <a:latin typeface="Cambria" panose="02040503050406030204" pitchFamily="18" charset="0"/>
              </a:rPr>
              <a:t>and</a:t>
            </a:r>
            <a:r>
              <a:rPr lang="en-US" sz="3200" b="1" dirty="0" smtClean="0">
                <a:solidFill>
                  <a:srgbClr val="C00000"/>
                </a:solidFill>
                <a:latin typeface="Cambria" panose="02040503050406030204" pitchFamily="18" charset="0"/>
              </a:rPr>
              <a:t> </a:t>
            </a:r>
            <a:r>
              <a:rPr lang="pl-PL" sz="3200" b="1" i="1" dirty="0" smtClean="0">
                <a:solidFill>
                  <a:srgbClr val="FF0000"/>
                </a:solidFill>
                <a:latin typeface="Cambria" panose="02040503050406030204" pitchFamily="18" charset="0"/>
              </a:rPr>
              <a:t>x</a:t>
            </a:r>
            <a:r>
              <a:rPr lang="en-US" sz="3200" b="1" baseline="-25000" dirty="0" smtClean="0">
                <a:solidFill>
                  <a:srgbClr val="FF0000"/>
                </a:solidFill>
                <a:latin typeface="Cambria" panose="02040503050406030204" pitchFamily="18" charset="0"/>
              </a:rPr>
              <a:t>+-</a:t>
            </a:r>
            <a:r>
              <a:rPr kumimoji="0" lang="en-US" sz="3200" i="0" u="none" strike="noStrike" kern="1200" cap="none" spc="0" normalizeH="0" baseline="0" noProof="0" dirty="0" smtClean="0">
                <a:ln>
                  <a:noFill/>
                </a:ln>
                <a:effectLst/>
                <a:uLnTx/>
                <a:uFillTx/>
                <a:latin typeface="Cambria" panose="02040503050406030204" pitchFamily="18" charset="0"/>
                <a:ea typeface="+mn-ea"/>
                <a:cs typeface="+mn-cs"/>
              </a:rPr>
              <a:t>,</a:t>
            </a:r>
            <a:r>
              <a:rPr kumimoji="0" lang="pl-PL"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x</a:t>
            </a:r>
            <a:r>
              <a:rPr lang="en-US" sz="3200" b="1" baseline="-25000" dirty="0" smtClean="0">
                <a:solidFill>
                  <a:srgbClr val="FF0000"/>
                </a:solidFill>
                <a:latin typeface="Cambria" panose="02040503050406030204" pitchFamily="18" charset="0"/>
              </a:rPr>
              <a:t>-+</a:t>
            </a:r>
            <a:r>
              <a:rPr lang="en-US" sz="3200" dirty="0" smtClean="0">
                <a:latin typeface="Cambria" panose="02040503050406030204" pitchFamily="18" charset="0"/>
              </a:rPr>
              <a:t>,</a:t>
            </a:r>
            <a:r>
              <a:rPr lang="pl-PL" sz="3200" dirty="0" smtClean="0">
                <a:latin typeface="Cambria" panose="02040503050406030204" pitchFamily="18" charset="0"/>
              </a:rPr>
              <a:t>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x</a:t>
            </a:r>
            <a:r>
              <a:rPr lang="en-US" sz="3200" b="1" baseline="-25000" dirty="0" smtClean="0">
                <a:solidFill>
                  <a:srgbClr val="FF0000"/>
                </a:solidFill>
                <a:latin typeface="Cambria" panose="02040503050406030204" pitchFamily="18" charset="0"/>
              </a:rPr>
              <a:t>--</a:t>
            </a:r>
            <a:r>
              <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rPr>
              <a:t> </a:t>
            </a:r>
            <a:r>
              <a:rPr lang="en-US" sz="3200" dirty="0" smtClean="0">
                <a:latin typeface="Cambria" panose="02040503050406030204" pitchFamily="18" charset="0"/>
              </a:rPr>
              <a:t>such that</a:t>
            </a:r>
            <a:r>
              <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rPr>
              <a:t>:</a:t>
            </a:r>
          </a:p>
          <a:p>
            <a:pPr marL="342900" lvl="0" indent="-342900">
              <a:spcBef>
                <a:spcPct val="20000"/>
              </a:spcBef>
            </a:pPr>
            <a:endPar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endParaRPr>
          </a:p>
          <a:p>
            <a:pPr marL="342900" lvl="0" indent="-342900">
              <a:spcBef>
                <a:spcPct val="20000"/>
              </a:spcBef>
              <a:buFont typeface="Arial" pitchFamily="34" charset="0"/>
              <a:buChar char="•"/>
            </a:pPr>
            <a:r>
              <a:rPr lang="en-US" sz="3200" b="1" i="1" dirty="0" smtClean="0">
                <a:solidFill>
                  <a:srgbClr val="FF0000"/>
                </a:solidFill>
                <a:latin typeface="Cambria" panose="02040503050406030204" pitchFamily="18" charset="0"/>
              </a:rPr>
              <a:t>x</a:t>
            </a:r>
            <a:r>
              <a:rPr lang="en-US" sz="3200" b="1" baseline="-25000" dirty="0" smtClean="0">
                <a:solidFill>
                  <a:srgbClr val="FF0000"/>
                </a:solidFill>
                <a:latin typeface="Cambria" panose="02040503050406030204" pitchFamily="18" charset="0"/>
              </a:rPr>
              <a:t>++</a:t>
            </a:r>
            <a:r>
              <a:rPr lang="en-US" sz="3200" b="1" dirty="0" smtClean="0">
                <a:solidFill>
                  <a:srgbClr val="FF0000"/>
                </a:solidFill>
                <a:latin typeface="Cambria" panose="02040503050406030204" pitchFamily="18" charset="0"/>
              </a:rPr>
              <a:t>= </a:t>
            </a:r>
            <a:r>
              <a:rPr lang="en-US" sz="3200" b="1" i="1" dirty="0">
                <a:solidFill>
                  <a:srgbClr val="FF0000"/>
                </a:solidFill>
                <a:latin typeface="Cambria" panose="02040503050406030204" pitchFamily="18" charset="0"/>
              </a:rPr>
              <a:t>x </a:t>
            </a:r>
            <a:r>
              <a:rPr lang="en-US" sz="3200" b="1" dirty="0" smtClean="0">
                <a:solidFill>
                  <a:srgbClr val="FF0000"/>
                </a:solidFill>
                <a:latin typeface="Cambria" panose="02040503050406030204" pitchFamily="18" charset="0"/>
              </a:rPr>
              <a:t>(mod </a:t>
            </a:r>
            <a:r>
              <a:rPr lang="en-US" sz="3200" b="1" i="1" dirty="0" smtClean="0">
                <a:solidFill>
                  <a:srgbClr val="FF0000"/>
                </a:solidFill>
                <a:latin typeface="Cambria" panose="02040503050406030204" pitchFamily="18" charset="0"/>
              </a:rPr>
              <a:t>p</a:t>
            </a:r>
            <a:r>
              <a:rPr lang="en-US" sz="3200" b="1" dirty="0" smtClean="0">
                <a:solidFill>
                  <a:srgbClr val="FF0000"/>
                </a:solidFill>
                <a:latin typeface="Cambria" panose="02040503050406030204" pitchFamily="18" charset="0"/>
              </a:rPr>
              <a:t>) </a:t>
            </a:r>
            <a:r>
              <a:rPr lang="en-US" sz="3200" dirty="0" smtClean="0">
                <a:latin typeface="Cambria" panose="02040503050406030204" pitchFamily="18" charset="0"/>
              </a:rPr>
              <a:t>and</a:t>
            </a:r>
            <a:r>
              <a:rPr lang="en-US" sz="3200" b="1" dirty="0" smtClean="0">
                <a:solidFill>
                  <a:srgbClr val="FF0000"/>
                </a:solidFill>
                <a:latin typeface="Cambria" panose="02040503050406030204" pitchFamily="18" charset="0"/>
              </a:rPr>
              <a:t> </a:t>
            </a:r>
            <a:r>
              <a:rPr lang="en-US" sz="3200" b="1" i="1" dirty="0" smtClean="0">
                <a:solidFill>
                  <a:srgbClr val="FF0000"/>
                </a:solidFill>
                <a:latin typeface="Cambria" panose="02040503050406030204" pitchFamily="18" charset="0"/>
              </a:rPr>
              <a:t>x</a:t>
            </a:r>
            <a:r>
              <a:rPr lang="en-US" sz="3200" b="1" baseline="-25000" dirty="0" smtClean="0">
                <a:solidFill>
                  <a:srgbClr val="FF0000"/>
                </a:solidFill>
                <a:latin typeface="Cambria" panose="02040503050406030204" pitchFamily="18" charset="0"/>
              </a:rPr>
              <a:t>++</a:t>
            </a:r>
            <a:r>
              <a:rPr lang="en-US" sz="3200" b="1" dirty="0" smtClean="0">
                <a:solidFill>
                  <a:srgbClr val="FF0000"/>
                </a:solidFill>
                <a:latin typeface="Cambria" panose="02040503050406030204" pitchFamily="18" charset="0"/>
              </a:rPr>
              <a:t> = </a:t>
            </a:r>
            <a:r>
              <a:rPr lang="en-US" sz="3200" b="1" i="1" dirty="0">
                <a:solidFill>
                  <a:srgbClr val="FF0000"/>
                </a:solidFill>
                <a:latin typeface="Cambria" panose="02040503050406030204" pitchFamily="18" charset="0"/>
              </a:rPr>
              <a:t>x </a:t>
            </a:r>
            <a:r>
              <a:rPr lang="en-US" sz="3200" b="1" dirty="0" smtClean="0">
                <a:solidFill>
                  <a:srgbClr val="FF0000"/>
                </a:solidFill>
                <a:latin typeface="Cambria" panose="02040503050406030204" pitchFamily="18" charset="0"/>
              </a:rPr>
              <a:t> (mod </a:t>
            </a:r>
            <a:r>
              <a:rPr lang="en-US" sz="3200" b="1" i="1" dirty="0" smtClean="0">
                <a:solidFill>
                  <a:srgbClr val="FF0000"/>
                </a:solidFill>
                <a:latin typeface="Cambria" panose="02040503050406030204" pitchFamily="18" charset="0"/>
              </a:rPr>
              <a:t>q</a:t>
            </a:r>
            <a:r>
              <a:rPr lang="en-US" sz="3200" b="1" dirty="0" smtClean="0">
                <a:solidFill>
                  <a:srgbClr val="FF0000"/>
                </a:solidFill>
                <a:latin typeface="Cambria" panose="02040503050406030204" pitchFamily="18" charset="0"/>
              </a:rPr>
              <a:t>)</a:t>
            </a:r>
          </a:p>
          <a:p>
            <a:pPr marL="342900" lvl="0" indent="-342900">
              <a:spcBef>
                <a:spcPct val="20000"/>
              </a:spcBef>
              <a:buFont typeface="Arial" pitchFamily="34" charset="0"/>
              <a:buChar char="•"/>
            </a:pPr>
            <a:r>
              <a:rPr lang="en-US" sz="3200" b="1" i="1" dirty="0" smtClean="0">
                <a:solidFill>
                  <a:srgbClr val="FF0000"/>
                </a:solidFill>
                <a:latin typeface="Cambria" panose="02040503050406030204" pitchFamily="18" charset="0"/>
              </a:rPr>
              <a:t>x</a:t>
            </a:r>
            <a:r>
              <a:rPr lang="en-US" sz="3200" b="1" baseline="-2500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lang="en-US" sz="3200" b="1" i="1" dirty="0">
                <a:solidFill>
                  <a:srgbClr val="FF0000"/>
                </a:solidFill>
                <a:latin typeface="Cambria" panose="02040503050406030204" pitchFamily="18" charset="0"/>
              </a:rPr>
              <a:t>x</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(mod </a:t>
            </a:r>
            <a:r>
              <a:rPr lang="pl-PL" sz="3200" b="1" i="1" noProof="0" dirty="0" smtClean="0">
                <a:solidFill>
                  <a:srgbClr val="FF0000"/>
                </a:solidFill>
                <a:latin typeface="Cambria" panose="02040503050406030204" pitchFamily="18" charset="0"/>
              </a:rPr>
              <a:t>p</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a:t>
            </a:r>
            <a:r>
              <a:rPr kumimoji="0" lang="pl-PL" sz="3200" b="1" i="0" u="none" strike="noStrike" kern="1200" cap="none" spc="0" normalizeH="0" noProof="0" dirty="0" smtClean="0">
                <a:ln>
                  <a:noFill/>
                </a:ln>
                <a:solidFill>
                  <a:srgbClr val="FF0000"/>
                </a:solidFill>
                <a:effectLst/>
                <a:uLnTx/>
                <a:uFillTx/>
                <a:latin typeface="Cambria" panose="02040503050406030204" pitchFamily="18" charset="0"/>
                <a:ea typeface="+mn-ea"/>
                <a:cs typeface="+mn-cs"/>
              </a:rPr>
              <a:t> </a:t>
            </a:r>
            <a:r>
              <a:rPr lang="en-US" sz="3200" dirty="0">
                <a:latin typeface="Cambria" panose="02040503050406030204" pitchFamily="18" charset="0"/>
              </a:rPr>
              <a:t>and</a:t>
            </a:r>
            <a:r>
              <a:rPr lang="en-US" sz="3200" b="1" dirty="0" smtClean="0">
                <a:solidFill>
                  <a:srgbClr val="FF0000"/>
                </a:solidFill>
                <a:latin typeface="Cambria" panose="02040503050406030204" pitchFamily="18" charset="0"/>
              </a:rPr>
              <a:t> x</a:t>
            </a:r>
            <a:r>
              <a:rPr lang="en-US" sz="3200" b="1" baseline="-2500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lang="en-US" sz="3200" b="1" noProof="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lang="en-US" sz="3200" b="1" i="1" dirty="0" smtClean="0">
                <a:solidFill>
                  <a:srgbClr val="FF0000"/>
                </a:solidFill>
                <a:latin typeface="Cambria" panose="02040503050406030204" pitchFamily="18" charset="0"/>
              </a:rPr>
              <a:t>x</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(mod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q</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a:t>
            </a:r>
          </a:p>
          <a:p>
            <a:pPr marL="342900" lvl="0" indent="-342900">
              <a:spcBef>
                <a:spcPct val="20000"/>
              </a:spcBef>
              <a:buFont typeface="Arial" pitchFamily="34" charset="0"/>
              <a:buChar char="•"/>
            </a:pPr>
            <a:r>
              <a:rPr lang="en-US" sz="3200" b="1" i="1" dirty="0" smtClean="0">
                <a:solidFill>
                  <a:srgbClr val="FF0000"/>
                </a:solidFill>
                <a:latin typeface="Cambria" panose="02040503050406030204" pitchFamily="18" charset="0"/>
              </a:rPr>
              <a:t>x</a:t>
            </a:r>
            <a:r>
              <a:rPr lang="en-US" sz="3200" b="1" baseline="-25000" dirty="0" smtClean="0">
                <a:solidFill>
                  <a:srgbClr val="FF0000"/>
                </a:solidFill>
                <a:latin typeface="Cambria" panose="02040503050406030204" pitchFamily="18" charset="0"/>
              </a:rPr>
              <a:t>-+</a:t>
            </a:r>
            <a:r>
              <a:rPr lang="en-US" sz="3200" b="1" dirty="0" smtClean="0">
                <a:solidFill>
                  <a:srgbClr val="FF0000"/>
                </a:solidFill>
                <a:latin typeface="Cambria" panose="02040503050406030204" pitchFamily="18" charset="0"/>
              </a:rPr>
              <a:t> = -</a:t>
            </a:r>
            <a:r>
              <a:rPr lang="en-US" sz="3200" b="1" i="1" dirty="0" smtClean="0">
                <a:solidFill>
                  <a:srgbClr val="FF0000"/>
                </a:solidFill>
                <a:latin typeface="Cambria" panose="02040503050406030204" pitchFamily="18" charset="0"/>
              </a:rPr>
              <a:t>x</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(mod </a:t>
            </a:r>
            <a:r>
              <a:rPr lang="pl-PL" sz="3200" b="1" i="1" dirty="0">
                <a:solidFill>
                  <a:srgbClr val="FF0000"/>
                </a:solidFill>
                <a:latin typeface="Cambria" panose="02040503050406030204" pitchFamily="18" charset="0"/>
              </a:rPr>
              <a:t>p</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lang="en-US" sz="3200" dirty="0">
                <a:latin typeface="Cambria" panose="02040503050406030204" pitchFamily="18" charset="0"/>
              </a:rPr>
              <a:t>and</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x</a:t>
            </a:r>
            <a:r>
              <a:rPr lang="en-US" sz="3200" b="1" baseline="-25000" noProof="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 </a:t>
            </a:r>
            <a:r>
              <a:rPr lang="en-US" sz="3200" b="1" i="1" dirty="0">
                <a:solidFill>
                  <a:srgbClr val="FF0000"/>
                </a:solidFill>
                <a:latin typeface="Cambria" panose="02040503050406030204" pitchFamily="18" charset="0"/>
              </a:rPr>
              <a:t>x</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(mod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q</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a:t>
            </a:r>
            <a:endParaRPr kumimoji="0" lang="en-US" sz="3200" b="0"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endParaRPr>
          </a:p>
          <a:p>
            <a:pPr marL="342900" lvl="0" indent="-342900">
              <a:spcBef>
                <a:spcPct val="20000"/>
              </a:spcBef>
              <a:buFont typeface="Arial" pitchFamily="34" charset="0"/>
              <a:buChar char="•"/>
            </a:pPr>
            <a:r>
              <a:rPr lang="en-US" sz="3200" b="1" i="1" dirty="0" smtClean="0">
                <a:solidFill>
                  <a:srgbClr val="FF0000"/>
                </a:solidFill>
                <a:latin typeface="Cambria" panose="02040503050406030204" pitchFamily="18" charset="0"/>
              </a:rPr>
              <a:t>x</a:t>
            </a:r>
            <a:r>
              <a:rPr lang="en-US" sz="3200" b="1" baseline="-25000" noProof="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kumimoji="0" lang="en-US" sz="3200" b="1" i="0" u="none" strike="noStrike" kern="1200" cap="none" spc="0" normalizeH="0" noProof="0" dirty="0" smtClean="0">
                <a:ln>
                  <a:noFill/>
                </a:ln>
                <a:solidFill>
                  <a:srgbClr val="FF0000"/>
                </a:solidFill>
                <a:effectLst/>
                <a:uLnTx/>
                <a:uFillTx/>
                <a:latin typeface="Cambria" panose="02040503050406030204" pitchFamily="18" charset="0"/>
                <a:ea typeface="+mn-ea"/>
                <a:cs typeface="+mn-cs"/>
              </a:rPr>
              <a:t> -</a:t>
            </a:r>
            <a:r>
              <a:rPr lang="en-US" sz="3200" b="1" i="1" dirty="0" smtClean="0">
                <a:solidFill>
                  <a:srgbClr val="FF0000"/>
                </a:solidFill>
                <a:latin typeface="Cambria" panose="02040503050406030204" pitchFamily="18" charset="0"/>
              </a:rPr>
              <a:t>x</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(mod </a:t>
            </a:r>
            <a:r>
              <a:rPr lang="pl-PL" sz="3200" b="1" i="1" dirty="0">
                <a:solidFill>
                  <a:srgbClr val="FF0000"/>
                </a:solidFill>
                <a:latin typeface="Cambria" panose="02040503050406030204" pitchFamily="18" charset="0"/>
              </a:rPr>
              <a:t>p</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lang="en-US" sz="3200" dirty="0">
                <a:latin typeface="Cambria" panose="02040503050406030204" pitchFamily="18" charset="0"/>
              </a:rPr>
              <a:t>and</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x</a:t>
            </a:r>
            <a:r>
              <a:rPr lang="en-US" sz="3200" b="1" baseline="-2500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kumimoji="0" lang="en-US" sz="3200" b="1" i="0" u="none" strike="noStrike" kern="1200" cap="none" spc="0" normalizeH="0" noProof="0" dirty="0" smtClean="0">
                <a:ln>
                  <a:noFill/>
                </a:ln>
                <a:solidFill>
                  <a:srgbClr val="FF0000"/>
                </a:solidFill>
                <a:effectLst/>
                <a:uLnTx/>
                <a:uFillTx/>
                <a:latin typeface="Cambria" panose="02040503050406030204" pitchFamily="18" charset="0"/>
                <a:ea typeface="+mn-ea"/>
                <a:cs typeface="+mn-cs"/>
              </a:rPr>
              <a:t> -</a:t>
            </a:r>
            <a:r>
              <a:rPr lang="en-US" sz="3200" b="1" i="1" dirty="0" smtClean="0">
                <a:solidFill>
                  <a:srgbClr val="FF0000"/>
                </a:solidFill>
                <a:latin typeface="Cambria" panose="02040503050406030204" pitchFamily="18" charset="0"/>
              </a:rPr>
              <a:t>x</a:t>
            </a:r>
            <a:r>
              <a:rPr lang="pl-PL" sz="3200" b="1" i="1" dirty="0" smtClean="0">
                <a:solidFill>
                  <a:srgbClr val="FF0000"/>
                </a:solidFill>
                <a:latin typeface="Cambria" panose="02040503050406030204" pitchFamily="18" charset="0"/>
              </a:rPr>
              <a:t> </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(mod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q</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a:t>
            </a:r>
            <a:endParaRPr kumimoji="0" lang="en-US" sz="3200" b="0"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endParaRPr>
          </a:p>
        </p:txBody>
      </p:sp>
      <p:sp>
        <p:nvSpPr>
          <p:cNvPr id="7" name="Left Arrow 6"/>
          <p:cNvSpPr/>
          <p:nvPr/>
        </p:nvSpPr>
        <p:spPr>
          <a:xfrm>
            <a:off x="7092280" y="2924944"/>
            <a:ext cx="1872208" cy="107157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Cambria" panose="02040503050406030204" pitchFamily="18" charset="0"/>
              </a:rPr>
              <a:t>equals to </a:t>
            </a:r>
            <a:r>
              <a:rPr lang="en-US" sz="2400" b="1" i="1" dirty="0" smtClean="0">
                <a:solidFill>
                  <a:srgbClr val="FF0000"/>
                </a:solidFill>
                <a:latin typeface="Cambria" panose="02040503050406030204" pitchFamily="18" charset="0"/>
              </a:rPr>
              <a:t>x</a:t>
            </a:r>
            <a:endParaRPr lang="en-US" sz="2400" i="1" dirty="0">
              <a:solidFill>
                <a:srgbClr val="FF0000"/>
              </a:solidFill>
              <a:latin typeface="Cambria" panose="02040503050406030204" pitchFamily="18" charset="0"/>
            </a:endParaRPr>
          </a:p>
        </p:txBody>
      </p:sp>
      <p:sp>
        <p:nvSpPr>
          <p:cNvPr id="8" name="Left Arrow 7"/>
          <p:cNvSpPr/>
          <p:nvPr/>
        </p:nvSpPr>
        <p:spPr>
          <a:xfrm>
            <a:off x="7038528" y="4725144"/>
            <a:ext cx="1979712" cy="107157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Cambria" panose="02040503050406030204" pitchFamily="18" charset="0"/>
              </a:rPr>
              <a:t>equals to </a:t>
            </a:r>
            <a:r>
              <a:rPr lang="en-US" sz="2400" b="1" dirty="0" smtClean="0">
                <a:solidFill>
                  <a:srgbClr val="FF0000"/>
                </a:solidFill>
                <a:latin typeface="Cambria" panose="02040503050406030204" pitchFamily="18" charset="0"/>
              </a:rPr>
              <a:t>-</a:t>
            </a:r>
            <a:r>
              <a:rPr lang="en-US" sz="2400" b="1" i="1" dirty="0" smtClean="0">
                <a:solidFill>
                  <a:srgbClr val="FF0000"/>
                </a:solidFill>
                <a:latin typeface="Cambria" panose="02040503050406030204" pitchFamily="18" charset="0"/>
              </a:rPr>
              <a:t>x</a:t>
            </a:r>
            <a:endParaRPr lang="en-US" sz="2400" i="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1438" y="1099081"/>
            <a:ext cx="9144000" cy="16430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mbria" panose="02040503050406030204" pitchFamily="18" charset="0"/>
            </a:endParaRPr>
          </a:p>
        </p:txBody>
      </p:sp>
      <p:sp>
        <p:nvSpPr>
          <p:cNvPr id="24" name="Rectangle 23"/>
          <p:cNvSpPr/>
          <p:nvPr/>
        </p:nvSpPr>
        <p:spPr>
          <a:xfrm>
            <a:off x="5357818" y="3419460"/>
            <a:ext cx="1571636" cy="7858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mbria" panose="02040503050406030204" pitchFamily="18" charset="0"/>
            </a:endParaRPr>
          </a:p>
        </p:txBody>
      </p:sp>
      <p:sp>
        <p:nvSpPr>
          <p:cNvPr id="23" name="Rectangle 22"/>
          <p:cNvSpPr/>
          <p:nvPr/>
        </p:nvSpPr>
        <p:spPr>
          <a:xfrm>
            <a:off x="6929454" y="4203636"/>
            <a:ext cx="1571636" cy="7160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mbria" panose="02040503050406030204" pitchFamily="18" charset="0"/>
            </a:endParaRPr>
          </a:p>
        </p:txBody>
      </p:sp>
      <p:sp>
        <p:nvSpPr>
          <p:cNvPr id="2" name="Title 1"/>
          <p:cNvSpPr>
            <a:spLocks noGrp="1"/>
          </p:cNvSpPr>
          <p:nvPr>
            <p:ph type="title"/>
          </p:nvPr>
        </p:nvSpPr>
        <p:spPr>
          <a:xfrm>
            <a:off x="285720" y="274638"/>
            <a:ext cx="8401080" cy="582594"/>
          </a:xfrm>
        </p:spPr>
        <p:txBody>
          <a:bodyPr>
            <a:normAutofit fontScale="90000"/>
          </a:bodyPr>
          <a:lstStyle/>
          <a:p>
            <a:pPr algn="l"/>
            <a:r>
              <a:rPr lang="it-IT" dirty="0" err="1" smtClean="0"/>
              <a:t>Jacobi</a:t>
            </a:r>
            <a:r>
              <a:rPr lang="it-IT" dirty="0" smtClean="0"/>
              <a:t> </a:t>
            </a:r>
            <a:r>
              <a:rPr lang="it-IT" dirty="0" err="1" smtClean="0"/>
              <a:t>Symbol</a:t>
            </a:r>
            <a:endParaRPr lang="en-US" dirty="0"/>
          </a:p>
        </p:txBody>
      </p:sp>
      <p:sp>
        <p:nvSpPr>
          <p:cNvPr id="3" name="Rectangle 2" descr="Light vertical"/>
          <p:cNvSpPr>
            <a:spLocks noChangeArrowheads="1"/>
          </p:cNvSpPr>
          <p:nvPr/>
        </p:nvSpPr>
        <p:spPr bwMode="auto">
          <a:xfrm>
            <a:off x="1338528" y="3395658"/>
            <a:ext cx="1576136" cy="762000"/>
          </a:xfrm>
          <a:prstGeom prst="rect">
            <a:avLst/>
          </a:prstGeom>
          <a:pattFill prst="ltVert">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p:graphicFrame>
        <p:nvGraphicFramePr>
          <p:cNvPr id="4" name="Group 5"/>
          <p:cNvGraphicFramePr>
            <a:graphicFrameLocks/>
          </p:cNvGraphicFramePr>
          <p:nvPr>
            <p:extLst>
              <p:ext uri="{D42A27DB-BD31-4B8C-83A1-F6EECF244321}">
                <p14:modId xmlns:p14="http://schemas.microsoft.com/office/powerpoint/2010/main" val="4069076162"/>
              </p:ext>
            </p:extLst>
          </p:nvPr>
        </p:nvGraphicFramePr>
        <p:xfrm>
          <a:off x="1338528" y="3395658"/>
          <a:ext cx="3157534" cy="1524000"/>
        </p:xfrm>
        <a:graphic>
          <a:graphicData uri="http://schemas.openxmlformats.org/drawingml/2006/table">
            <a:tbl>
              <a:tblPr/>
              <a:tblGrid>
                <a:gridCol w="1570544">
                  <a:extLst>
                    <a:ext uri="{9D8B030D-6E8A-4147-A177-3AD203B41FA5}">
                      <a16:colId xmlns:a16="http://schemas.microsoft.com/office/drawing/2014/main" val="20000"/>
                    </a:ext>
                  </a:extLst>
                </a:gridCol>
                <a:gridCol w="1586990">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5" name="Text Box 16"/>
              <p:cNvSpPr txBox="1">
                <a:spLocks noChangeArrowheads="1"/>
              </p:cNvSpPr>
              <p:nvPr/>
            </p:nvSpPr>
            <p:spPr bwMode="auto">
              <a:xfrm>
                <a:off x="1871928" y="2862258"/>
                <a:ext cx="679353" cy="394210"/>
              </a:xfrm>
              <a:prstGeom prst="rect">
                <a:avLst/>
              </a:prstGeom>
              <a:noFill/>
              <a:ln w="9525">
                <a:noFill/>
                <a:miter lim="800000"/>
                <a:headEnd/>
                <a:tailEnd/>
              </a:ln>
              <a:effec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pl-PL" b="1">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a:solidFill>
                                <a:srgbClr val="FF0000"/>
                              </a:solidFill>
                              <a:latin typeface="Cambria Math" panose="02040503050406030204" pitchFamily="18" charset="0"/>
                            </a:rPr>
                            <m:t>𝒑</m:t>
                          </m:r>
                        </m:sub>
                      </m:sSub>
                    </m:oMath>
                  </m:oMathPara>
                </a14:m>
                <a:endParaRPr lang="en-US" b="1" dirty="0">
                  <a:solidFill>
                    <a:srgbClr val="990000"/>
                  </a:solidFill>
                  <a:latin typeface="Cambria" panose="02040503050406030204" pitchFamily="18" charset="0"/>
                </a:endParaRPr>
              </a:p>
            </p:txBody>
          </p:sp>
        </mc:Choice>
        <mc:Fallback xmlns="">
          <p:sp>
            <p:nvSpPr>
              <p:cNvPr id="5" name="Text Box 16"/>
              <p:cNvSpPr txBox="1">
                <a:spLocks noRot="1" noChangeAspect="1" noMove="1" noResize="1" noEditPoints="1" noAdjustHandles="1" noChangeArrowheads="1" noChangeShapeType="1" noTextEdit="1"/>
              </p:cNvSpPr>
              <p:nvPr/>
            </p:nvSpPr>
            <p:spPr bwMode="auto">
              <a:xfrm>
                <a:off x="1871928" y="2862258"/>
                <a:ext cx="679353" cy="394210"/>
              </a:xfrm>
              <a:prstGeom prst="rect">
                <a:avLst/>
              </a:prstGeom>
              <a:blipFill>
                <a:blip r:embed="rId4"/>
                <a:stretch>
                  <a:fillRect b="-6250"/>
                </a:stretch>
              </a:blipFill>
              <a:ln w="9525">
                <a:noFill/>
                <a:miter lim="800000"/>
                <a:headEnd/>
                <a:tailEnd/>
              </a:ln>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 name="Text Box 17"/>
              <p:cNvSpPr txBox="1">
                <a:spLocks noChangeArrowheads="1"/>
              </p:cNvSpPr>
              <p:nvPr/>
            </p:nvSpPr>
            <p:spPr bwMode="auto">
              <a:xfrm>
                <a:off x="500328" y="3548058"/>
                <a:ext cx="677750" cy="394339"/>
              </a:xfrm>
              <a:prstGeom prst="rect">
                <a:avLst/>
              </a:prstGeom>
              <a:noFill/>
              <a:ln w="9525">
                <a:noFill/>
                <a:miter lim="800000"/>
                <a:headEnd/>
                <a:tailEnd/>
              </a:ln>
              <a:effec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pl-PL" b="1" smtClean="0">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smtClean="0">
                              <a:solidFill>
                                <a:srgbClr val="FF0000"/>
                              </a:solidFill>
                              <a:latin typeface="Cambria Math" panose="02040503050406030204" pitchFamily="18" charset="0"/>
                            </a:rPr>
                            <m:t>𝒒</m:t>
                          </m:r>
                        </m:sub>
                      </m:sSub>
                    </m:oMath>
                  </m:oMathPara>
                </a14:m>
                <a:endParaRPr lang="en-US" b="1" dirty="0">
                  <a:solidFill>
                    <a:srgbClr val="990000"/>
                  </a:solidFill>
                  <a:latin typeface="Cambria" panose="02040503050406030204" pitchFamily="18" charset="0"/>
                </a:endParaRPr>
              </a:p>
            </p:txBody>
          </p:sp>
        </mc:Choice>
        <mc:Fallback xmlns="">
          <p:sp>
            <p:nvSpPr>
              <p:cNvPr id="6" name="Text Box 17"/>
              <p:cNvSpPr txBox="1">
                <a:spLocks noRot="1" noChangeAspect="1" noMove="1" noResize="1" noEditPoints="1" noAdjustHandles="1" noChangeArrowheads="1" noChangeShapeType="1" noTextEdit="1"/>
              </p:cNvSpPr>
              <p:nvPr/>
            </p:nvSpPr>
            <p:spPr bwMode="auto">
              <a:xfrm>
                <a:off x="500328" y="3548058"/>
                <a:ext cx="677750" cy="394339"/>
              </a:xfrm>
              <a:prstGeom prst="rect">
                <a:avLst/>
              </a:prstGeom>
              <a:blipFill>
                <a:blip r:embed="rId5"/>
                <a:stretch>
                  <a:fillRect b="-4615"/>
                </a:stretch>
              </a:blipFill>
              <a:ln w="9525">
                <a:noFill/>
                <a:miter lim="800000"/>
                <a:headEnd/>
                <a:tailEnd/>
              </a:ln>
              <a:effectLst/>
            </p:spPr>
            <p:txBody>
              <a:bodyPr/>
              <a:lstStyle/>
              <a:p>
                <a:r>
                  <a:rPr lang="pl-PL">
                    <a:noFill/>
                  </a:rPr>
                  <a:t> </a:t>
                </a:r>
              </a:p>
            </p:txBody>
          </p:sp>
        </mc:Fallback>
      </mc:AlternateContent>
      <p:sp>
        <p:nvSpPr>
          <p:cNvPr id="7" name="Rectangle 18" descr="Light horizontal"/>
          <p:cNvSpPr>
            <a:spLocks noChangeArrowheads="1"/>
          </p:cNvSpPr>
          <p:nvPr/>
        </p:nvSpPr>
        <p:spPr bwMode="auto">
          <a:xfrm>
            <a:off x="2884268" y="3375170"/>
            <a:ext cx="1602032" cy="782487"/>
          </a:xfrm>
          <a:prstGeom prst="rect">
            <a:avLst/>
          </a:prstGeom>
          <a:pattFill prst="ltHorz">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p:sp>
        <p:nvSpPr>
          <p:cNvPr id="9" name="Text Box 20"/>
          <p:cNvSpPr txBox="1">
            <a:spLocks noChangeArrowheads="1"/>
          </p:cNvSpPr>
          <p:nvPr/>
        </p:nvSpPr>
        <p:spPr bwMode="auto">
          <a:xfrm>
            <a:off x="285720" y="3990964"/>
            <a:ext cx="869950" cy="366713"/>
          </a:xfrm>
          <a:prstGeom prst="rect">
            <a:avLst/>
          </a:prstGeom>
          <a:noFill/>
          <a:ln w="9525">
            <a:noFill/>
            <a:miter lim="800000"/>
            <a:headEnd/>
            <a:tailEnd/>
          </a:ln>
          <a:effectLst/>
        </p:spPr>
        <p:txBody>
          <a:bodyPr wrap="none">
            <a:spAutoFit/>
          </a:bodyPr>
          <a:lstStyle/>
          <a:p>
            <a:pPr eaLnBrk="0" hangingPunct="0"/>
            <a:r>
              <a:rPr lang="en-US" b="1" dirty="0">
                <a:solidFill>
                  <a:srgbClr val="FF0000"/>
                </a:solidFill>
                <a:latin typeface="Cambria" panose="02040503050406030204" pitchFamily="18" charset="0"/>
              </a:rPr>
              <a:t>mod </a:t>
            </a:r>
            <a:r>
              <a:rPr lang="en-US" b="1" i="1" dirty="0">
                <a:solidFill>
                  <a:srgbClr val="FF0000"/>
                </a:solidFill>
                <a:latin typeface="Cambria" panose="02040503050406030204" pitchFamily="18" charset="0"/>
              </a:rPr>
              <a:t>q</a:t>
            </a:r>
          </a:p>
        </p:txBody>
      </p:sp>
      <p:sp>
        <p:nvSpPr>
          <p:cNvPr id="10" name="Text Box 21"/>
          <p:cNvSpPr txBox="1">
            <a:spLocks noChangeArrowheads="1"/>
          </p:cNvSpPr>
          <p:nvPr/>
        </p:nvSpPr>
        <p:spPr bwMode="auto">
          <a:xfrm>
            <a:off x="2647649" y="2832366"/>
            <a:ext cx="869950" cy="366713"/>
          </a:xfrm>
          <a:prstGeom prst="rect">
            <a:avLst/>
          </a:prstGeom>
          <a:noFill/>
          <a:ln w="9525">
            <a:noFill/>
            <a:miter lim="800000"/>
            <a:headEnd/>
            <a:tailEnd/>
          </a:ln>
          <a:effectLst/>
        </p:spPr>
        <p:txBody>
          <a:bodyPr>
            <a:spAutoFit/>
          </a:bodyPr>
          <a:lstStyle/>
          <a:p>
            <a:pPr eaLnBrk="0" hangingPunct="0"/>
            <a:r>
              <a:rPr lang="en-US" b="1" dirty="0">
                <a:solidFill>
                  <a:srgbClr val="FF0000"/>
                </a:solidFill>
                <a:latin typeface="Cambria" panose="02040503050406030204" pitchFamily="18" charset="0"/>
              </a:rPr>
              <a:t>mod </a:t>
            </a:r>
            <a:r>
              <a:rPr lang="en-US" b="1" i="1" dirty="0">
                <a:solidFill>
                  <a:srgbClr val="FF0000"/>
                </a:solidFill>
                <a:latin typeface="Cambria" panose="02040503050406030204" pitchFamily="18" charset="0"/>
              </a:rPr>
              <a:t>p</a:t>
            </a:r>
          </a:p>
        </p:txBody>
      </p:sp>
      <p:sp>
        <p:nvSpPr>
          <p:cNvPr id="11" name="Rectangle 23" descr="Light vertical"/>
          <p:cNvSpPr>
            <a:spLocks noChangeArrowheads="1"/>
          </p:cNvSpPr>
          <p:nvPr/>
        </p:nvSpPr>
        <p:spPr bwMode="auto">
          <a:xfrm>
            <a:off x="1331640" y="3386447"/>
            <a:ext cx="1543310" cy="1547802"/>
          </a:xfrm>
          <a:prstGeom prst="rect">
            <a:avLst/>
          </a:prstGeom>
          <a:pattFill prst="ltVert">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p:sp>
        <p:nvSpPr>
          <p:cNvPr id="12" name="Rectangle 22" descr="Small grid"/>
          <p:cNvSpPr>
            <a:spLocks noChangeArrowheads="1"/>
          </p:cNvSpPr>
          <p:nvPr/>
        </p:nvSpPr>
        <p:spPr bwMode="auto">
          <a:xfrm>
            <a:off x="1331640" y="3363262"/>
            <a:ext cx="1539206" cy="785818"/>
          </a:xfrm>
          <a:prstGeom prst="rect">
            <a:avLst/>
          </a:prstGeom>
          <a:pattFill prst="smGrid">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13" name="Text Box 24"/>
              <p:cNvSpPr txBox="1">
                <a:spLocks noChangeArrowheads="1"/>
              </p:cNvSpPr>
              <p:nvPr/>
            </p:nvSpPr>
            <p:spPr bwMode="auto">
              <a:xfrm>
                <a:off x="1690964" y="3548058"/>
                <a:ext cx="895151" cy="3693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0" hangingPunct="0"/>
                <a14:m>
                  <m:oMathPara xmlns:m="http://schemas.openxmlformats.org/officeDocument/2006/math">
                    <m:oMathParaPr>
                      <m:jc m:val="centerGroup"/>
                    </m:oMathParaPr>
                    <m:oMath xmlns:m="http://schemas.openxmlformats.org/officeDocument/2006/math">
                      <m:r>
                        <a:rPr lang="pl-PL" b="1" smtClean="0">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smtClean="0">
                              <a:solidFill>
                                <a:srgbClr val="FF0000"/>
                              </a:solidFill>
                              <a:latin typeface="Cambria Math" panose="02040503050406030204" pitchFamily="18" charset="0"/>
                            </a:rPr>
                            <m:t>𝑵</m:t>
                          </m:r>
                        </m:sub>
                      </m:sSub>
                    </m:oMath>
                  </m:oMathPara>
                </a14:m>
                <a:endParaRPr lang="en-US" b="1" dirty="0">
                  <a:solidFill>
                    <a:srgbClr val="990000"/>
                  </a:solidFill>
                  <a:latin typeface="Cambria" panose="02040503050406030204" pitchFamily="18" charset="0"/>
                </a:endParaRPr>
              </a:p>
            </p:txBody>
          </p:sp>
        </mc:Choice>
        <mc:Fallback xmlns="">
          <p:sp>
            <p:nvSpPr>
              <p:cNvPr id="13" name="Text Box 24"/>
              <p:cNvSpPr txBox="1">
                <a:spLocks noRot="1" noChangeAspect="1" noMove="1" noResize="1" noEditPoints="1" noAdjustHandles="1" noChangeArrowheads="1" noChangeShapeType="1" noTextEdit="1"/>
              </p:cNvSpPr>
              <p:nvPr/>
            </p:nvSpPr>
            <p:spPr bwMode="auto">
              <a:xfrm>
                <a:off x="1690964" y="3548058"/>
                <a:ext cx="895151" cy="369332"/>
              </a:xfrm>
              <a:prstGeom prst="rect">
                <a:avLst/>
              </a:prstGeom>
              <a:blipFill>
                <a:blip r:embed="rId6"/>
                <a:stretch>
                  <a:fillRect/>
                </a:stretch>
              </a:blipFill>
              <a:ln>
                <a:headEnd/>
                <a:tailEnd/>
              </a:ln>
            </p:spPr>
            <p:txBody>
              <a:bodyPr/>
              <a:lstStyle/>
              <a:p>
                <a:r>
                  <a:rPr lang="pl-PL">
                    <a:noFill/>
                  </a:rPr>
                  <a:t> </a:t>
                </a:r>
              </a:p>
            </p:txBody>
          </p:sp>
        </mc:Fallback>
      </mc:AlternateContent>
      <p:sp>
        <p:nvSpPr>
          <p:cNvPr id="14" name="TextBox 13"/>
          <p:cNvSpPr txBox="1"/>
          <p:nvPr/>
        </p:nvSpPr>
        <p:spPr>
          <a:xfrm>
            <a:off x="571472" y="2143116"/>
            <a:ext cx="5686621" cy="523220"/>
          </a:xfrm>
          <a:prstGeom prst="rect">
            <a:avLst/>
          </a:prstGeom>
          <a:noFill/>
        </p:spPr>
        <p:txBody>
          <a:bodyPr wrap="none" rtlCol="0">
            <a:spAutoFit/>
          </a:bodyPr>
          <a:lstStyle/>
          <a:p>
            <a:r>
              <a:rPr lang="it-IT" sz="2800" dirty="0" err="1" smtClean="0">
                <a:latin typeface="Cambria" panose="02040503050406030204" pitchFamily="18" charset="0"/>
              </a:rPr>
              <a:t>for</a:t>
            </a:r>
            <a:r>
              <a:rPr lang="it-IT" sz="2800" b="1" dirty="0" smtClean="0">
                <a:solidFill>
                  <a:srgbClr val="C00000"/>
                </a:solidFill>
                <a:latin typeface="Cambria" panose="02040503050406030204" pitchFamily="18" charset="0"/>
              </a:rPr>
              <a:t> </a:t>
            </a:r>
            <a:r>
              <a:rPr lang="it-IT" sz="2800" b="1" i="1" dirty="0" err="1" smtClean="0">
                <a:solidFill>
                  <a:srgbClr val="FF0000"/>
                </a:solidFill>
                <a:latin typeface="Cambria" panose="02040503050406030204" pitchFamily="18" charset="0"/>
              </a:rPr>
              <a:t>N</a:t>
            </a:r>
            <a:r>
              <a:rPr lang="it-IT" sz="2800" b="1" dirty="0" err="1" smtClean="0">
                <a:solidFill>
                  <a:srgbClr val="FF0000"/>
                </a:solidFill>
                <a:latin typeface="Cambria" panose="02040503050406030204" pitchFamily="18" charset="0"/>
              </a:rPr>
              <a:t>=</a:t>
            </a:r>
            <a:r>
              <a:rPr lang="it-IT" sz="2800" b="1" i="1" dirty="0" err="1" smtClean="0">
                <a:solidFill>
                  <a:srgbClr val="FF0000"/>
                </a:solidFill>
                <a:latin typeface="Cambria" panose="02040503050406030204" pitchFamily="18" charset="0"/>
              </a:rPr>
              <a:t>pq</a:t>
            </a:r>
            <a:r>
              <a:rPr lang="it-IT" sz="2800" b="1" dirty="0" smtClean="0">
                <a:solidFill>
                  <a:srgbClr val="C00000"/>
                </a:solidFill>
                <a:latin typeface="Cambria" panose="02040503050406030204" pitchFamily="18" charset="0"/>
              </a:rPr>
              <a:t> </a:t>
            </a:r>
            <a:r>
              <a:rPr lang="it-IT" sz="2800" dirty="0" err="1" smtClean="0">
                <a:latin typeface="Cambria" panose="02040503050406030204" pitchFamily="18" charset="0"/>
              </a:rPr>
              <a:t>define</a:t>
            </a:r>
            <a:r>
              <a:rPr lang="it-IT" sz="2800" b="1" dirty="0" smtClean="0">
                <a:solidFill>
                  <a:srgbClr val="C00000"/>
                </a:solidFill>
                <a:latin typeface="Cambria" panose="02040503050406030204" pitchFamily="18" charset="0"/>
              </a:rPr>
              <a:t> </a:t>
            </a:r>
            <a:r>
              <a:rPr lang="it-IT" sz="2800" b="1" dirty="0" smtClean="0">
                <a:solidFill>
                  <a:srgbClr val="FF0000"/>
                </a:solidFill>
                <a:latin typeface="Cambria" panose="02040503050406030204" pitchFamily="18" charset="0"/>
              </a:rPr>
              <a:t>J</a:t>
            </a:r>
            <a:r>
              <a:rPr lang="it-IT" sz="2800" b="1" i="1" baseline="-25000" dirty="0" smtClean="0">
                <a:solidFill>
                  <a:srgbClr val="FF0000"/>
                </a:solidFill>
                <a:latin typeface="Cambria" panose="02040503050406030204" pitchFamily="18" charset="0"/>
              </a:rPr>
              <a:t>N</a:t>
            </a:r>
            <a:r>
              <a:rPr lang="it-IT" sz="2800" b="1" dirty="0" smtClean="0">
                <a:solidFill>
                  <a:srgbClr val="FF0000"/>
                </a:solidFill>
                <a:latin typeface="Cambria" panose="02040503050406030204" pitchFamily="18" charset="0"/>
              </a:rPr>
              <a:t>(</a:t>
            </a:r>
            <a:r>
              <a:rPr lang="it-IT" sz="2800" b="1" i="1" dirty="0" smtClean="0">
                <a:solidFill>
                  <a:srgbClr val="FF0000"/>
                </a:solidFill>
                <a:latin typeface="Cambria" panose="02040503050406030204" pitchFamily="18" charset="0"/>
              </a:rPr>
              <a:t>x</a:t>
            </a:r>
            <a:r>
              <a:rPr lang="it-IT" sz="2800" b="1" dirty="0" smtClean="0">
                <a:solidFill>
                  <a:srgbClr val="FF0000"/>
                </a:solidFill>
                <a:latin typeface="Cambria" panose="02040503050406030204" pitchFamily="18" charset="0"/>
              </a:rPr>
              <a:t>) := </a:t>
            </a:r>
            <a:r>
              <a:rPr lang="it-IT" sz="2800" b="1" dirty="0" err="1" smtClean="0">
                <a:solidFill>
                  <a:srgbClr val="FF0000"/>
                </a:solidFill>
                <a:latin typeface="Cambria" panose="02040503050406030204" pitchFamily="18" charset="0"/>
              </a:rPr>
              <a:t>J</a:t>
            </a:r>
            <a:r>
              <a:rPr lang="it-IT" sz="2800" b="1" i="1" baseline="-25000" dirty="0" err="1" smtClean="0">
                <a:solidFill>
                  <a:srgbClr val="FF0000"/>
                </a:solidFill>
                <a:latin typeface="Cambria" panose="02040503050406030204" pitchFamily="18" charset="0"/>
              </a:rPr>
              <a:t>p</a:t>
            </a:r>
            <a:r>
              <a:rPr lang="it-IT" sz="2800" b="1" dirty="0" smtClean="0">
                <a:solidFill>
                  <a:srgbClr val="FF0000"/>
                </a:solidFill>
                <a:latin typeface="Cambria" panose="02040503050406030204" pitchFamily="18" charset="0"/>
              </a:rPr>
              <a:t>(</a:t>
            </a:r>
            <a:r>
              <a:rPr lang="it-IT" sz="2800" b="1" i="1" dirty="0" smtClean="0">
                <a:solidFill>
                  <a:srgbClr val="FF0000"/>
                </a:solidFill>
                <a:latin typeface="Cambria" panose="02040503050406030204" pitchFamily="18" charset="0"/>
              </a:rPr>
              <a:t>x</a:t>
            </a:r>
            <a:r>
              <a:rPr lang="it-IT" sz="2800" b="1" dirty="0" smtClean="0">
                <a:solidFill>
                  <a:srgbClr val="FF0000"/>
                </a:solidFill>
                <a:latin typeface="Cambria" panose="02040503050406030204" pitchFamily="18" charset="0"/>
              </a:rPr>
              <a:t>) ·</a:t>
            </a:r>
            <a:r>
              <a:rPr lang="it-IT" sz="2800" b="1" dirty="0">
                <a:solidFill>
                  <a:srgbClr val="FF0000"/>
                </a:solidFill>
                <a:latin typeface="Cambria" panose="02040503050406030204" pitchFamily="18" charset="0"/>
              </a:rPr>
              <a:t> </a:t>
            </a:r>
            <a:r>
              <a:rPr lang="it-IT" sz="2800" b="1" dirty="0" err="1" smtClean="0">
                <a:solidFill>
                  <a:srgbClr val="FF0000"/>
                </a:solidFill>
                <a:latin typeface="Cambria" panose="02040503050406030204" pitchFamily="18" charset="0"/>
              </a:rPr>
              <a:t>J</a:t>
            </a:r>
            <a:r>
              <a:rPr lang="it-IT" sz="2800" b="1" i="1" baseline="-25000" dirty="0" err="1" smtClean="0">
                <a:solidFill>
                  <a:srgbClr val="FF0000"/>
                </a:solidFill>
                <a:latin typeface="Cambria" panose="02040503050406030204" pitchFamily="18" charset="0"/>
              </a:rPr>
              <a:t>q</a:t>
            </a:r>
            <a:r>
              <a:rPr lang="it-IT" sz="2800" b="1" dirty="0" smtClean="0">
                <a:solidFill>
                  <a:srgbClr val="FF0000"/>
                </a:solidFill>
                <a:latin typeface="Cambria" panose="02040503050406030204" pitchFamily="18" charset="0"/>
              </a:rPr>
              <a:t>(</a:t>
            </a:r>
            <a:r>
              <a:rPr lang="it-IT" sz="2800" b="1" i="1" dirty="0" smtClean="0">
                <a:solidFill>
                  <a:srgbClr val="FF0000"/>
                </a:solidFill>
                <a:latin typeface="Cambria" panose="02040503050406030204" pitchFamily="18" charset="0"/>
              </a:rPr>
              <a:t>x</a:t>
            </a:r>
            <a:r>
              <a:rPr lang="it-IT" sz="2800" b="1" dirty="0" smtClean="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5148064" y="1200329"/>
                <a:ext cx="2894960" cy="561820"/>
              </a:xfrm>
              <a:prstGeom prst="rect">
                <a:avLst/>
              </a:prstGeom>
              <a:noFill/>
            </p:spPr>
            <p:txBody>
              <a:bodyPr wrap="none" rtlCol="0">
                <a:spAutoFit/>
              </a:bodyPr>
              <a:lstStyle/>
              <a:p>
                <a:r>
                  <a:rPr lang="it-IT" sz="2800" b="1" dirty="0" smtClean="0">
                    <a:solidFill>
                      <a:srgbClr val="FF0000"/>
                    </a:solidFill>
                    <a:latin typeface="Cambria" panose="02040503050406030204" pitchFamily="18" charset="0"/>
                  </a:rPr>
                  <a:t>+ 1      </a:t>
                </a:r>
                <a:r>
                  <a:rPr lang="it-IT" sz="2800" dirty="0" smtClean="0">
                    <a:solidFill>
                      <a:srgbClr val="FF0000"/>
                    </a:solidFill>
                    <a:latin typeface="Cambria" panose="02040503050406030204" pitchFamily="18" charset="0"/>
                  </a:rPr>
                  <a:t>if </a:t>
                </a:r>
                <a14:m>
                  <m:oMath xmlns:m="http://schemas.openxmlformats.org/officeDocument/2006/math">
                    <m:r>
                      <a:rPr lang="pl-PL" sz="2800" b="1" i="1" smtClean="0">
                        <a:solidFill>
                          <a:srgbClr val="FF0000"/>
                        </a:solidFill>
                        <a:latin typeface="Cambria Math" panose="02040503050406030204" pitchFamily="18" charset="0"/>
                      </a:rPr>
                      <m:t>𝒙</m:t>
                    </m:r>
                    <m:r>
                      <a:rPr lang="pl-PL" sz="2800" b="1" i="1" smtClean="0">
                        <a:solidFill>
                          <a:srgbClr val="FF0000"/>
                        </a:solidFill>
                        <a:latin typeface="Cambria Math" panose="02040503050406030204" pitchFamily="18" charset="0"/>
                      </a:rPr>
                      <m:t>∈</m:t>
                    </m:r>
                    <m:r>
                      <a:rPr lang="pl-PL" sz="2800" b="1" i="0" smtClean="0">
                        <a:solidFill>
                          <a:srgbClr val="FF0000"/>
                        </a:solidFill>
                        <a:latin typeface="Cambria Math" panose="02040503050406030204" pitchFamily="18" charset="0"/>
                      </a:rPr>
                      <m:t>𝐐</m:t>
                    </m:r>
                    <m:sSub>
                      <m:sSubPr>
                        <m:ctrlPr>
                          <a:rPr lang="pl-PL" sz="2800" b="1" i="1" smtClean="0">
                            <a:solidFill>
                              <a:srgbClr val="FF0000"/>
                            </a:solidFill>
                            <a:latin typeface="Cambria Math" panose="02040503050406030204" pitchFamily="18" charset="0"/>
                          </a:rPr>
                        </m:ctrlPr>
                      </m:sSubPr>
                      <m:e>
                        <m:r>
                          <a:rPr lang="pl-PL" sz="2800" b="1" i="0" smtClean="0">
                            <a:solidFill>
                              <a:srgbClr val="FF0000"/>
                            </a:solidFill>
                            <a:latin typeface="Cambria Math" panose="02040503050406030204" pitchFamily="18" charset="0"/>
                          </a:rPr>
                          <m:t>𝐑</m:t>
                        </m:r>
                      </m:e>
                      <m:sub>
                        <m:r>
                          <a:rPr lang="pl-PL" sz="2800" b="1" i="1" smtClean="0">
                            <a:solidFill>
                              <a:srgbClr val="FF0000"/>
                            </a:solidFill>
                            <a:latin typeface="Cambria Math" panose="02040503050406030204" pitchFamily="18" charset="0"/>
                          </a:rPr>
                          <m:t>𝒑</m:t>
                        </m:r>
                      </m:sub>
                    </m:sSub>
                  </m:oMath>
                </a14:m>
                <a:r>
                  <a:rPr lang="it-IT" sz="2000" b="1" dirty="0" smtClean="0">
                    <a:solidFill>
                      <a:srgbClr val="FF0000"/>
                    </a:solidFill>
                    <a:latin typeface="Arial"/>
                    <a:cs typeface="Arial"/>
                  </a:rPr>
                  <a:t> </a:t>
                </a:r>
                <a:r>
                  <a:rPr lang="it-IT" sz="2000" b="1" dirty="0" smtClean="0">
                    <a:solidFill>
                      <a:srgbClr val="FF0000"/>
                    </a:solidFill>
                    <a:latin typeface="Cambria" panose="02040503050406030204" pitchFamily="18" charset="0"/>
                  </a:rPr>
                  <a:t> </a:t>
                </a:r>
                <a:endParaRPr lang="en-US" sz="2800" b="1" dirty="0">
                  <a:solidFill>
                    <a:srgbClr val="FF0000"/>
                  </a:solidFill>
                  <a:latin typeface="Cambria"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148064" y="1200329"/>
                <a:ext cx="2894960" cy="561820"/>
              </a:xfrm>
              <a:prstGeom prst="rect">
                <a:avLst/>
              </a:prstGeom>
              <a:blipFill>
                <a:blip r:embed="rId7"/>
                <a:stretch>
                  <a:fillRect l="-4211" t="-13043" b="-21739"/>
                </a:stretch>
              </a:blipFill>
            </p:spPr>
            <p:txBody>
              <a:bodyPr/>
              <a:lstStyle/>
              <a:p>
                <a:r>
                  <a:rPr lang="pl-PL">
                    <a:noFill/>
                  </a:rPr>
                  <a:t> </a:t>
                </a:r>
              </a:p>
            </p:txBody>
          </p:sp>
        </mc:Fallback>
      </mc:AlternateContent>
      <p:sp>
        <p:nvSpPr>
          <p:cNvPr id="16" name="TextBox 15"/>
          <p:cNvSpPr txBox="1"/>
          <p:nvPr/>
        </p:nvSpPr>
        <p:spPr>
          <a:xfrm>
            <a:off x="183038" y="1366821"/>
            <a:ext cx="4929222" cy="523220"/>
          </a:xfrm>
          <a:prstGeom prst="rect">
            <a:avLst/>
          </a:prstGeom>
          <a:noFill/>
        </p:spPr>
        <p:txBody>
          <a:bodyPr wrap="square" rtlCol="0">
            <a:spAutoFit/>
          </a:bodyPr>
          <a:lstStyle/>
          <a:p>
            <a:r>
              <a:rPr lang="it-IT" sz="2800" dirty="0" err="1" smtClean="0">
                <a:latin typeface="Cambria" panose="02040503050406030204" pitchFamily="18" charset="0"/>
              </a:rPr>
              <a:t>for</a:t>
            </a:r>
            <a:r>
              <a:rPr lang="it-IT" sz="2800" dirty="0" smtClean="0">
                <a:latin typeface="Cambria" panose="02040503050406030204" pitchFamily="18" charset="0"/>
              </a:rPr>
              <a:t> </a:t>
            </a:r>
            <a:r>
              <a:rPr lang="it-IT" sz="2800" dirty="0" err="1" smtClean="0">
                <a:latin typeface="Cambria" panose="02040503050406030204" pitchFamily="18" charset="0"/>
              </a:rPr>
              <a:t>any</a:t>
            </a:r>
            <a:r>
              <a:rPr lang="it-IT" sz="2800" dirty="0" smtClean="0">
                <a:latin typeface="Cambria" panose="02040503050406030204" pitchFamily="18" charset="0"/>
              </a:rPr>
              <a:t> prime </a:t>
            </a:r>
            <a:r>
              <a:rPr lang="it-IT" sz="2800" b="1" i="1" dirty="0" smtClean="0">
                <a:solidFill>
                  <a:srgbClr val="FF0000"/>
                </a:solidFill>
                <a:latin typeface="Cambria" panose="02040503050406030204" pitchFamily="18" charset="0"/>
              </a:rPr>
              <a:t>p</a:t>
            </a:r>
            <a:r>
              <a:rPr lang="it-IT" sz="2800" b="1" dirty="0" smtClean="0">
                <a:solidFill>
                  <a:srgbClr val="C00000"/>
                </a:solidFill>
                <a:latin typeface="Cambria" panose="02040503050406030204" pitchFamily="18" charset="0"/>
              </a:rPr>
              <a:t> </a:t>
            </a:r>
            <a:r>
              <a:rPr lang="it-IT" sz="2800" dirty="0" err="1" smtClean="0">
                <a:latin typeface="Cambria" panose="02040503050406030204" pitchFamily="18" charset="0"/>
              </a:rPr>
              <a:t>define</a:t>
            </a:r>
            <a:r>
              <a:rPr lang="it-IT" sz="2800" dirty="0" smtClean="0">
                <a:latin typeface="Cambria" panose="02040503050406030204" pitchFamily="18" charset="0"/>
              </a:rPr>
              <a:t> </a:t>
            </a:r>
            <a:r>
              <a:rPr lang="it-IT" sz="2800" b="1" dirty="0" err="1" smtClean="0">
                <a:solidFill>
                  <a:srgbClr val="FF0000"/>
                </a:solidFill>
                <a:latin typeface="Cambria" panose="02040503050406030204" pitchFamily="18" charset="0"/>
              </a:rPr>
              <a:t>J</a:t>
            </a:r>
            <a:r>
              <a:rPr lang="it-IT" sz="2800" b="1" i="1" baseline="-25000" dirty="0" err="1" smtClean="0">
                <a:solidFill>
                  <a:srgbClr val="FF0000"/>
                </a:solidFill>
                <a:latin typeface="Cambria" panose="02040503050406030204" pitchFamily="18" charset="0"/>
              </a:rPr>
              <a:t>p</a:t>
            </a:r>
            <a:r>
              <a:rPr lang="it-IT" sz="2800" b="1" dirty="0" smtClean="0">
                <a:solidFill>
                  <a:srgbClr val="FF0000"/>
                </a:solidFill>
                <a:latin typeface="Cambria" panose="02040503050406030204" pitchFamily="18" charset="0"/>
              </a:rPr>
              <a:t>(</a:t>
            </a:r>
            <a:r>
              <a:rPr lang="it-IT" sz="2800" b="1" i="1" dirty="0" smtClean="0">
                <a:solidFill>
                  <a:srgbClr val="FF0000"/>
                </a:solidFill>
                <a:latin typeface="Cambria" panose="02040503050406030204" pitchFamily="18" charset="0"/>
              </a:rPr>
              <a:t>x</a:t>
            </a:r>
            <a:r>
              <a:rPr lang="it-IT" sz="2800" b="1" dirty="0" smtClean="0">
                <a:solidFill>
                  <a:srgbClr val="FF0000"/>
                </a:solidFill>
                <a:latin typeface="Cambria" panose="02040503050406030204" pitchFamily="18" charset="0"/>
              </a:rPr>
              <a:t>) := </a:t>
            </a:r>
            <a:endParaRPr lang="en-US" sz="2800" b="1" dirty="0">
              <a:solidFill>
                <a:srgbClr val="FF0000"/>
              </a:solidFill>
              <a:latin typeface="Cambria" panose="02040503050406030204" pitchFamily="18" charset="0"/>
            </a:endParaRPr>
          </a:p>
        </p:txBody>
      </p:sp>
      <p:sp>
        <p:nvSpPr>
          <p:cNvPr id="17" name="TextBox 16"/>
          <p:cNvSpPr txBox="1"/>
          <p:nvPr/>
        </p:nvSpPr>
        <p:spPr>
          <a:xfrm>
            <a:off x="5076626" y="1557519"/>
            <a:ext cx="2765501" cy="523220"/>
          </a:xfrm>
          <a:prstGeom prst="rect">
            <a:avLst/>
          </a:prstGeom>
          <a:noFill/>
        </p:spPr>
        <p:txBody>
          <a:bodyPr wrap="none" rtlCol="0">
            <a:spAutoFit/>
          </a:bodyPr>
          <a:lstStyle/>
          <a:p>
            <a:r>
              <a:rPr lang="it-IT" sz="2800" b="1" dirty="0" smtClean="0">
                <a:solidFill>
                  <a:srgbClr val="FF0000"/>
                </a:solidFill>
                <a:latin typeface="Cambria" panose="02040503050406030204" pitchFamily="18" charset="0"/>
              </a:rPr>
              <a:t> -</a:t>
            </a:r>
            <a:r>
              <a:rPr lang="pl-PL" sz="2800" b="1" dirty="0" smtClean="0">
                <a:solidFill>
                  <a:srgbClr val="FF0000"/>
                </a:solidFill>
                <a:latin typeface="Cambria" panose="02040503050406030204" pitchFamily="18" charset="0"/>
              </a:rPr>
              <a:t> </a:t>
            </a:r>
            <a:r>
              <a:rPr lang="it-IT" sz="2800" b="1" dirty="0" smtClean="0">
                <a:solidFill>
                  <a:srgbClr val="FF0000"/>
                </a:solidFill>
                <a:latin typeface="Cambria" panose="02040503050406030204" pitchFamily="18" charset="0"/>
              </a:rPr>
              <a:t> 1      </a:t>
            </a:r>
            <a:r>
              <a:rPr lang="it-IT" sz="2800" dirty="0" smtClean="0">
                <a:solidFill>
                  <a:srgbClr val="FF0000"/>
                </a:solidFill>
                <a:latin typeface="Cambria" panose="02040503050406030204" pitchFamily="18" charset="0"/>
              </a:rPr>
              <a:t>otherwise</a:t>
            </a:r>
            <a:endParaRPr lang="en-US" sz="2800" b="1" dirty="0">
              <a:solidFill>
                <a:srgbClr val="FF0000"/>
              </a:solidFill>
              <a:latin typeface="Cambria" panose="02040503050406030204" pitchFamily="18" charset="0"/>
            </a:endParaRPr>
          </a:p>
        </p:txBody>
      </p:sp>
      <p:sp>
        <p:nvSpPr>
          <p:cNvPr id="18" name="Left Brace 17"/>
          <p:cNvSpPr/>
          <p:nvPr/>
        </p:nvSpPr>
        <p:spPr>
          <a:xfrm>
            <a:off x="4862312" y="1341027"/>
            <a:ext cx="285752" cy="642942"/>
          </a:xfrm>
          <a:prstGeom prst="leftBrace">
            <a:avLst>
              <a:gd name="adj1" fmla="val 43261"/>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dirty="0">
              <a:solidFill>
                <a:srgbClr val="FF0000"/>
              </a:solidFill>
              <a:latin typeface="Cambria" panose="02040503050406030204" pitchFamily="18" charset="0"/>
            </a:endParaRPr>
          </a:p>
        </p:txBody>
      </p:sp>
      <p:graphicFrame>
        <p:nvGraphicFramePr>
          <p:cNvPr id="19" name="Group 5"/>
          <p:cNvGraphicFramePr>
            <a:graphicFrameLocks/>
          </p:cNvGraphicFramePr>
          <p:nvPr>
            <p:extLst>
              <p:ext uri="{D42A27DB-BD31-4B8C-83A1-F6EECF244321}">
                <p14:modId xmlns:p14="http://schemas.microsoft.com/office/powerpoint/2010/main" val="1118452698"/>
              </p:ext>
            </p:extLst>
          </p:nvPr>
        </p:nvGraphicFramePr>
        <p:xfrm>
          <a:off x="5357818" y="3419460"/>
          <a:ext cx="3119446" cy="1524000"/>
        </p:xfrm>
        <a:graphic>
          <a:graphicData uri="http://schemas.openxmlformats.org/drawingml/2006/table">
            <a:tbl>
              <a:tblPr/>
              <a:tblGrid>
                <a:gridCol w="1551599">
                  <a:extLst>
                    <a:ext uri="{9D8B030D-6E8A-4147-A177-3AD203B41FA5}">
                      <a16:colId xmlns:a16="http://schemas.microsoft.com/office/drawing/2014/main" val="20000"/>
                    </a:ext>
                  </a:extLst>
                </a:gridCol>
                <a:gridCol w="1567847">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 name="Rectangle 19"/>
          <p:cNvSpPr/>
          <p:nvPr/>
        </p:nvSpPr>
        <p:spPr>
          <a:xfrm>
            <a:off x="4929190" y="2847956"/>
            <a:ext cx="1244251" cy="461665"/>
          </a:xfrm>
          <a:prstGeom prst="rect">
            <a:avLst/>
          </a:prstGeom>
        </p:spPr>
        <p:txBody>
          <a:bodyPr wrap="none">
            <a:spAutoFit/>
          </a:bodyPr>
          <a:lstStyle/>
          <a:p>
            <a:r>
              <a:rPr lang="it-IT" sz="2400" b="1" dirty="0" smtClean="0">
                <a:solidFill>
                  <a:srgbClr val="FF0000"/>
                </a:solidFill>
                <a:latin typeface="Cambria" panose="02040503050406030204" pitchFamily="18" charset="0"/>
              </a:rPr>
              <a:t>J</a:t>
            </a:r>
            <a:r>
              <a:rPr lang="it-IT" sz="2400" b="1" i="1" baseline="-25000" dirty="0" smtClean="0">
                <a:solidFill>
                  <a:srgbClr val="FF0000"/>
                </a:solidFill>
                <a:latin typeface="Cambria" panose="02040503050406030204" pitchFamily="18" charset="0"/>
              </a:rPr>
              <a:t>N</a:t>
            </a:r>
            <a:r>
              <a:rPr lang="it-IT" sz="2400" b="1" dirty="0" smtClean="0">
                <a:solidFill>
                  <a:srgbClr val="FF0000"/>
                </a:solidFill>
                <a:latin typeface="Cambria" panose="02040503050406030204" pitchFamily="18" charset="0"/>
              </a:rPr>
              <a:t>(</a:t>
            </a:r>
            <a:r>
              <a:rPr lang="it-IT" sz="2400" b="1" i="1" dirty="0" smtClean="0">
                <a:solidFill>
                  <a:srgbClr val="FF0000"/>
                </a:solidFill>
                <a:latin typeface="Cambria" panose="02040503050406030204" pitchFamily="18" charset="0"/>
              </a:rPr>
              <a:t>x</a:t>
            </a:r>
            <a:r>
              <a:rPr lang="it-IT" sz="2400" b="1" dirty="0" smtClean="0">
                <a:solidFill>
                  <a:srgbClr val="FF0000"/>
                </a:solidFill>
                <a:latin typeface="Cambria" panose="02040503050406030204" pitchFamily="18" charset="0"/>
              </a:rPr>
              <a:t>) := </a:t>
            </a:r>
            <a:endParaRPr lang="en-US" sz="2400"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1" name="TextBox 20"/>
              <p:cNvSpPr txBox="1"/>
              <p:nvPr/>
            </p:nvSpPr>
            <p:spPr>
              <a:xfrm>
                <a:off x="5643570" y="5357826"/>
                <a:ext cx="3224857" cy="4644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pl-PL" sz="2400" b="1" i="1" smtClean="0">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smtClean="0">
                              <a:solidFill>
                                <a:srgbClr val="FF0000"/>
                              </a:solidFill>
                              <a:latin typeface="Cambria Math" panose="02040503050406030204" pitchFamily="18" charset="0"/>
                            </a:rPr>
                            <m:t>+</m:t>
                          </m:r>
                        </m:sup>
                      </m:sSubSup>
                      <m:r>
                        <a:rPr lang="pl-PL" sz="2400" b="1" i="1" smtClean="0">
                          <a:solidFill>
                            <a:srgbClr val="FF0000"/>
                          </a:solidFill>
                          <a:latin typeface="Cambria Math" panose="02040503050406030204" pitchFamily="18" charset="0"/>
                        </a:rPr>
                        <m:t>≔{</m:t>
                      </m:r>
                      <m:r>
                        <a:rPr lang="pl-PL" sz="2400" b="1" i="1" smtClean="0">
                          <a:solidFill>
                            <a:srgbClr val="FF0000"/>
                          </a:solidFill>
                          <a:latin typeface="Cambria Math" panose="02040503050406030204" pitchFamily="18" charset="0"/>
                        </a:rPr>
                        <m:t>𝒙</m:t>
                      </m:r>
                      <m:r>
                        <a:rPr lang="pl-PL" sz="2400" b="1" i="1" smtClean="0">
                          <a:solidFill>
                            <a:srgbClr val="FF0000"/>
                          </a:solidFill>
                          <a:latin typeface="Cambria Math" panose="02040503050406030204" pitchFamily="18" charset="0"/>
                        </a:rPr>
                        <m:t>:</m:t>
                      </m:r>
                      <m:sSub>
                        <m:sSubPr>
                          <m:ctrlPr>
                            <a:rPr lang="pl-PL" sz="2400" b="1" i="1" smtClean="0">
                              <a:solidFill>
                                <a:srgbClr val="FF0000"/>
                              </a:solidFill>
                              <a:latin typeface="Cambria Math" panose="02040503050406030204" pitchFamily="18" charset="0"/>
                            </a:rPr>
                          </m:ctrlPr>
                        </m:sSubPr>
                        <m:e>
                          <m:r>
                            <a:rPr lang="pl-PL" sz="2400" b="1" i="0" smtClean="0">
                              <a:solidFill>
                                <a:srgbClr val="FF0000"/>
                              </a:solidFill>
                              <a:latin typeface="Cambria Math" panose="02040503050406030204" pitchFamily="18" charset="0"/>
                            </a:rPr>
                            <m:t>𝐉</m:t>
                          </m:r>
                        </m:e>
                        <m:sub>
                          <m:r>
                            <a:rPr lang="pl-PL" sz="2400" b="1" i="1" smtClean="0">
                              <a:solidFill>
                                <a:srgbClr val="FF0000"/>
                              </a:solidFill>
                              <a:latin typeface="Cambria Math" panose="02040503050406030204" pitchFamily="18" charset="0"/>
                            </a:rPr>
                            <m:t>𝒏</m:t>
                          </m:r>
                        </m:sub>
                      </m:sSub>
                      <m:d>
                        <m:dPr>
                          <m:ctrlPr>
                            <a:rPr lang="pl-PL" sz="2400" b="1" i="1" smtClean="0">
                              <a:solidFill>
                                <a:srgbClr val="FF0000"/>
                              </a:solidFill>
                              <a:latin typeface="Cambria Math" panose="02040503050406030204" pitchFamily="18" charset="0"/>
                            </a:rPr>
                          </m:ctrlPr>
                        </m:dPr>
                        <m:e>
                          <m:r>
                            <a:rPr lang="pl-PL" sz="2400" b="1" i="1" smtClean="0">
                              <a:solidFill>
                                <a:srgbClr val="FF0000"/>
                              </a:solidFill>
                              <a:latin typeface="Cambria Math" panose="02040503050406030204" pitchFamily="18" charset="0"/>
                            </a:rPr>
                            <m:t>𝒙</m:t>
                          </m:r>
                        </m:e>
                      </m:d>
                      <m:r>
                        <a:rPr lang="pl-PL" sz="2400" b="1" i="1" smtClean="0">
                          <a:solidFill>
                            <a:srgbClr val="FF0000"/>
                          </a:solidFill>
                          <a:latin typeface="Cambria Math" panose="02040503050406030204" pitchFamily="18" charset="0"/>
                        </a:rPr>
                        <m:t>=+</m:t>
                      </m:r>
                      <m:r>
                        <a:rPr lang="pl-PL" sz="2400" b="1" i="1" smtClean="0">
                          <a:solidFill>
                            <a:srgbClr val="FF0000"/>
                          </a:solidFill>
                          <a:latin typeface="Cambria Math" panose="02040503050406030204" pitchFamily="18" charset="0"/>
                        </a:rPr>
                        <m:t>𝟏</m:t>
                      </m:r>
                      <m:r>
                        <a:rPr lang="pl-PL" sz="2400" b="1" i="1" smtClean="0">
                          <a:solidFill>
                            <a:srgbClr val="FF0000"/>
                          </a:solidFill>
                          <a:latin typeface="Cambria Math" panose="02040503050406030204" pitchFamily="18" charset="0"/>
                        </a:rPr>
                        <m:t>}</m:t>
                      </m:r>
                    </m:oMath>
                  </m:oMathPara>
                </a14:m>
                <a:endParaRPr lang="en-US" sz="2400" b="1" dirty="0">
                  <a:solidFill>
                    <a:srgbClr val="C00000"/>
                  </a:solidFill>
                  <a:latin typeface="Cambria"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643570" y="5357826"/>
                <a:ext cx="3224857" cy="464423"/>
              </a:xfrm>
              <a:prstGeom prst="rect">
                <a:avLst/>
              </a:prstGeom>
              <a:blipFill>
                <a:blip r:embed="rId8"/>
                <a:stretch>
                  <a:fillRect b="-19737"/>
                </a:stretch>
              </a:blipFill>
            </p:spPr>
            <p:txBody>
              <a:bodyPr/>
              <a:lstStyle/>
              <a:p>
                <a:r>
                  <a:rPr lang="pl-PL">
                    <a:noFill/>
                  </a:rPr>
                  <a:t> </a:t>
                </a:r>
              </a:p>
            </p:txBody>
          </p:sp>
        </mc:Fallback>
      </mc:AlternateContent>
      <p:sp>
        <p:nvSpPr>
          <p:cNvPr id="25" name="TextBox 24"/>
          <p:cNvSpPr txBox="1"/>
          <p:nvPr/>
        </p:nvSpPr>
        <p:spPr>
          <a:xfrm>
            <a:off x="142844" y="6088559"/>
            <a:ext cx="8858312"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sz="2400" b="1" dirty="0" err="1" smtClean="0">
                <a:latin typeface="Cambria" panose="02040503050406030204" pitchFamily="18" charset="0"/>
              </a:rPr>
              <a:t>Jacobi</a:t>
            </a:r>
            <a:r>
              <a:rPr lang="it-IT" sz="2400" b="1" dirty="0" smtClean="0">
                <a:latin typeface="Cambria" panose="02040503050406030204" pitchFamily="18" charset="0"/>
              </a:rPr>
              <a:t> </a:t>
            </a:r>
            <a:r>
              <a:rPr lang="it-IT" sz="2400" b="1" dirty="0" err="1" smtClean="0">
                <a:latin typeface="Cambria" panose="02040503050406030204" pitchFamily="18" charset="0"/>
              </a:rPr>
              <a:t>symbol</a:t>
            </a:r>
            <a:r>
              <a:rPr lang="it-IT" sz="2400" b="1" dirty="0" smtClean="0">
                <a:latin typeface="Cambria" panose="02040503050406030204" pitchFamily="18" charset="0"/>
              </a:rPr>
              <a:t> can </a:t>
            </a:r>
            <a:r>
              <a:rPr lang="it-IT" sz="2400" b="1" dirty="0" err="1" smtClean="0">
                <a:latin typeface="Cambria" panose="02040503050406030204" pitchFamily="18" charset="0"/>
              </a:rPr>
              <a:t>be</a:t>
            </a:r>
            <a:r>
              <a:rPr lang="it-IT" sz="2400" b="1" dirty="0" smtClean="0">
                <a:latin typeface="Cambria" panose="02040503050406030204" pitchFamily="18" charset="0"/>
              </a:rPr>
              <a:t> </a:t>
            </a:r>
            <a:r>
              <a:rPr lang="it-IT" sz="2400" b="1" dirty="0" err="1" smtClean="0">
                <a:latin typeface="Cambria" panose="02040503050406030204" pitchFamily="18" charset="0"/>
              </a:rPr>
              <a:t>computed</a:t>
            </a:r>
            <a:r>
              <a:rPr lang="it-IT" sz="2400" b="1" dirty="0" smtClean="0">
                <a:latin typeface="Cambria" panose="02040503050406030204" pitchFamily="18" charset="0"/>
              </a:rPr>
              <a:t> </a:t>
            </a:r>
            <a:r>
              <a:rPr lang="it-IT" sz="2400" b="1" dirty="0" err="1" smtClean="0">
                <a:latin typeface="Cambria" panose="02040503050406030204" pitchFamily="18" charset="0"/>
              </a:rPr>
              <a:t>efficiently</a:t>
            </a:r>
            <a:r>
              <a:rPr lang="it-IT" sz="2400" b="1" dirty="0" smtClean="0">
                <a:latin typeface="Cambria" panose="02040503050406030204" pitchFamily="18" charset="0"/>
              </a:rPr>
              <a:t>! </a:t>
            </a:r>
            <a:r>
              <a:rPr lang="it-IT" sz="2000" dirty="0" smtClean="0">
                <a:latin typeface="Cambria" panose="02040503050406030204" pitchFamily="18" charset="0"/>
              </a:rPr>
              <a:t>(</a:t>
            </a:r>
            <a:r>
              <a:rPr lang="it-IT" sz="2000" dirty="0" err="1" smtClean="0">
                <a:latin typeface="Cambria" panose="02040503050406030204" pitchFamily="18" charset="0"/>
              </a:rPr>
              <a:t>even</a:t>
            </a:r>
            <a:r>
              <a:rPr lang="it-IT" sz="2000" dirty="0" smtClean="0">
                <a:latin typeface="Cambria" panose="02040503050406030204" pitchFamily="18" charset="0"/>
              </a:rPr>
              <a:t> in </a:t>
            </a:r>
            <a:r>
              <a:rPr lang="it-IT" sz="2000" b="1" i="1" dirty="0" smtClean="0">
                <a:solidFill>
                  <a:srgbClr val="FF0000"/>
                </a:solidFill>
                <a:latin typeface="Cambria" panose="02040503050406030204" pitchFamily="18" charset="0"/>
              </a:rPr>
              <a:t>p</a:t>
            </a:r>
            <a:r>
              <a:rPr lang="it-IT" sz="2000" dirty="0" smtClean="0">
                <a:latin typeface="Cambria" panose="02040503050406030204" pitchFamily="18" charset="0"/>
              </a:rPr>
              <a:t> and </a:t>
            </a:r>
            <a:r>
              <a:rPr lang="it-IT" sz="2000" b="1" i="1" dirty="0" smtClean="0">
                <a:solidFill>
                  <a:srgbClr val="FF0000"/>
                </a:solidFill>
                <a:latin typeface="Cambria" panose="02040503050406030204" pitchFamily="18" charset="0"/>
              </a:rPr>
              <a:t>q</a:t>
            </a:r>
            <a:r>
              <a:rPr lang="it-IT" sz="2000" b="1" dirty="0" smtClean="0">
                <a:solidFill>
                  <a:srgbClr val="C00000"/>
                </a:solidFill>
                <a:latin typeface="Cambria" panose="02040503050406030204" pitchFamily="18" charset="0"/>
              </a:rPr>
              <a:t> </a:t>
            </a:r>
            <a:r>
              <a:rPr lang="it-IT" sz="2000" dirty="0" smtClean="0">
                <a:latin typeface="Cambria" panose="02040503050406030204" pitchFamily="18" charset="0"/>
              </a:rPr>
              <a:t>are </a:t>
            </a:r>
            <a:r>
              <a:rPr lang="it-IT" sz="2000" dirty="0" err="1" smtClean="0">
                <a:latin typeface="Cambria" panose="02040503050406030204" pitchFamily="18" charset="0"/>
              </a:rPr>
              <a:t>unknown</a:t>
            </a:r>
            <a:r>
              <a:rPr lang="it-IT" sz="2000" dirty="0" smtClean="0">
                <a:latin typeface="Cambria" panose="02040503050406030204" pitchFamily="18" charset="0"/>
              </a:rPr>
              <a:t>)</a:t>
            </a:r>
            <a:endParaRPr lang="en-US" sz="20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26" name="Rectangular Callout 25"/>
              <p:cNvSpPr/>
              <p:nvPr/>
            </p:nvSpPr>
            <p:spPr>
              <a:xfrm>
                <a:off x="928662" y="5286388"/>
                <a:ext cx="3714776" cy="642942"/>
              </a:xfrm>
              <a:prstGeom prst="wedgeRectCallout">
                <a:avLst>
                  <a:gd name="adj1" fmla="val 68501"/>
                  <a:gd name="adj2" fmla="val -621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dirty="0" err="1" smtClean="0">
                    <a:latin typeface="Cambria" panose="02040503050406030204" pitchFamily="18" charset="0"/>
                  </a:rPr>
                  <a:t>It</a:t>
                </a:r>
                <a:r>
                  <a:rPr lang="it-IT" sz="2400" dirty="0" smtClean="0">
                    <a:latin typeface="Cambria" panose="02040503050406030204" pitchFamily="18" charset="0"/>
                  </a:rPr>
                  <a:t> </a:t>
                </a:r>
                <a:r>
                  <a:rPr lang="it-IT" sz="2400" dirty="0" err="1" smtClean="0">
                    <a:latin typeface="Cambria" panose="02040503050406030204" pitchFamily="18" charset="0"/>
                  </a:rPr>
                  <a:t>is</a:t>
                </a:r>
                <a:r>
                  <a:rPr lang="it-IT" sz="2400" dirty="0" smtClean="0">
                    <a:latin typeface="Cambria" panose="02040503050406030204" pitchFamily="18" charset="0"/>
                  </a:rPr>
                  <a:t> a </a:t>
                </a:r>
                <a:r>
                  <a:rPr lang="it-IT" sz="2400" dirty="0" err="1" smtClean="0">
                    <a:latin typeface="Cambria" panose="02040503050406030204" pitchFamily="18" charset="0"/>
                  </a:rPr>
                  <a:t>subgroup</a:t>
                </a:r>
                <a:r>
                  <a:rPr lang="it-IT" sz="2400" dirty="0" smtClean="0">
                    <a:latin typeface="Cambria" panose="02040503050406030204" pitchFamily="18" charset="0"/>
                  </a:rPr>
                  <a:t> </a:t>
                </a:r>
                <a:r>
                  <a:rPr lang="it-IT" sz="2400" dirty="0" err="1" smtClean="0">
                    <a:latin typeface="Cambria" panose="02040503050406030204" pitchFamily="18" charset="0"/>
                  </a:rPr>
                  <a:t>of</a:t>
                </a:r>
                <a:r>
                  <a:rPr lang="it-IT" sz="2400" dirty="0" smtClean="0">
                    <a:latin typeface="Cambria" panose="02040503050406030204" pitchFamily="18" charset="0"/>
                  </a:rPr>
                  <a:t>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a14:m>
                <a:endParaRPr lang="en-US" sz="2400" b="1" dirty="0">
                  <a:solidFill>
                    <a:srgbClr val="C00000"/>
                  </a:solidFill>
                  <a:latin typeface="Cambria" panose="02040503050406030204" pitchFamily="18" charset="0"/>
                </a:endParaRPr>
              </a:p>
            </p:txBody>
          </p:sp>
        </mc:Choice>
        <mc:Fallback xmlns="">
          <p:sp>
            <p:nvSpPr>
              <p:cNvPr id="26" name="Rectangular Callout 25"/>
              <p:cNvSpPr>
                <a:spLocks noRot="1" noChangeAspect="1" noMove="1" noResize="1" noEditPoints="1" noAdjustHandles="1" noChangeArrowheads="1" noChangeShapeType="1" noTextEdit="1"/>
              </p:cNvSpPr>
              <p:nvPr/>
            </p:nvSpPr>
            <p:spPr>
              <a:xfrm>
                <a:off x="928662" y="5286388"/>
                <a:ext cx="3714776" cy="642942"/>
              </a:xfrm>
              <a:prstGeom prst="wedgeRectCallout">
                <a:avLst>
                  <a:gd name="adj1" fmla="val 68501"/>
                  <a:gd name="adj2" fmla="val -6214"/>
                </a:avLst>
              </a:prstGeom>
              <a:blipFill>
                <a:blip r:embed="rId9"/>
                <a:stretch>
                  <a:fillRect/>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3" grpId="0" animBg="1"/>
      <p:bldP spid="5" grpId="0"/>
      <p:bldP spid="6" grpId="0"/>
      <p:bldP spid="7" grpId="0" animBg="1"/>
      <p:bldP spid="9" grpId="0"/>
      <p:bldP spid="10" grpId="0"/>
      <p:bldP spid="11" grpId="0" animBg="1"/>
      <p:bldP spid="12" grpId="0" animBg="1"/>
      <p:bldP spid="13" grpId="0" animBg="1"/>
      <p:bldP spid="14" grpId="0"/>
      <p:bldP spid="20" grpId="0"/>
      <p:bldP spid="21" grpId="0"/>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377834" y="6218034"/>
            <a:ext cx="2133600" cy="365125"/>
          </a:xfrm>
        </p:spPr>
        <p:txBody>
          <a:bodyPr/>
          <a:lstStyle/>
          <a:p>
            <a:fld id="{97EC195C-C328-417F-AC90-EF395BE341BB}" type="slidenum">
              <a:rPr lang="it-IT"/>
              <a:pPr/>
              <a:t>11</a:t>
            </a:fld>
            <a:endParaRPr lang="it-IT" dirty="0"/>
          </a:p>
        </p:txBody>
      </p:sp>
      <p:sp>
        <p:nvSpPr>
          <p:cNvPr id="222210" name="Rectangle 2"/>
          <p:cNvSpPr>
            <a:spLocks noGrp="1" noChangeArrowheads="1"/>
          </p:cNvSpPr>
          <p:nvPr>
            <p:ph type="title"/>
          </p:nvPr>
        </p:nvSpPr>
        <p:spPr>
          <a:xfrm>
            <a:off x="323528" y="0"/>
            <a:ext cx="8133085" cy="1143000"/>
          </a:xfrm>
        </p:spPr>
        <p:txBody>
          <a:bodyPr/>
          <a:lstStyle/>
          <a:p>
            <a:pPr algn="l"/>
            <a:r>
              <a:rPr lang="en-US" sz="4000" dirty="0"/>
              <a:t>So we have a one-way function</a:t>
            </a:r>
            <a:r>
              <a:rPr lang="pl-PL" sz="4000" dirty="0"/>
              <a:t>!</a:t>
            </a:r>
            <a:endParaRPr lang="en-US" sz="4000" dirty="0"/>
          </a:p>
        </p:txBody>
      </p:sp>
      <p:sp>
        <p:nvSpPr>
          <p:cNvPr id="222211" name="Rectangle 3"/>
          <p:cNvSpPr>
            <a:spLocks noGrp="1" noChangeArrowheads="1"/>
          </p:cNvSpPr>
          <p:nvPr>
            <p:ph type="body" idx="1"/>
          </p:nvPr>
        </p:nvSpPr>
        <p:spPr>
          <a:xfrm>
            <a:off x="467544" y="2504866"/>
            <a:ext cx="7929618" cy="1357321"/>
          </a:xfrm>
        </p:spPr>
        <p:txBody>
          <a:bodyPr>
            <a:normAutofit lnSpcReduction="10000"/>
          </a:bodyPr>
          <a:lstStyle/>
          <a:p>
            <a:pPr>
              <a:lnSpc>
                <a:spcPct val="80000"/>
              </a:lnSpc>
              <a:buFontTx/>
              <a:buNone/>
            </a:pPr>
            <a:r>
              <a:rPr lang="en-US" sz="2400" dirty="0" smtClean="0"/>
              <a:t>Using </a:t>
            </a:r>
            <a:r>
              <a:rPr lang="en-US" sz="2400" dirty="0"/>
              <a:t>the theoretical results [</a:t>
            </a:r>
            <a:r>
              <a:rPr lang="en-US" sz="2400" b="1" dirty="0"/>
              <a:t>HILL99</a:t>
            </a:r>
            <a:r>
              <a:rPr lang="en-US" sz="2400" dirty="0"/>
              <a:t>] this is enough to construct secure encryption schemes.</a:t>
            </a:r>
          </a:p>
          <a:p>
            <a:pPr>
              <a:lnSpc>
                <a:spcPct val="80000"/>
              </a:lnSpc>
              <a:buFontTx/>
              <a:buNone/>
            </a:pPr>
            <a:endParaRPr lang="en-US" sz="2400" dirty="0"/>
          </a:p>
          <a:p>
            <a:pPr>
              <a:lnSpc>
                <a:spcPct val="80000"/>
              </a:lnSpc>
              <a:buFontTx/>
              <a:buNone/>
            </a:pPr>
            <a:r>
              <a:rPr lang="en-US" sz="2400" dirty="0"/>
              <a:t>It turns out that we can do much better</a:t>
            </a:r>
            <a:r>
              <a:rPr lang="en-US" sz="2400" dirty="0" smtClean="0"/>
              <a:t>:</a:t>
            </a:r>
            <a:endParaRPr lang="en-US" sz="2400" dirty="0"/>
          </a:p>
        </p:txBody>
      </p:sp>
      <p:sp>
        <p:nvSpPr>
          <p:cNvPr id="9" name="Rectangle 8"/>
          <p:cNvSpPr/>
          <p:nvPr/>
        </p:nvSpPr>
        <p:spPr>
          <a:xfrm>
            <a:off x="467544" y="1290420"/>
            <a:ext cx="7858180" cy="830997"/>
          </a:xfrm>
          <a:prstGeom prst="rect">
            <a:avLst/>
          </a:prstGeom>
          <a:solidFill>
            <a:schemeClr val="bg1"/>
          </a:solidFill>
          <a:effectLst>
            <a:glow rad="228600">
              <a:schemeClr val="accent2">
                <a:satMod val="175000"/>
                <a:alpha val="40000"/>
              </a:schemeClr>
            </a:glow>
          </a:effectLst>
        </p:spPr>
        <p:txBody>
          <a:bodyPr wrap="square">
            <a:spAutoFit/>
          </a:bodyPr>
          <a:lstStyle/>
          <a:p>
            <a:pPr>
              <a:lnSpc>
                <a:spcPct val="80000"/>
              </a:lnSpc>
              <a:buFontTx/>
              <a:buNone/>
            </a:pPr>
            <a:r>
              <a:rPr lang="en-US" sz="3200" b="1" i="1" dirty="0" smtClean="0">
                <a:solidFill>
                  <a:srgbClr val="FF0000"/>
                </a:solidFill>
                <a:latin typeface="Cambria" panose="02040503050406030204" pitchFamily="18" charset="0"/>
              </a:rPr>
              <a:t>f</a:t>
            </a:r>
            <a:r>
              <a:rPr lang="en-US" sz="3200" b="1" dirty="0" smtClean="0">
                <a:solidFill>
                  <a:srgbClr val="FF0000"/>
                </a:solidFill>
                <a:latin typeface="Cambria" panose="02040503050406030204" pitchFamily="18" charset="0"/>
              </a:rPr>
              <a:t>(</a:t>
            </a:r>
            <a:r>
              <a:rPr lang="en-US" sz="3200" b="1" i="1" dirty="0" err="1" smtClean="0">
                <a:solidFill>
                  <a:srgbClr val="FF0000"/>
                </a:solidFill>
                <a:latin typeface="Cambria" panose="02040503050406030204" pitchFamily="18" charset="0"/>
              </a:rPr>
              <a:t>p</a:t>
            </a:r>
            <a:r>
              <a:rPr lang="en-US" sz="3200" b="1" dirty="0" err="1" smtClean="0">
                <a:solidFill>
                  <a:srgbClr val="FF0000"/>
                </a:solidFill>
                <a:latin typeface="Cambria" panose="02040503050406030204" pitchFamily="18" charset="0"/>
              </a:rPr>
              <a:t>,</a:t>
            </a:r>
            <a:r>
              <a:rPr lang="en-US" sz="3200" b="1" i="1" dirty="0" err="1" smtClean="0">
                <a:solidFill>
                  <a:srgbClr val="FF0000"/>
                </a:solidFill>
                <a:latin typeface="Cambria" panose="02040503050406030204" pitchFamily="18" charset="0"/>
              </a:rPr>
              <a:t>q</a:t>
            </a:r>
            <a:r>
              <a:rPr lang="en-US" sz="3200" b="1" dirty="0" smtClean="0">
                <a:solidFill>
                  <a:srgbClr val="FF0000"/>
                </a:solidFill>
                <a:latin typeface="Cambria" panose="02040503050406030204" pitchFamily="18" charset="0"/>
              </a:rPr>
              <a:t>) = </a:t>
            </a:r>
            <a:r>
              <a:rPr lang="en-US" sz="3200" b="1" i="1" dirty="0" err="1" smtClean="0">
                <a:solidFill>
                  <a:srgbClr val="FF0000"/>
                </a:solidFill>
                <a:latin typeface="Cambria" panose="02040503050406030204" pitchFamily="18" charset="0"/>
              </a:rPr>
              <a:t>pq</a:t>
            </a:r>
            <a:r>
              <a:rPr lang="en-US" sz="3200" dirty="0" smtClean="0">
                <a:solidFill>
                  <a:srgbClr val="FF0000"/>
                </a:solidFill>
                <a:latin typeface="Cambria" panose="02040503050406030204" pitchFamily="18" charset="0"/>
              </a:rPr>
              <a:t> </a:t>
            </a:r>
            <a:r>
              <a:rPr lang="en-US" sz="3200" dirty="0" smtClean="0">
                <a:latin typeface="Cambria" panose="02040503050406030204" pitchFamily="18" charset="0"/>
              </a:rPr>
              <a:t>is </a:t>
            </a:r>
            <a:r>
              <a:rPr lang="en-US" sz="3200" b="1" dirty="0" smtClean="0">
                <a:solidFill>
                  <a:srgbClr val="0070C0"/>
                </a:solidFill>
                <a:latin typeface="Cambria" panose="02040503050406030204" pitchFamily="18" charset="0"/>
              </a:rPr>
              <a:t>one-way</a:t>
            </a:r>
            <a:r>
              <a:rPr lang="en-US" sz="3200" dirty="0" smtClean="0">
                <a:latin typeface="Cambria" panose="02040503050406030204" pitchFamily="18" charset="0"/>
              </a:rPr>
              <a:t>.</a:t>
            </a:r>
          </a:p>
          <a:p>
            <a:pPr algn="r">
              <a:lnSpc>
                <a:spcPct val="80000"/>
              </a:lnSpc>
              <a:buFontTx/>
              <a:buNone/>
            </a:pPr>
            <a:r>
              <a:rPr lang="en-US" sz="2800" dirty="0" smtClean="0">
                <a:latin typeface="Cambria" panose="02040503050406030204" pitchFamily="18" charset="0"/>
              </a:rPr>
              <a:t>(assuming the factoring assumption holds).</a:t>
            </a:r>
            <a:endParaRPr lang="en-US" sz="2800" dirty="0">
              <a:latin typeface="Cambria" panose="02040503050406030204" pitchFamily="18" charset="0"/>
            </a:endParaRPr>
          </a:p>
        </p:txBody>
      </p:sp>
      <p:sp>
        <p:nvSpPr>
          <p:cNvPr id="10" name="Rectangle 9"/>
          <p:cNvSpPr/>
          <p:nvPr/>
        </p:nvSpPr>
        <p:spPr>
          <a:xfrm>
            <a:off x="467544" y="4005064"/>
            <a:ext cx="7929618" cy="1471172"/>
          </a:xfrm>
          <a:prstGeom prst="rect">
            <a:avLst/>
          </a:prstGeom>
          <a:solidFill>
            <a:schemeClr val="bg1"/>
          </a:solidFill>
          <a:effectLst>
            <a:glow rad="228600">
              <a:schemeClr val="accent6">
                <a:satMod val="175000"/>
                <a:alpha val="40000"/>
              </a:schemeClr>
            </a:glow>
          </a:effectLst>
        </p:spPr>
        <p:txBody>
          <a:bodyPr wrap="square">
            <a:spAutoFit/>
          </a:bodyPr>
          <a:lstStyle/>
          <a:p>
            <a:pPr marL="514350" indent="-514350" algn="ctr">
              <a:lnSpc>
                <a:spcPct val="80000"/>
              </a:lnSpc>
            </a:pPr>
            <a:r>
              <a:rPr lang="en-US" sz="2800" dirty="0" smtClean="0">
                <a:latin typeface="Cambria" panose="02040503050406030204" pitchFamily="18" charset="0"/>
              </a:rPr>
              <a:t>based on the number theory we can construct </a:t>
            </a:r>
            <a:r>
              <a:rPr lang="en-US" sz="2800" b="1" dirty="0" smtClean="0">
                <a:solidFill>
                  <a:srgbClr val="FF0000"/>
                </a:solidFill>
                <a:latin typeface="Cambria" panose="02040503050406030204" pitchFamily="18" charset="0"/>
              </a:rPr>
              <a:t>efficient schemes</a:t>
            </a:r>
            <a:r>
              <a:rPr lang="en-US" sz="2800" dirty="0" smtClean="0">
                <a:latin typeface="Cambria" panose="02040503050406030204" pitchFamily="18" charset="0"/>
              </a:rPr>
              <a:t>,</a:t>
            </a:r>
          </a:p>
          <a:p>
            <a:pPr marL="514350" indent="-514350" algn="ctr">
              <a:lnSpc>
                <a:spcPct val="80000"/>
              </a:lnSpc>
            </a:pPr>
            <a:r>
              <a:rPr lang="en-US" sz="2800" dirty="0" smtClean="0">
                <a:latin typeface="Cambria" panose="02040503050406030204" pitchFamily="18" charset="0"/>
              </a:rPr>
              <a:t>that have some </a:t>
            </a:r>
            <a:r>
              <a:rPr lang="en-US" sz="2800" b="1" dirty="0" smtClean="0">
                <a:solidFill>
                  <a:srgbClr val="008000"/>
                </a:solidFill>
                <a:latin typeface="Cambria" panose="02040503050406030204" pitchFamily="18" charset="0"/>
              </a:rPr>
              <a:t>very nice additional properties</a:t>
            </a:r>
            <a:r>
              <a:rPr lang="en-US" sz="2800" dirty="0" smtClean="0">
                <a:latin typeface="Cambria" panose="02040503050406030204" pitchFamily="18" charset="0"/>
              </a:rPr>
              <a:t/>
            </a:r>
            <a:br>
              <a:rPr lang="en-US" sz="2800" dirty="0" smtClean="0">
                <a:latin typeface="Cambria" panose="02040503050406030204" pitchFamily="18" charset="0"/>
              </a:rPr>
            </a:br>
            <a:r>
              <a:rPr lang="en-US" sz="2800" dirty="0" smtClean="0">
                <a:latin typeface="Cambria" panose="02040503050406030204" pitchFamily="18" charset="0"/>
              </a:rPr>
              <a:t>(</a:t>
            </a:r>
            <a:r>
              <a:rPr lang="en-US" sz="2800" b="1" dirty="0" smtClean="0">
                <a:latin typeface="Cambria" panose="02040503050406030204" pitchFamily="18" charset="0"/>
              </a:rPr>
              <a:t>public key cryptography</a:t>
            </a:r>
            <a:r>
              <a:rPr lang="en-US" sz="2800" dirty="0" smtClean="0">
                <a:latin typeface="Cambria" panose="02040503050406030204" pitchFamily="18" charset="0"/>
              </a:rPr>
              <a:t>!)</a:t>
            </a:r>
          </a:p>
        </p:txBody>
      </p:sp>
      <p:sp>
        <p:nvSpPr>
          <p:cNvPr id="11" name="Rectangle 10"/>
          <p:cNvSpPr/>
          <p:nvPr/>
        </p:nvSpPr>
        <p:spPr>
          <a:xfrm>
            <a:off x="1610552" y="5719576"/>
            <a:ext cx="6715172" cy="790345"/>
          </a:xfrm>
          <a:prstGeom prst="rect">
            <a:avLst/>
          </a:prstGeom>
        </p:spPr>
        <p:txBody>
          <a:bodyPr wrap="square">
            <a:spAutoFit/>
          </a:bodyPr>
          <a:lstStyle/>
          <a:p>
            <a:pPr>
              <a:lnSpc>
                <a:spcPct val="80000"/>
              </a:lnSpc>
              <a:buFontTx/>
              <a:buNone/>
            </a:pPr>
            <a:r>
              <a:rPr lang="en-US" sz="2800" b="1" dirty="0" smtClean="0">
                <a:latin typeface="Cambria" panose="02040503050406030204" pitchFamily="18" charset="0"/>
              </a:rPr>
              <a:t>But how to do it?</a:t>
            </a:r>
          </a:p>
          <a:p>
            <a:pPr algn="r">
              <a:lnSpc>
                <a:spcPct val="80000"/>
              </a:lnSpc>
              <a:buFontTx/>
              <a:buNone/>
            </a:pPr>
            <a:r>
              <a:rPr lang="en-US" sz="2800" dirty="0" smtClean="0">
                <a:latin typeface="Cambria" panose="02040503050406030204" pitchFamily="18" charset="0"/>
              </a:rPr>
              <a:t>We need to some more </a:t>
            </a:r>
            <a:r>
              <a:rPr lang="en-US" sz="2800" dirty="0" err="1" smtClean="0">
                <a:latin typeface="Cambria" panose="02040503050406030204" pitchFamily="18" charset="0"/>
              </a:rPr>
              <a:t>maths</a:t>
            </a:r>
            <a:r>
              <a:rPr lang="en-US" sz="2800" dirty="0" smtClean="0">
                <a:latin typeface="Cambria" panose="02040503050406030204" pitchFamily="18" charset="0"/>
              </a:rPr>
              <a:t>...</a:t>
            </a:r>
            <a:endParaRPr lang="en-US" sz="28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16632"/>
            <a:ext cx="8229600" cy="1143000"/>
          </a:xfrm>
        </p:spPr>
        <p:txBody>
          <a:bodyPr/>
          <a:lstStyle/>
          <a:p>
            <a:pPr algn="l"/>
            <a:r>
              <a:rPr lang="en-US" dirty="0"/>
              <a:t>Algorithmic questions about QR</a:t>
            </a:r>
          </a:p>
        </p:txBody>
      </p:sp>
      <mc:AlternateContent xmlns:mc="http://schemas.openxmlformats.org/markup-compatibility/2006" xmlns:a14="http://schemas.microsoft.com/office/drawing/2010/main">
        <mc:Choice Requires="a14">
          <p:sp>
            <p:nvSpPr>
              <p:cNvPr id="79875" name="Rectangle 3"/>
              <p:cNvSpPr>
                <a:spLocks noGrp="1" noChangeArrowheads="1"/>
              </p:cNvSpPr>
              <p:nvPr>
                <p:ph type="body" idx="1"/>
              </p:nvPr>
            </p:nvSpPr>
            <p:spPr>
              <a:xfrm>
                <a:off x="457200" y="1357298"/>
                <a:ext cx="8229600" cy="5500702"/>
              </a:xfrm>
            </p:spPr>
            <p:txBody>
              <a:bodyPr>
                <a:normAutofit/>
              </a:bodyPr>
              <a:lstStyle/>
              <a:p>
                <a:pPr>
                  <a:buNone/>
                </a:pPr>
                <a:r>
                  <a:rPr lang="en-US" dirty="0" smtClean="0"/>
                  <a:t>Suppose </a:t>
                </a:r>
                <a:r>
                  <a:rPr lang="en-US" b="1" i="1" dirty="0" smtClean="0">
                    <a:solidFill>
                      <a:srgbClr val="FF0000"/>
                    </a:solidFill>
                  </a:rPr>
                  <a:t>N</a:t>
                </a:r>
                <a:r>
                  <a:rPr lang="en-US" b="1" dirty="0" smtClean="0">
                    <a:solidFill>
                      <a:srgbClr val="FF0000"/>
                    </a:solidFill>
                  </a:rPr>
                  <a:t>=</a:t>
                </a:r>
                <a:r>
                  <a:rPr lang="en-US" b="1" i="1" dirty="0" err="1" smtClean="0">
                    <a:solidFill>
                      <a:srgbClr val="FF0000"/>
                    </a:solidFill>
                  </a:rPr>
                  <a:t>pq</a:t>
                </a:r>
                <a:endParaRPr lang="en-US" b="1" i="1" dirty="0">
                  <a:solidFill>
                    <a:srgbClr val="FF0000"/>
                  </a:solidFill>
                </a:endParaRPr>
              </a:p>
              <a:p>
                <a:pPr>
                  <a:buNone/>
                </a:pPr>
                <a:r>
                  <a:rPr lang="en-US" dirty="0"/>
                  <a:t>Is it easy to test membership in </a:t>
                </a:r>
                <a14:m>
                  <m:oMath xmlns:m="http://schemas.openxmlformats.org/officeDocument/2006/math">
                    <m:r>
                      <a:rPr lang="pl-PL" b="1">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smtClean="0">
                            <a:solidFill>
                              <a:srgbClr val="FF0000"/>
                            </a:solidFill>
                            <a:latin typeface="Cambria Math" panose="02040503050406030204" pitchFamily="18" charset="0"/>
                          </a:rPr>
                          <m:t>𝑵</m:t>
                        </m:r>
                      </m:sub>
                    </m:sSub>
                  </m:oMath>
                </a14:m>
                <a:r>
                  <a:rPr lang="en-US" dirty="0" smtClean="0"/>
                  <a:t>?</a:t>
                </a:r>
                <a:endParaRPr lang="en-US" dirty="0"/>
              </a:p>
              <a:p>
                <a:pPr>
                  <a:buNone/>
                </a:pPr>
                <a:r>
                  <a:rPr lang="en-US" b="1" u="sng" dirty="0"/>
                  <a:t>Fact</a:t>
                </a:r>
                <a:r>
                  <a:rPr lang="en-US" dirty="0"/>
                  <a:t>: if one knows </a:t>
                </a:r>
                <a:r>
                  <a:rPr lang="en-US" b="1" i="1" dirty="0">
                    <a:solidFill>
                      <a:srgbClr val="FF0000"/>
                    </a:solidFill>
                  </a:rPr>
                  <a:t>p</a:t>
                </a:r>
                <a:r>
                  <a:rPr lang="en-US" dirty="0"/>
                  <a:t> and </a:t>
                </a:r>
                <a:r>
                  <a:rPr lang="en-US" b="1" i="1" dirty="0">
                    <a:solidFill>
                      <a:srgbClr val="FF0000"/>
                    </a:solidFill>
                  </a:rPr>
                  <a:t>q</a:t>
                </a:r>
                <a:r>
                  <a:rPr lang="en-US" dirty="0"/>
                  <a:t> – yes</a:t>
                </a:r>
                <a:r>
                  <a:rPr lang="en-US" dirty="0" smtClean="0"/>
                  <a:t>!</a:t>
                </a:r>
              </a:p>
              <a:p>
                <a:endParaRPr lang="en-US" dirty="0" smtClean="0"/>
              </a:p>
              <a:p>
                <a:pPr>
                  <a:buNone/>
                </a:pPr>
                <a:r>
                  <a:rPr lang="en-US" dirty="0"/>
                  <a:t/>
                </a:r>
                <a:br>
                  <a:rPr lang="en-US" dirty="0"/>
                </a:br>
                <a:r>
                  <a:rPr lang="en-US" dirty="0"/>
                  <a:t> </a:t>
                </a:r>
              </a:p>
              <a:p>
                <a:endParaRPr lang="en-US" dirty="0" smtClean="0"/>
              </a:p>
              <a:p>
                <a:pPr>
                  <a:buNone/>
                </a:pPr>
                <a:endParaRPr lang="en-US" dirty="0" smtClean="0"/>
              </a:p>
              <a:p>
                <a:pPr>
                  <a:buNone/>
                </a:pPr>
                <a:r>
                  <a:rPr lang="en-US" dirty="0" smtClean="0"/>
                  <a:t>What </a:t>
                </a:r>
                <a:r>
                  <a:rPr lang="en-US" dirty="0"/>
                  <a:t>if one doesn’t know </a:t>
                </a:r>
                <a:r>
                  <a:rPr lang="en-US" b="1" i="1" dirty="0">
                    <a:solidFill>
                      <a:srgbClr val="FF0000"/>
                    </a:solidFill>
                  </a:rPr>
                  <a:t>p</a:t>
                </a:r>
                <a:r>
                  <a:rPr lang="en-US" dirty="0"/>
                  <a:t> and </a:t>
                </a:r>
                <a:r>
                  <a:rPr lang="en-US" b="1" i="1" dirty="0">
                    <a:solidFill>
                      <a:srgbClr val="FF0000"/>
                    </a:solidFill>
                  </a:rPr>
                  <a:t>q</a:t>
                </a:r>
                <a:r>
                  <a:rPr lang="en-US" dirty="0"/>
                  <a:t>?</a:t>
                </a:r>
              </a:p>
            </p:txBody>
          </p:sp>
        </mc:Choice>
        <mc:Fallback xmlns="">
          <p:sp>
            <p:nvSpPr>
              <p:cNvPr id="79875" name="Rectangle 3"/>
              <p:cNvSpPr>
                <a:spLocks noGrp="1" noRot="1" noChangeAspect="1" noMove="1" noResize="1" noEditPoints="1" noAdjustHandles="1" noChangeArrowheads="1" noChangeShapeType="1" noTextEdit="1"/>
              </p:cNvSpPr>
              <p:nvPr>
                <p:ph type="body" idx="1"/>
              </p:nvPr>
            </p:nvSpPr>
            <p:spPr>
              <a:xfrm>
                <a:off x="457200" y="1357298"/>
                <a:ext cx="8229600" cy="5500702"/>
              </a:xfrm>
              <a:blipFill>
                <a:blip r:embed="rId4"/>
                <a:stretch>
                  <a:fillRect l="-1852" t="-1441"/>
                </a:stretch>
              </a:blipFill>
            </p:spPr>
            <p:txBody>
              <a:bodyPr/>
              <a:lstStyle/>
              <a:p>
                <a:r>
                  <a:rPr lang="pl-PL">
                    <a:noFill/>
                  </a:rPr>
                  <a:t> </a:t>
                </a:r>
              </a:p>
            </p:txBody>
          </p:sp>
        </mc:Fallback>
      </mc:AlternateContent>
      <p:sp>
        <p:nvSpPr>
          <p:cNvPr id="4" name="Rectangular Callout 3"/>
          <p:cNvSpPr/>
          <p:nvPr/>
        </p:nvSpPr>
        <p:spPr>
          <a:xfrm>
            <a:off x="1643042" y="3429000"/>
            <a:ext cx="6929486" cy="2000264"/>
          </a:xfrm>
          <a:prstGeom prst="wedgeRectCallout">
            <a:avLst>
              <a:gd name="adj1" fmla="val -25574"/>
              <a:gd name="adj2" fmla="val -67332"/>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latin typeface="Cambria" panose="02040503050406030204" pitchFamily="18" charset="0"/>
              </a:rPr>
              <a:t>Because: </a:t>
            </a:r>
          </a:p>
          <a:p>
            <a:pPr marL="342900" indent="-342900">
              <a:buFont typeface="+mj-lt"/>
              <a:buAutoNum type="arabicPeriod"/>
            </a:pPr>
            <a:r>
              <a:rPr lang="en-US" sz="2400" dirty="0" smtClean="0">
                <a:solidFill>
                  <a:schemeClr val="tx1"/>
                </a:solidFill>
                <a:latin typeface="Cambria" panose="02040503050406030204" pitchFamily="18" charset="0"/>
              </a:rPr>
              <a:t>testing membership modulo a prime is easy</a:t>
            </a:r>
          </a:p>
          <a:p>
            <a:pPr marL="342900" indent="-342900">
              <a:buFont typeface="+mj-lt"/>
              <a:buAutoNum type="arabicPeriod"/>
            </a:pPr>
            <a:r>
              <a:rPr lang="en-US" sz="2400" dirty="0" smtClean="0">
                <a:solidFill>
                  <a:schemeClr val="tx1"/>
                </a:solidFill>
                <a:latin typeface="Cambria" panose="02040503050406030204" pitchFamily="18" charset="0"/>
              </a:rPr>
              <a:t>the “CRT function” </a:t>
            </a:r>
          </a:p>
          <a:p>
            <a:pPr marL="342900" indent="-342900" algn="ctr"/>
            <a:r>
              <a:rPr lang="en-GB" sz="2400" b="1" i="1" dirty="0" smtClean="0">
                <a:solidFill>
                  <a:srgbClr val="FF0000"/>
                </a:solidFill>
                <a:latin typeface="Cambria" panose="02040503050406030204" pitchFamily="18" charset="0"/>
              </a:rPr>
              <a:t>f</a:t>
            </a:r>
            <a:r>
              <a:rPr lang="en-GB" sz="2400" b="1" dirty="0" smtClean="0">
                <a:solidFill>
                  <a:srgbClr val="FF0000"/>
                </a:solidFill>
                <a:latin typeface="Cambria" panose="02040503050406030204" pitchFamily="18" charset="0"/>
              </a:rPr>
              <a:t>(</a:t>
            </a:r>
            <a:r>
              <a:rPr lang="en-GB" sz="2400" b="1" i="1" dirty="0" smtClean="0">
                <a:solidFill>
                  <a:srgbClr val="FF0000"/>
                </a:solidFill>
                <a:latin typeface="Cambria" panose="02040503050406030204" pitchFamily="18" charset="0"/>
              </a:rPr>
              <a:t>x</a:t>
            </a:r>
            <a:r>
              <a:rPr lang="en-GB" sz="2400" b="1" dirty="0" smtClean="0">
                <a:solidFill>
                  <a:srgbClr val="FF0000"/>
                </a:solidFill>
                <a:latin typeface="Cambria" panose="02040503050406030204" pitchFamily="18" charset="0"/>
              </a:rPr>
              <a:t>) := (</a:t>
            </a:r>
            <a:r>
              <a:rPr lang="en-GB" sz="2400" b="1" i="1" dirty="0" smtClean="0">
                <a:solidFill>
                  <a:srgbClr val="FF0000"/>
                </a:solidFill>
                <a:latin typeface="Cambria" panose="02040503050406030204" pitchFamily="18" charset="0"/>
              </a:rPr>
              <a:t>x</a:t>
            </a:r>
            <a:r>
              <a:rPr lang="en-GB" sz="2400" b="1" dirty="0" smtClean="0">
                <a:solidFill>
                  <a:srgbClr val="FF0000"/>
                </a:solidFill>
                <a:latin typeface="Cambria" panose="02040503050406030204" pitchFamily="18" charset="0"/>
              </a:rPr>
              <a:t> mod </a:t>
            </a:r>
            <a:r>
              <a:rPr lang="en-GB" sz="2400" b="1" i="1" dirty="0" smtClean="0">
                <a:solidFill>
                  <a:srgbClr val="FF0000"/>
                </a:solidFill>
                <a:latin typeface="Cambria" panose="02040503050406030204" pitchFamily="18" charset="0"/>
              </a:rPr>
              <a:t>p</a:t>
            </a:r>
            <a:r>
              <a:rPr lang="en-GB" sz="2400" b="1" dirty="0" smtClean="0">
                <a:solidFill>
                  <a:srgbClr val="FF0000"/>
                </a:solidFill>
                <a:latin typeface="Cambria" panose="02040503050406030204" pitchFamily="18" charset="0"/>
              </a:rPr>
              <a:t>, </a:t>
            </a:r>
            <a:r>
              <a:rPr lang="en-GB" sz="2400" b="1" i="1" dirty="0" smtClean="0">
                <a:solidFill>
                  <a:srgbClr val="FF0000"/>
                </a:solidFill>
                <a:latin typeface="Cambria" panose="02040503050406030204" pitchFamily="18" charset="0"/>
              </a:rPr>
              <a:t>x</a:t>
            </a:r>
            <a:r>
              <a:rPr lang="en-GB" sz="2400" b="1" dirty="0" smtClean="0">
                <a:solidFill>
                  <a:srgbClr val="FF0000"/>
                </a:solidFill>
                <a:latin typeface="Cambria" panose="02040503050406030204" pitchFamily="18" charset="0"/>
              </a:rPr>
              <a:t> mod </a:t>
            </a:r>
            <a:r>
              <a:rPr lang="en-GB" sz="2400" b="1" i="1" dirty="0" smtClean="0">
                <a:solidFill>
                  <a:srgbClr val="FF0000"/>
                </a:solidFill>
                <a:latin typeface="Cambria" panose="02040503050406030204" pitchFamily="18" charset="0"/>
              </a:rPr>
              <a:t>q</a:t>
            </a:r>
            <a:r>
              <a:rPr lang="en-GB" sz="2400" b="1" dirty="0" smtClean="0">
                <a:solidFill>
                  <a:srgbClr val="FF0000"/>
                </a:solidFill>
                <a:latin typeface="Cambria" panose="02040503050406030204" pitchFamily="18" charset="0"/>
              </a:rPr>
              <a:t>)</a:t>
            </a:r>
          </a:p>
          <a:p>
            <a:pPr marL="342900" indent="-342900"/>
            <a:r>
              <a:rPr lang="en-US" sz="2400" dirty="0" smtClean="0">
                <a:solidFill>
                  <a:schemeClr val="tx1"/>
                </a:solidFill>
                <a:latin typeface="Cambria" panose="02040503050406030204" pitchFamily="18" charset="0"/>
              </a:rPr>
              <a:t>can be efficiently computed in both directions</a:t>
            </a:r>
            <a:endParaRPr lang="en-US" sz="2400" dirty="0">
              <a:solidFill>
                <a:schemeClr val="tx1"/>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a:xfrm>
            <a:off x="214282" y="142852"/>
            <a:ext cx="8472518" cy="857256"/>
          </a:xfrm>
        </p:spPr>
        <p:txBody>
          <a:bodyPr>
            <a:normAutofit/>
          </a:bodyPr>
          <a:lstStyle/>
          <a:p>
            <a:pPr algn="l"/>
            <a:r>
              <a:rPr lang="en-US" dirty="0"/>
              <a:t>Quadratic </a:t>
            </a:r>
            <a:r>
              <a:rPr lang="en-US" dirty="0" err="1"/>
              <a:t>Residuosity</a:t>
            </a:r>
            <a:r>
              <a:rPr lang="en-US" dirty="0"/>
              <a:t> Assumption </a:t>
            </a:r>
          </a:p>
        </p:txBody>
      </p:sp>
      <mc:AlternateContent xmlns:mc="http://schemas.openxmlformats.org/markup-compatibility/2006" xmlns:a14="http://schemas.microsoft.com/office/drawing/2010/main">
        <mc:Choice Requires="a14">
          <p:sp>
            <p:nvSpPr>
              <p:cNvPr id="81925" name="Text Box 5"/>
              <p:cNvSpPr txBox="1">
                <a:spLocks noChangeArrowheads="1"/>
              </p:cNvSpPr>
              <p:nvPr/>
            </p:nvSpPr>
            <p:spPr bwMode="auto">
              <a:xfrm>
                <a:off x="2290025" y="1627963"/>
                <a:ext cx="677750" cy="394210"/>
              </a:xfrm>
              <a:prstGeom prst="rect">
                <a:avLst/>
              </a:prstGeom>
              <a:noFill/>
              <a:ln w="9525">
                <a:noFill/>
                <a:miter lim="800000"/>
                <a:headEnd/>
                <a:tailEnd/>
              </a:ln>
              <a:effec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pl-PL" b="1">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a:solidFill>
                                <a:srgbClr val="FF0000"/>
                              </a:solidFill>
                              <a:latin typeface="Cambria Math" panose="02040503050406030204" pitchFamily="18" charset="0"/>
                            </a:rPr>
                            <m:t>𝒑</m:t>
                          </m:r>
                        </m:sub>
                      </m:sSub>
                    </m:oMath>
                  </m:oMathPara>
                </a14:m>
                <a:endParaRPr lang="en-US" b="1" dirty="0">
                  <a:solidFill>
                    <a:srgbClr val="990000"/>
                  </a:solidFill>
                  <a:latin typeface="Cambria" panose="02040503050406030204" pitchFamily="18" charset="0"/>
                </a:endParaRPr>
              </a:p>
            </p:txBody>
          </p:sp>
        </mc:Choice>
        <mc:Fallback xmlns="">
          <p:sp>
            <p:nvSpPr>
              <p:cNvPr id="81925" name="Text Box 5"/>
              <p:cNvSpPr txBox="1">
                <a:spLocks noRot="1" noChangeAspect="1" noMove="1" noResize="1" noEditPoints="1" noAdjustHandles="1" noChangeArrowheads="1" noChangeShapeType="1" noTextEdit="1"/>
              </p:cNvSpPr>
              <p:nvPr/>
            </p:nvSpPr>
            <p:spPr bwMode="auto">
              <a:xfrm>
                <a:off x="2290025" y="1627963"/>
                <a:ext cx="677750" cy="394210"/>
              </a:xfrm>
              <a:prstGeom prst="rect">
                <a:avLst/>
              </a:prstGeom>
              <a:blipFill>
                <a:blip r:embed="rId4"/>
                <a:stretch>
                  <a:fillRect b="-4615"/>
                </a:stretch>
              </a:blipFill>
              <a:ln w="9525">
                <a:noFill/>
                <a:miter lim="800000"/>
                <a:headEnd/>
                <a:tailEnd/>
              </a:ln>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1926" name="Text Box 6"/>
              <p:cNvSpPr txBox="1">
                <a:spLocks noChangeArrowheads="1"/>
              </p:cNvSpPr>
              <p:nvPr/>
            </p:nvSpPr>
            <p:spPr bwMode="auto">
              <a:xfrm>
                <a:off x="762000" y="2306598"/>
                <a:ext cx="677750" cy="394339"/>
              </a:xfrm>
              <a:prstGeom prst="rect">
                <a:avLst/>
              </a:prstGeom>
              <a:noFill/>
              <a:ln w="9525">
                <a:noFill/>
                <a:miter lim="800000"/>
                <a:headEnd/>
                <a:tailEnd/>
              </a:ln>
              <a:effec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pl-PL" b="1" smtClean="0">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smtClean="0">
                              <a:solidFill>
                                <a:srgbClr val="FF0000"/>
                              </a:solidFill>
                              <a:latin typeface="Cambria Math" panose="02040503050406030204" pitchFamily="18" charset="0"/>
                            </a:rPr>
                            <m:t>𝒒</m:t>
                          </m:r>
                        </m:sub>
                      </m:sSub>
                    </m:oMath>
                  </m:oMathPara>
                </a14:m>
                <a:endParaRPr lang="en-US" b="1" dirty="0">
                  <a:solidFill>
                    <a:srgbClr val="990000"/>
                  </a:solidFill>
                  <a:latin typeface="Cambria" panose="02040503050406030204" pitchFamily="18" charset="0"/>
                </a:endParaRPr>
              </a:p>
            </p:txBody>
          </p:sp>
        </mc:Choice>
        <mc:Fallback xmlns="">
          <p:sp>
            <p:nvSpPr>
              <p:cNvPr id="81926" name="Text Box 6"/>
              <p:cNvSpPr txBox="1">
                <a:spLocks noRot="1" noChangeAspect="1" noMove="1" noResize="1" noEditPoints="1" noAdjustHandles="1" noChangeArrowheads="1" noChangeShapeType="1" noTextEdit="1"/>
              </p:cNvSpPr>
              <p:nvPr/>
            </p:nvSpPr>
            <p:spPr bwMode="auto">
              <a:xfrm>
                <a:off x="762000" y="2306598"/>
                <a:ext cx="677750" cy="394339"/>
              </a:xfrm>
              <a:prstGeom prst="rect">
                <a:avLst/>
              </a:prstGeom>
              <a:blipFill>
                <a:blip r:embed="rId5"/>
                <a:stretch>
                  <a:fillRect b="-4615"/>
                </a:stretch>
              </a:blipFill>
              <a:ln w="9525">
                <a:noFill/>
                <a:miter lim="800000"/>
                <a:headEnd/>
                <a:tailEnd/>
              </a:ln>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1927" name="Text Box 7"/>
              <p:cNvSpPr txBox="1">
                <a:spLocks noChangeArrowheads="1"/>
              </p:cNvSpPr>
              <p:nvPr/>
            </p:nvSpPr>
            <p:spPr bwMode="auto">
              <a:xfrm>
                <a:off x="126097" y="1696998"/>
                <a:ext cx="532453" cy="369332"/>
              </a:xfrm>
              <a:prstGeom prst="rect">
                <a:avLst/>
              </a:prstGeom>
              <a:noFill/>
              <a:ln w="9525">
                <a:noFill/>
                <a:miter lim="800000"/>
                <a:headEnd/>
                <a:tailEnd/>
              </a:ln>
              <a:effectLst/>
            </p:spPr>
            <p:txBody>
              <a:bodyPr wrap="none">
                <a:spAutoFit/>
              </a:bodyPr>
              <a:lstStyle/>
              <a:p>
                <a:pPr eaLnBrk="0" hangingPunct="0"/>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𝑵</m:t>
                        </m:r>
                      </m:sub>
                      <m:sup>
                        <m:r>
                          <a:rPr lang="pl-PL" b="1" i="1">
                            <a:solidFill>
                              <a:srgbClr val="FF0000"/>
                            </a:solidFill>
                            <a:latin typeface="Cambria Math" panose="02040503050406030204" pitchFamily="18" charset="0"/>
                          </a:rPr>
                          <m:t>∗</m:t>
                        </m:r>
                      </m:sup>
                    </m:sSubSup>
                  </m:oMath>
                </a14:m>
                <a:r>
                  <a:rPr lang="en-GB" b="1" dirty="0" smtClean="0">
                    <a:latin typeface="Cambria" panose="02040503050406030204" pitchFamily="18" charset="0"/>
                  </a:rPr>
                  <a:t>:</a:t>
                </a:r>
                <a:endParaRPr lang="en-US" b="1" dirty="0">
                  <a:latin typeface="Cambria" panose="02040503050406030204" pitchFamily="18" charset="0"/>
                </a:endParaRPr>
              </a:p>
            </p:txBody>
          </p:sp>
        </mc:Choice>
        <mc:Fallback xmlns="">
          <p:sp>
            <p:nvSpPr>
              <p:cNvPr id="81927" name="Text Box 7"/>
              <p:cNvSpPr txBox="1">
                <a:spLocks noRot="1" noChangeAspect="1" noMove="1" noResize="1" noEditPoints="1" noAdjustHandles="1" noChangeArrowheads="1" noChangeShapeType="1" noTextEdit="1"/>
              </p:cNvSpPr>
              <p:nvPr/>
            </p:nvSpPr>
            <p:spPr bwMode="auto">
              <a:xfrm>
                <a:off x="126097" y="1696998"/>
                <a:ext cx="532453" cy="369332"/>
              </a:xfrm>
              <a:prstGeom prst="rect">
                <a:avLst/>
              </a:prstGeom>
              <a:blipFill>
                <a:blip r:embed="rId6"/>
                <a:stretch>
                  <a:fillRect t="-9836" r="-9195" b="-22951"/>
                </a:stretch>
              </a:blipFill>
              <a:ln w="9525">
                <a:noFill/>
                <a:miter lim="800000"/>
                <a:headEnd/>
                <a:tailEnd/>
              </a:ln>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1929" name="Text Box 9"/>
              <p:cNvSpPr txBox="1">
                <a:spLocks noChangeArrowheads="1"/>
              </p:cNvSpPr>
              <p:nvPr/>
            </p:nvSpPr>
            <p:spPr bwMode="auto">
              <a:xfrm>
                <a:off x="214282" y="4071942"/>
                <a:ext cx="6572296" cy="2556854"/>
              </a:xfrm>
              <a:prstGeom prst="rect">
                <a:avLst/>
              </a:prstGeom>
              <a:solidFill>
                <a:schemeClr val="bg1"/>
              </a:solidFill>
              <a:ln w="9525">
                <a:solidFill>
                  <a:srgbClr val="333399"/>
                </a:solidFill>
                <a:miter lim="800000"/>
                <a:headEnd/>
                <a:tailEnd/>
              </a:ln>
              <a:effectLst>
                <a:glow rad="228600">
                  <a:schemeClr val="accent5">
                    <a:satMod val="175000"/>
                    <a:alpha val="40000"/>
                  </a:schemeClr>
                </a:glow>
              </a:effectLst>
            </p:spPr>
            <p:txBody>
              <a:bodyPr wrap="square">
                <a:spAutoFit/>
              </a:bodyPr>
              <a:lstStyle/>
              <a:p>
                <a:pPr eaLnBrk="0" hangingPunct="0"/>
                <a:r>
                  <a:rPr lang="en-US" sz="2000" b="1" u="sng" dirty="0" smtClean="0">
                    <a:solidFill>
                      <a:srgbClr val="0070C0"/>
                    </a:solidFill>
                    <a:latin typeface="Cambria" panose="02040503050406030204" pitchFamily="18" charset="0"/>
                  </a:rPr>
                  <a:t>Quadratic </a:t>
                </a:r>
                <a:r>
                  <a:rPr lang="en-US" sz="2000" b="1" u="sng" dirty="0" err="1">
                    <a:solidFill>
                      <a:srgbClr val="0070C0"/>
                    </a:solidFill>
                    <a:latin typeface="Cambria" panose="02040503050406030204" pitchFamily="18" charset="0"/>
                  </a:rPr>
                  <a:t>Residuosity</a:t>
                </a:r>
                <a:r>
                  <a:rPr lang="en-US" sz="2000" b="1" u="sng" dirty="0">
                    <a:solidFill>
                      <a:srgbClr val="0070C0"/>
                    </a:solidFill>
                    <a:latin typeface="Cambria" panose="02040503050406030204" pitchFamily="18" charset="0"/>
                  </a:rPr>
                  <a:t> Assumption (QRA)</a:t>
                </a:r>
                <a:r>
                  <a:rPr lang="en-US" sz="2000" dirty="0">
                    <a:solidFill>
                      <a:srgbClr val="0070C0"/>
                    </a:solidFill>
                    <a:latin typeface="Cambria" panose="02040503050406030204" pitchFamily="18" charset="0"/>
                  </a:rPr>
                  <a:t>:</a:t>
                </a:r>
              </a:p>
              <a:p>
                <a:pPr eaLnBrk="0" hangingPunct="0"/>
                <a:endParaRPr lang="en-US" sz="2000" dirty="0">
                  <a:solidFill>
                    <a:schemeClr val="tx2"/>
                  </a:solidFill>
                  <a:latin typeface="Cambria" panose="02040503050406030204" pitchFamily="18" charset="0"/>
                </a:endParaRPr>
              </a:p>
              <a:p>
                <a:pPr eaLnBrk="0" hangingPunct="0"/>
                <a:r>
                  <a:rPr lang="en-US" sz="2000" b="1" dirty="0">
                    <a:solidFill>
                      <a:srgbClr val="0070C0"/>
                    </a:solidFill>
                    <a:latin typeface="Cambria" panose="02040503050406030204" pitchFamily="18" charset="0"/>
                  </a:rPr>
                  <a:t>For a random </a:t>
                </a:r>
                <a14:m>
                  <m:oMath xmlns:m="http://schemas.openxmlformats.org/officeDocument/2006/math">
                    <m:sSubSup>
                      <m:sSubSupPr>
                        <m:ctrlPr>
                          <a:rPr lang="pl-PL" sz="2000" b="1" i="1">
                            <a:solidFill>
                              <a:srgbClr val="FF0000"/>
                            </a:solidFill>
                            <a:latin typeface="Cambria Math" panose="02040503050406030204" pitchFamily="18" charset="0"/>
                          </a:rPr>
                        </m:ctrlPr>
                      </m:sSubSupPr>
                      <m:e>
                        <m:r>
                          <a:rPr lang="pl-PL" sz="2000" b="1" i="1">
                            <a:solidFill>
                              <a:srgbClr val="FF0000"/>
                            </a:solidFill>
                            <a:latin typeface="Cambria Math" panose="02040503050406030204" pitchFamily="18" charset="0"/>
                          </a:rPr>
                          <m:t>𝒂</m:t>
                        </m:r>
                        <m:r>
                          <a:rPr lang="pl-PL" sz="2000" b="1" i="1">
                            <a:solidFill>
                              <a:srgbClr val="FF0000"/>
                            </a:solidFill>
                            <a:latin typeface="Cambria Math" panose="02040503050406030204" pitchFamily="18" charset="0"/>
                          </a:rPr>
                          <m:t>∈</m:t>
                        </m:r>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𝑵</m:t>
                        </m:r>
                      </m:sub>
                      <m:sup>
                        <m:r>
                          <a:rPr lang="pl-PL" sz="2000" b="1" i="1">
                            <a:solidFill>
                              <a:srgbClr val="FF0000"/>
                            </a:solidFill>
                            <a:latin typeface="Cambria Math" panose="02040503050406030204" pitchFamily="18" charset="0"/>
                          </a:rPr>
                          <m:t>+</m:t>
                        </m:r>
                      </m:sup>
                    </m:sSubSup>
                  </m:oMath>
                </a14:m>
                <a:r>
                  <a:rPr lang="en-US" sz="2000" b="1" dirty="0">
                    <a:solidFill>
                      <a:srgbClr val="FF0000"/>
                    </a:solidFill>
                    <a:latin typeface="Cambria" panose="02040503050406030204" pitchFamily="18" charset="0"/>
                  </a:rPr>
                  <a:t> </a:t>
                </a:r>
                <a:r>
                  <a:rPr lang="en-GB" sz="2000" b="1" dirty="0" smtClean="0">
                    <a:latin typeface="Cambria" panose="02040503050406030204" pitchFamily="18" charset="0"/>
                  </a:rPr>
                  <a:t> </a:t>
                </a:r>
                <a:r>
                  <a:rPr lang="en-US" sz="2000" b="1" dirty="0" smtClean="0">
                    <a:solidFill>
                      <a:srgbClr val="0070C0"/>
                    </a:solidFill>
                    <a:latin typeface="Cambria" panose="02040503050406030204" pitchFamily="18" charset="0"/>
                  </a:rPr>
                  <a:t>it is </a:t>
                </a:r>
                <a:r>
                  <a:rPr lang="en-US" sz="2000" b="1" dirty="0">
                    <a:solidFill>
                      <a:srgbClr val="0070C0"/>
                    </a:solidFill>
                    <a:latin typeface="Cambria" panose="02040503050406030204" pitchFamily="18" charset="0"/>
                  </a:rPr>
                  <a:t>computationally hard to determine </a:t>
                </a:r>
                <a:r>
                  <a:rPr lang="en-US" sz="2000" b="1" dirty="0" smtClean="0">
                    <a:solidFill>
                      <a:srgbClr val="0070C0"/>
                    </a:solidFill>
                    <a:latin typeface="Cambria" panose="02040503050406030204" pitchFamily="18" charset="0"/>
                  </a:rPr>
                  <a:t>if</a:t>
                </a:r>
                <a:r>
                  <a:rPr lang="pl-PL" sz="2000" b="1" dirty="0" smtClean="0">
                    <a:solidFill>
                      <a:srgbClr val="0070C0"/>
                    </a:solidFill>
                    <a:latin typeface="Cambria" panose="02040503050406030204" pitchFamily="18" charset="0"/>
                  </a:rPr>
                  <a:t> </a:t>
                </a:r>
                <a14:m>
                  <m:oMath xmlns:m="http://schemas.openxmlformats.org/officeDocument/2006/math">
                    <m:r>
                      <a:rPr lang="pl-PL" sz="2000" b="1" i="1" smtClean="0">
                        <a:solidFill>
                          <a:srgbClr val="FF0000"/>
                        </a:solidFill>
                        <a:latin typeface="Cambria Math" panose="02040503050406030204" pitchFamily="18" charset="0"/>
                      </a:rPr>
                      <m:t>𝒂</m:t>
                    </m:r>
                    <m:r>
                      <a:rPr lang="pl-PL" sz="2000" b="1" i="1" smtClean="0">
                        <a:solidFill>
                          <a:srgbClr val="FF0000"/>
                        </a:solidFill>
                        <a:latin typeface="Cambria Math" panose="02040503050406030204" pitchFamily="18" charset="0"/>
                      </a:rPr>
                      <m:t>∈</m:t>
                    </m:r>
                    <m:r>
                      <a:rPr lang="pl-PL" sz="2000" b="1">
                        <a:solidFill>
                          <a:srgbClr val="FF0000"/>
                        </a:solidFill>
                        <a:latin typeface="Cambria Math" panose="02040503050406030204" pitchFamily="18" charset="0"/>
                      </a:rPr>
                      <m:t>𝐐</m:t>
                    </m:r>
                    <m:sSub>
                      <m:sSubPr>
                        <m:ctrlPr>
                          <a:rPr lang="pl-PL" sz="2000" b="1" i="1">
                            <a:solidFill>
                              <a:srgbClr val="FF0000"/>
                            </a:solidFill>
                            <a:latin typeface="Cambria Math" panose="02040503050406030204" pitchFamily="18" charset="0"/>
                          </a:rPr>
                        </m:ctrlPr>
                      </m:sSubPr>
                      <m:e>
                        <m:r>
                          <a:rPr lang="pl-PL" sz="2000" b="1">
                            <a:solidFill>
                              <a:srgbClr val="FF0000"/>
                            </a:solidFill>
                            <a:latin typeface="Cambria Math" panose="02040503050406030204" pitchFamily="18" charset="0"/>
                          </a:rPr>
                          <m:t>𝐑</m:t>
                        </m:r>
                      </m:e>
                      <m:sub>
                        <m:r>
                          <a:rPr lang="pl-PL" sz="2000" b="1" i="1">
                            <a:solidFill>
                              <a:srgbClr val="FF0000"/>
                            </a:solidFill>
                            <a:latin typeface="Cambria Math" panose="02040503050406030204" pitchFamily="18" charset="0"/>
                          </a:rPr>
                          <m:t>𝑵</m:t>
                        </m:r>
                      </m:sub>
                    </m:sSub>
                  </m:oMath>
                </a14:m>
                <a:r>
                  <a:rPr lang="en-GB" sz="2000" b="1" dirty="0" smtClean="0">
                    <a:latin typeface="Cambria" panose="02040503050406030204" pitchFamily="18" charset="0"/>
                  </a:rPr>
                  <a:t>.</a:t>
                </a:r>
                <a:endParaRPr lang="en-GB" sz="2000" b="1" dirty="0">
                  <a:latin typeface="Cambria" panose="02040503050406030204" pitchFamily="18" charset="0"/>
                </a:endParaRPr>
              </a:p>
              <a:p>
                <a:pPr eaLnBrk="0" hangingPunct="0"/>
                <a:r>
                  <a:rPr lang="en-US" sz="2000" b="1" u="sng" dirty="0" smtClean="0">
                    <a:latin typeface="Cambria" panose="02040503050406030204" pitchFamily="18" charset="0"/>
                  </a:rPr>
                  <a:t>Formally</a:t>
                </a:r>
                <a:r>
                  <a:rPr lang="en-US" sz="2000" dirty="0">
                    <a:latin typeface="Cambria" panose="02040503050406030204" pitchFamily="18" charset="0"/>
                  </a:rPr>
                  <a:t>: </a:t>
                </a:r>
                <a:r>
                  <a:rPr lang="en-GB" sz="2000" dirty="0">
                    <a:latin typeface="Cambria" panose="02040503050406030204" pitchFamily="18" charset="0"/>
                  </a:rPr>
                  <a:t>for every </a:t>
                </a:r>
                <a:r>
                  <a:rPr lang="en-GB" sz="2000" b="1" dirty="0">
                    <a:latin typeface="Cambria" panose="02040503050406030204" pitchFamily="18" charset="0"/>
                  </a:rPr>
                  <a:t>polynomial-time</a:t>
                </a:r>
                <a:r>
                  <a:rPr lang="en-GB" sz="2000" dirty="0">
                    <a:latin typeface="Cambria" panose="02040503050406030204" pitchFamily="18" charset="0"/>
                  </a:rPr>
                  <a:t> probabilistic algorithm </a:t>
                </a:r>
                <a:r>
                  <a:rPr lang="en-GB" sz="2000" b="1" i="1" dirty="0" smtClean="0">
                    <a:solidFill>
                      <a:srgbClr val="FF0000"/>
                    </a:solidFill>
                    <a:latin typeface="Cambria" panose="02040503050406030204" pitchFamily="18" charset="0"/>
                  </a:rPr>
                  <a:t>D</a:t>
                </a:r>
                <a:r>
                  <a:rPr lang="en-GB" sz="2000" b="1" dirty="0" smtClean="0">
                    <a:solidFill>
                      <a:srgbClr val="990000"/>
                    </a:solidFill>
                    <a:latin typeface="Cambria" panose="02040503050406030204" pitchFamily="18" charset="0"/>
                  </a:rPr>
                  <a:t> </a:t>
                </a:r>
                <a:r>
                  <a:rPr lang="en-GB" sz="2000" dirty="0">
                    <a:solidFill>
                      <a:srgbClr val="000000"/>
                    </a:solidFill>
                    <a:latin typeface="Cambria" panose="02040503050406030204" pitchFamily="18" charset="0"/>
                  </a:rPr>
                  <a:t>the value:</a:t>
                </a:r>
              </a:p>
              <a:p>
                <a:pPr algn="ctr" eaLnBrk="0" hangingPunct="0"/>
                <a:r>
                  <a:rPr lang="en-GB" sz="2000" b="1" dirty="0">
                    <a:solidFill>
                      <a:srgbClr val="FF0000"/>
                    </a:solidFill>
                    <a:latin typeface="Cambria" panose="02040503050406030204" pitchFamily="18" charset="0"/>
                  </a:rPr>
                  <a:t>|</a:t>
                </a:r>
                <a:r>
                  <a:rPr lang="en-GB" sz="2000" b="1" dirty="0" smtClean="0">
                    <a:solidFill>
                      <a:srgbClr val="FF0000"/>
                    </a:solidFill>
                    <a:latin typeface="Cambria" panose="02040503050406030204" pitchFamily="18" charset="0"/>
                  </a:rPr>
                  <a:t>P(</a:t>
                </a:r>
                <a:r>
                  <a:rPr lang="en-GB" sz="2000" b="1" i="1" dirty="0" smtClean="0">
                    <a:solidFill>
                      <a:srgbClr val="FF0000"/>
                    </a:solidFill>
                    <a:latin typeface="Cambria" panose="02040503050406030204" pitchFamily="18" charset="0"/>
                  </a:rPr>
                  <a:t>D</a:t>
                </a:r>
                <a:r>
                  <a:rPr lang="en-GB" sz="2000" b="1" dirty="0" smtClean="0">
                    <a:solidFill>
                      <a:srgbClr val="FF0000"/>
                    </a:solidFill>
                    <a:latin typeface="Cambria" panose="02040503050406030204" pitchFamily="18" charset="0"/>
                  </a:rPr>
                  <a:t>(</a:t>
                </a:r>
                <a:r>
                  <a:rPr lang="en-GB" sz="2000" b="1" i="1" dirty="0" err="1" smtClean="0">
                    <a:solidFill>
                      <a:srgbClr val="FF0000"/>
                    </a:solidFill>
                    <a:latin typeface="Cambria" panose="02040503050406030204" pitchFamily="18" charset="0"/>
                  </a:rPr>
                  <a:t>N,a</a:t>
                </a:r>
                <a:r>
                  <a:rPr lang="en-GB" sz="2000" b="1" dirty="0">
                    <a:solidFill>
                      <a:srgbClr val="FF0000"/>
                    </a:solidFill>
                    <a:latin typeface="Cambria" panose="02040503050406030204" pitchFamily="18" charset="0"/>
                  </a:rPr>
                  <a:t>) = </a:t>
                </a:r>
                <a:r>
                  <a:rPr lang="en-GB" sz="2000" b="1" i="1" dirty="0" smtClean="0">
                    <a:solidFill>
                      <a:srgbClr val="FF0000"/>
                    </a:solidFill>
                    <a:latin typeface="Cambria" panose="02040503050406030204" pitchFamily="18" charset="0"/>
                  </a:rPr>
                  <a:t>Q</a:t>
                </a:r>
                <a:r>
                  <a:rPr lang="en-GB" sz="2000" b="1" dirty="0" smtClean="0">
                    <a:solidFill>
                      <a:srgbClr val="FF0000"/>
                    </a:solidFill>
                    <a:latin typeface="Cambria" panose="02040503050406030204" pitchFamily="18" charset="0"/>
                  </a:rPr>
                  <a:t>(</a:t>
                </a:r>
                <a:r>
                  <a:rPr lang="en-GB" sz="2000" b="1" i="1" dirty="0" err="1" smtClean="0">
                    <a:solidFill>
                      <a:srgbClr val="FF0000"/>
                    </a:solidFill>
                    <a:latin typeface="Cambria" panose="02040503050406030204" pitchFamily="18" charset="0"/>
                  </a:rPr>
                  <a:t>N,a</a:t>
                </a:r>
                <a:r>
                  <a:rPr lang="en-GB" sz="2000" b="1" dirty="0">
                    <a:solidFill>
                      <a:srgbClr val="FF0000"/>
                    </a:solidFill>
                    <a:latin typeface="Cambria" panose="02040503050406030204" pitchFamily="18" charset="0"/>
                  </a:rPr>
                  <a:t>)) – </a:t>
                </a:r>
                <a:r>
                  <a:rPr lang="pl-PL" sz="2000" b="1" dirty="0" smtClean="0">
                    <a:solidFill>
                      <a:srgbClr val="FF0000"/>
                    </a:solidFill>
                    <a:latin typeface="Cambria" panose="02040503050406030204" pitchFamily="18" charset="0"/>
                  </a:rPr>
                  <a:t>½</a:t>
                </a:r>
                <a:r>
                  <a:rPr lang="en-GB" sz="2000" b="1" dirty="0" smtClean="0">
                    <a:solidFill>
                      <a:srgbClr val="FF0000"/>
                    </a:solidFill>
                    <a:latin typeface="Cambria" panose="02040503050406030204" pitchFamily="18" charset="0"/>
                  </a:rPr>
                  <a:t>|</a:t>
                </a:r>
                <a:r>
                  <a:rPr lang="en-GB" sz="2000" b="1" dirty="0" smtClean="0">
                    <a:solidFill>
                      <a:srgbClr val="990000"/>
                    </a:solidFill>
                    <a:latin typeface="Cambria" panose="02040503050406030204" pitchFamily="18" charset="0"/>
                  </a:rPr>
                  <a:t> </a:t>
                </a:r>
                <a:endParaRPr lang="en-GB" sz="2000" b="1" dirty="0">
                  <a:solidFill>
                    <a:srgbClr val="990000"/>
                  </a:solidFill>
                  <a:latin typeface="Cambria" panose="02040503050406030204" pitchFamily="18" charset="0"/>
                </a:endParaRPr>
              </a:p>
              <a:p>
                <a:pPr eaLnBrk="0" hangingPunct="0"/>
                <a:r>
                  <a:rPr lang="en-GB" sz="2000" dirty="0">
                    <a:latin typeface="Cambria" panose="02040503050406030204" pitchFamily="18" charset="0"/>
                  </a:rPr>
                  <a:t>(where </a:t>
                </a:r>
                <a14:m>
                  <m:oMath xmlns:m="http://schemas.openxmlformats.org/officeDocument/2006/math">
                    <m:sSubSup>
                      <m:sSubSupPr>
                        <m:ctrlPr>
                          <a:rPr lang="pl-PL" sz="2000" b="1" i="1">
                            <a:solidFill>
                              <a:srgbClr val="FF0000"/>
                            </a:solidFill>
                            <a:latin typeface="Cambria Math" panose="02040503050406030204" pitchFamily="18" charset="0"/>
                          </a:rPr>
                        </m:ctrlPr>
                      </m:sSubSupPr>
                      <m:e>
                        <m:r>
                          <a:rPr lang="pl-PL" sz="2000" b="1" i="1">
                            <a:solidFill>
                              <a:srgbClr val="FF0000"/>
                            </a:solidFill>
                            <a:latin typeface="Cambria Math" panose="02040503050406030204" pitchFamily="18" charset="0"/>
                          </a:rPr>
                          <m:t>𝒂</m:t>
                        </m:r>
                        <m:r>
                          <a:rPr lang="pl-PL" sz="2000" b="1" i="1" smtClean="0">
                            <a:solidFill>
                              <a:srgbClr val="FF0000"/>
                            </a:solidFill>
                            <a:latin typeface="Cambria Math" panose="02040503050406030204" pitchFamily="18" charset="0"/>
                          </a:rPr>
                          <m:t>←</m:t>
                        </m:r>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𝑵</m:t>
                        </m:r>
                      </m:sub>
                      <m:sup>
                        <m:r>
                          <a:rPr lang="pl-PL" sz="2000" b="1" i="1">
                            <a:solidFill>
                              <a:srgbClr val="FF0000"/>
                            </a:solidFill>
                            <a:latin typeface="Cambria Math" panose="02040503050406030204" pitchFamily="18" charset="0"/>
                          </a:rPr>
                          <m:t>+</m:t>
                        </m:r>
                      </m:sup>
                    </m:sSubSup>
                  </m:oMath>
                </a14:m>
                <a:r>
                  <a:rPr lang="en-GB" sz="2000" dirty="0" smtClean="0">
                    <a:latin typeface="Cambria" panose="02040503050406030204" pitchFamily="18" charset="0"/>
                  </a:rPr>
                  <a:t>) </a:t>
                </a:r>
                <a:r>
                  <a:rPr lang="en-GB" sz="2000" dirty="0">
                    <a:latin typeface="Cambria" panose="02040503050406030204" pitchFamily="18" charset="0"/>
                  </a:rPr>
                  <a:t>is</a:t>
                </a:r>
                <a:r>
                  <a:rPr lang="en-GB" sz="2000" b="1" dirty="0">
                    <a:solidFill>
                      <a:srgbClr val="000000"/>
                    </a:solidFill>
                    <a:latin typeface="Cambria" panose="02040503050406030204" pitchFamily="18" charset="0"/>
                  </a:rPr>
                  <a:t> negligible.</a:t>
                </a:r>
                <a:endParaRPr lang="en-US" sz="2000" dirty="0">
                  <a:solidFill>
                    <a:schemeClr val="tx2"/>
                  </a:solidFill>
                  <a:latin typeface="Cambria" panose="02040503050406030204" pitchFamily="18" charset="0"/>
                </a:endParaRPr>
              </a:p>
            </p:txBody>
          </p:sp>
        </mc:Choice>
        <mc:Fallback xmlns="">
          <p:sp>
            <p:nvSpPr>
              <p:cNvPr id="81929" name="Text Box 9"/>
              <p:cNvSpPr txBox="1">
                <a:spLocks noRot="1" noChangeAspect="1" noMove="1" noResize="1" noEditPoints="1" noAdjustHandles="1" noChangeArrowheads="1" noChangeShapeType="1" noTextEdit="1"/>
              </p:cNvSpPr>
              <p:nvPr/>
            </p:nvSpPr>
            <p:spPr bwMode="auto">
              <a:xfrm>
                <a:off x="214282" y="4071942"/>
                <a:ext cx="6572296" cy="2556854"/>
              </a:xfrm>
              <a:prstGeom prst="rect">
                <a:avLst/>
              </a:prstGeom>
              <a:blipFill>
                <a:blip r:embed="rId7"/>
                <a:stretch>
                  <a:fillRect/>
                </a:stretch>
              </a:blipFill>
              <a:ln w="9525">
                <a:solidFill>
                  <a:srgbClr val="333399"/>
                </a:solidFill>
                <a:miter lim="800000"/>
                <a:headEnd/>
                <a:tailEnd/>
              </a:ln>
              <a:effectLst>
                <a:glow rad="228600">
                  <a:schemeClr val="accent5">
                    <a:satMod val="175000"/>
                    <a:alpha val="40000"/>
                  </a:schemeClr>
                </a:glow>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1930" name="Text Box 10"/>
              <p:cNvSpPr txBox="1">
                <a:spLocks noChangeArrowheads="1"/>
              </p:cNvSpPr>
              <p:nvPr/>
            </p:nvSpPr>
            <p:spPr bwMode="auto">
              <a:xfrm>
                <a:off x="609600" y="3220998"/>
                <a:ext cx="990600" cy="394210"/>
              </a:xfrm>
              <a:prstGeom prst="rect">
                <a:avLst/>
              </a:prstGeom>
              <a:noFill/>
              <a:ln w="9525">
                <a:noFill/>
                <a:miter lim="800000"/>
                <a:headEnd/>
                <a:tailEnd/>
              </a:ln>
              <a:effectLst/>
            </p:spPr>
            <p:txBody>
              <a:bodyPr>
                <a:spAutoFit/>
              </a:bodyPr>
              <a:lstStyle/>
              <a:p>
                <a:pPr algn="r" eaLnBrk="0" hangingPunct="0"/>
                <a14:m>
                  <m:oMathPara xmlns:m="http://schemas.openxmlformats.org/officeDocument/2006/math">
                    <m:oMathParaPr>
                      <m:jc m:val="centerGroup"/>
                    </m:oMathParaPr>
                    <m:oMath xmlns:m="http://schemas.openxmlformats.org/officeDocument/2006/math">
                      <m:r>
                        <a:rPr lang="pl-PL" b="1" smtClean="0">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i="0" smtClean="0">
                              <a:solidFill>
                                <a:srgbClr val="FF0000"/>
                              </a:solidFill>
                              <a:latin typeface="Cambria Math" panose="02040503050406030204" pitchFamily="18" charset="0"/>
                            </a:rPr>
                            <m:t>𝐍</m:t>
                          </m:r>
                          <m:r>
                            <a:rPr lang="pl-PL" b="1">
                              <a:solidFill>
                                <a:srgbClr val="FF0000"/>
                              </a:solidFill>
                              <a:latin typeface="Cambria Math" panose="02040503050406030204" pitchFamily="18" charset="0"/>
                            </a:rPr>
                            <m:t>𝐑</m:t>
                          </m:r>
                        </m:e>
                        <m:sub>
                          <m:r>
                            <a:rPr lang="pl-PL" b="1" i="1">
                              <a:solidFill>
                                <a:srgbClr val="FF0000"/>
                              </a:solidFill>
                              <a:latin typeface="Cambria Math" panose="02040503050406030204" pitchFamily="18" charset="0"/>
                            </a:rPr>
                            <m:t>𝒑</m:t>
                          </m:r>
                        </m:sub>
                      </m:sSub>
                    </m:oMath>
                  </m:oMathPara>
                </a14:m>
                <a:endParaRPr lang="en-US" b="1" dirty="0">
                  <a:solidFill>
                    <a:srgbClr val="990000"/>
                  </a:solidFill>
                  <a:latin typeface="Cambria" panose="02040503050406030204" pitchFamily="18" charset="0"/>
                </a:endParaRPr>
              </a:p>
            </p:txBody>
          </p:sp>
        </mc:Choice>
        <mc:Fallback xmlns="">
          <p:sp>
            <p:nvSpPr>
              <p:cNvPr id="81930" name="Text Box 10"/>
              <p:cNvSpPr txBox="1">
                <a:spLocks noRot="1" noChangeAspect="1" noMove="1" noResize="1" noEditPoints="1" noAdjustHandles="1" noChangeArrowheads="1" noChangeShapeType="1" noTextEdit="1"/>
              </p:cNvSpPr>
              <p:nvPr/>
            </p:nvSpPr>
            <p:spPr bwMode="auto">
              <a:xfrm>
                <a:off x="609600" y="3220998"/>
                <a:ext cx="990600" cy="394210"/>
              </a:xfrm>
              <a:prstGeom prst="rect">
                <a:avLst/>
              </a:prstGeom>
              <a:blipFill>
                <a:blip r:embed="rId8"/>
                <a:stretch>
                  <a:fillRect b="-4615"/>
                </a:stretch>
              </a:blipFill>
              <a:ln w="9525">
                <a:noFill/>
                <a:miter lim="800000"/>
                <a:headEnd/>
                <a:tailEnd/>
              </a:ln>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1931" name="Text Box 11"/>
              <p:cNvSpPr txBox="1">
                <a:spLocks noChangeArrowheads="1"/>
              </p:cNvSpPr>
              <p:nvPr/>
            </p:nvSpPr>
            <p:spPr bwMode="auto">
              <a:xfrm>
                <a:off x="4211960" y="1658964"/>
                <a:ext cx="854080" cy="394210"/>
              </a:xfrm>
              <a:prstGeom prst="rect">
                <a:avLst/>
              </a:prstGeom>
              <a:noFill/>
              <a:ln w="9525">
                <a:noFill/>
                <a:miter lim="800000"/>
                <a:headEnd/>
                <a:tailEnd/>
              </a:ln>
              <a:effectLst/>
            </p:spPr>
            <p:txBody>
              <a:bodyPr wrap="none">
                <a:spAutoFit/>
              </a:bodyPr>
              <a:lstStyle/>
              <a:p>
                <a:pPr eaLnBrk="0" hangingPunct="0"/>
                <a14:m>
                  <m:oMathPara xmlns:m="http://schemas.openxmlformats.org/officeDocument/2006/math">
                    <m:oMathParaPr>
                      <m:jc m:val="centerGroup"/>
                    </m:oMathParaPr>
                    <m:oMath xmlns:m="http://schemas.openxmlformats.org/officeDocument/2006/math">
                      <m:r>
                        <a:rPr lang="pl-PL" b="1" smtClean="0">
                          <a:solidFill>
                            <a:srgbClr val="FF0000"/>
                          </a:solidFill>
                          <a:latin typeface="Cambria Math" panose="02040503050406030204" pitchFamily="18" charset="0"/>
                        </a:rPr>
                        <m:t>𝐐</m:t>
                      </m:r>
                      <m:r>
                        <a:rPr lang="pl-PL" b="1" i="0" smtClean="0">
                          <a:solidFill>
                            <a:srgbClr val="FF0000"/>
                          </a:solidFill>
                          <a:latin typeface="Cambria Math" panose="02040503050406030204" pitchFamily="18" charset="0"/>
                        </a:rPr>
                        <m:t>𝐍</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a:solidFill>
                                <a:srgbClr val="FF0000"/>
                              </a:solidFill>
                              <a:latin typeface="Cambria Math" panose="02040503050406030204" pitchFamily="18" charset="0"/>
                            </a:rPr>
                            <m:t>𝒑</m:t>
                          </m:r>
                        </m:sub>
                      </m:sSub>
                    </m:oMath>
                  </m:oMathPara>
                </a14:m>
                <a:endParaRPr lang="en-US" b="1" dirty="0">
                  <a:solidFill>
                    <a:srgbClr val="990000"/>
                  </a:solidFill>
                  <a:latin typeface="Cambria" panose="02040503050406030204" pitchFamily="18" charset="0"/>
                </a:endParaRPr>
              </a:p>
            </p:txBody>
          </p:sp>
        </mc:Choice>
        <mc:Fallback xmlns="">
          <p:sp>
            <p:nvSpPr>
              <p:cNvPr id="81931" name="Text Box 11"/>
              <p:cNvSpPr txBox="1">
                <a:spLocks noRot="1" noChangeAspect="1" noMove="1" noResize="1" noEditPoints="1" noAdjustHandles="1" noChangeArrowheads="1" noChangeShapeType="1" noTextEdit="1"/>
              </p:cNvSpPr>
              <p:nvPr/>
            </p:nvSpPr>
            <p:spPr bwMode="auto">
              <a:xfrm>
                <a:off x="4211960" y="1658964"/>
                <a:ext cx="854080" cy="394210"/>
              </a:xfrm>
              <a:prstGeom prst="rect">
                <a:avLst/>
              </a:prstGeom>
              <a:blipFill>
                <a:blip r:embed="rId9"/>
                <a:stretch>
                  <a:fillRect b="-4615"/>
                </a:stretch>
              </a:blipFill>
              <a:ln w="9525">
                <a:noFill/>
                <a:miter lim="800000"/>
                <a:headEnd/>
                <a:tailEnd/>
              </a:ln>
              <a:effectLst/>
            </p:spPr>
            <p:txBody>
              <a:bodyPr/>
              <a:lstStyle/>
              <a:p>
                <a:r>
                  <a:rPr lang="pl-PL">
                    <a:noFill/>
                  </a:rPr>
                  <a:t> </a:t>
                </a:r>
              </a:p>
            </p:txBody>
          </p:sp>
        </mc:Fallback>
      </mc:AlternateContent>
      <p:sp>
        <p:nvSpPr>
          <p:cNvPr id="81932" name="Text Box 12"/>
          <p:cNvSpPr txBox="1">
            <a:spLocks noChangeArrowheads="1"/>
          </p:cNvSpPr>
          <p:nvPr/>
        </p:nvSpPr>
        <p:spPr bwMode="auto">
          <a:xfrm>
            <a:off x="8072462" y="1571612"/>
            <a:ext cx="461986" cy="830997"/>
          </a:xfrm>
          <a:prstGeom prst="rect">
            <a:avLst/>
          </a:prstGeom>
          <a:solidFill>
            <a:schemeClr val="bg1"/>
          </a:solidFill>
          <a:ln w="9525">
            <a:noFill/>
            <a:miter lim="800000"/>
            <a:headEnd/>
            <a:tailEnd/>
          </a:ln>
          <a:effectLst/>
        </p:spPr>
        <p:txBody>
          <a:bodyPr wrap="none">
            <a:spAutoFit/>
          </a:bodyPr>
          <a:lstStyle/>
          <a:p>
            <a:pPr eaLnBrk="0" hangingPunct="0"/>
            <a:r>
              <a:rPr lang="en-GB" sz="4800" b="1" dirty="0">
                <a:latin typeface="Cambria" panose="02040503050406030204" pitchFamily="18" charset="0"/>
              </a:rPr>
              <a:t>?</a:t>
            </a:r>
            <a:endParaRPr lang="en-US" sz="48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81933" name="Text Box 13"/>
              <p:cNvSpPr txBox="1">
                <a:spLocks noChangeArrowheads="1"/>
              </p:cNvSpPr>
              <p:nvPr/>
            </p:nvSpPr>
            <p:spPr bwMode="auto">
              <a:xfrm>
                <a:off x="6730585" y="1412776"/>
                <a:ext cx="1009767" cy="646331"/>
              </a:xfrm>
              <a:prstGeom prst="rect">
                <a:avLst/>
              </a:prstGeom>
              <a:noFill/>
              <a:ln w="3175">
                <a:noFill/>
                <a:miter lim="800000"/>
                <a:headEnd/>
                <a:tailEnd/>
              </a:ln>
              <a:effectLst/>
            </p:spPr>
            <p:txBody>
              <a:bodyPr wrap="square">
                <a:spAutoFit/>
              </a:bodyPr>
              <a:lstStyle/>
              <a:p>
                <a:pPr algn="ctr" eaLnBrk="0" hangingPunct="0"/>
                <a14:m>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smtClean="0">
                            <a:solidFill>
                              <a:srgbClr val="FF0000"/>
                            </a:solidFill>
                            <a:latin typeface="Cambria Math" panose="02040503050406030204" pitchFamily="18" charset="0"/>
                          </a:rPr>
                          <m:t>𝒂</m:t>
                        </m:r>
                        <m:r>
                          <a:rPr lang="pl-PL" b="1" i="1" smtClean="0">
                            <a:solidFill>
                              <a:srgbClr val="FF0000"/>
                            </a:solidFill>
                            <a:latin typeface="Cambria Math" panose="02040503050406030204" pitchFamily="18" charset="0"/>
                          </a:rPr>
                          <m:t>∈</m:t>
                        </m:r>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𝑵</m:t>
                        </m:r>
                      </m:sub>
                      <m:sup>
                        <m:r>
                          <a:rPr lang="pl-PL" b="1" i="1" smtClean="0">
                            <a:solidFill>
                              <a:srgbClr val="FF0000"/>
                            </a:solidFill>
                            <a:latin typeface="Cambria Math" panose="02040503050406030204" pitchFamily="18" charset="0"/>
                          </a:rPr>
                          <m:t>+</m:t>
                        </m:r>
                      </m:sup>
                    </m:sSubSup>
                  </m:oMath>
                </a14:m>
                <a:r>
                  <a:rPr lang="en-US" b="1" dirty="0" smtClean="0">
                    <a:solidFill>
                      <a:srgbClr val="FF0000"/>
                    </a:solidFill>
                    <a:latin typeface="Cambria" panose="02040503050406030204" pitchFamily="18" charset="0"/>
                  </a:rPr>
                  <a:t> </a:t>
                </a:r>
                <a:endParaRPr lang="en-US" b="1" dirty="0">
                  <a:solidFill>
                    <a:srgbClr val="FF0000"/>
                  </a:solidFill>
                  <a:latin typeface="Cambria" panose="02040503050406030204" pitchFamily="18" charset="0"/>
                </a:endParaRPr>
              </a:p>
              <a:p>
                <a:pPr algn="ctr" eaLnBrk="0" hangingPunct="0"/>
                <a:r>
                  <a:rPr lang="en-US" b="1" dirty="0">
                    <a:solidFill>
                      <a:srgbClr val="FF0000"/>
                    </a:solidFill>
                    <a:latin typeface="Cambria" panose="02040503050406030204" pitchFamily="18" charset="0"/>
                    <a:cs typeface="Arial" pitchFamily="34" charset="0"/>
                  </a:rPr>
                  <a:t>↓</a:t>
                </a:r>
              </a:p>
            </p:txBody>
          </p:sp>
        </mc:Choice>
        <mc:Fallback xmlns="">
          <p:sp>
            <p:nvSpPr>
              <p:cNvPr id="81933" name="Text Box 13"/>
              <p:cNvSpPr txBox="1">
                <a:spLocks noRot="1" noChangeAspect="1" noMove="1" noResize="1" noEditPoints="1" noAdjustHandles="1" noChangeArrowheads="1" noChangeShapeType="1" noTextEdit="1"/>
              </p:cNvSpPr>
              <p:nvPr/>
            </p:nvSpPr>
            <p:spPr bwMode="auto">
              <a:xfrm>
                <a:off x="6730585" y="1412776"/>
                <a:ext cx="1009767" cy="646331"/>
              </a:xfrm>
              <a:prstGeom prst="rect">
                <a:avLst/>
              </a:prstGeom>
              <a:blipFill>
                <a:blip r:embed="rId10"/>
                <a:stretch>
                  <a:fillRect b="-14151"/>
                </a:stretch>
              </a:blipFill>
              <a:ln w="3175">
                <a:noFill/>
                <a:miter lim="800000"/>
                <a:headEnd/>
                <a:tailEnd/>
              </a:ln>
              <a:effectLst/>
            </p:spPr>
            <p:txBody>
              <a:bodyPr/>
              <a:lstStyle/>
              <a:p>
                <a:r>
                  <a:rPr lang="pl-PL">
                    <a:noFill/>
                  </a:rPr>
                  <a:t> </a:t>
                </a:r>
              </a:p>
            </p:txBody>
          </p:sp>
        </mc:Fallback>
      </mc:AlternateContent>
      <p:sp>
        <p:nvSpPr>
          <p:cNvPr id="81935" name="Rectangle 15" descr="Light vertical"/>
          <p:cNvSpPr>
            <a:spLocks noChangeArrowheads="1"/>
          </p:cNvSpPr>
          <p:nvPr/>
        </p:nvSpPr>
        <p:spPr bwMode="auto">
          <a:xfrm>
            <a:off x="1752600" y="2154198"/>
            <a:ext cx="1828800" cy="762000"/>
          </a:xfrm>
          <a:prstGeom prst="rect">
            <a:avLst/>
          </a:prstGeom>
          <a:pattFill prst="ltVert">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p:graphicFrame>
        <p:nvGraphicFramePr>
          <p:cNvPr id="81936" name="Group 16"/>
          <p:cNvGraphicFramePr>
            <a:graphicFrameLocks noGrp="1"/>
          </p:cNvGraphicFramePr>
          <p:nvPr/>
        </p:nvGraphicFramePr>
        <p:xfrm>
          <a:off x="1752600" y="2154198"/>
          <a:ext cx="3657600" cy="1524000"/>
        </p:xfrm>
        <a:graphic>
          <a:graphicData uri="http://schemas.openxmlformats.org/drawingml/2006/table">
            <a:tbl>
              <a:tblPr/>
              <a:tblGrid>
                <a:gridCol w="1819275">
                  <a:extLst>
                    <a:ext uri="{9D8B030D-6E8A-4147-A177-3AD203B41FA5}">
                      <a16:colId xmlns:a16="http://schemas.microsoft.com/office/drawing/2014/main" val="20000"/>
                    </a:ext>
                  </a:extLst>
                </a:gridCol>
                <a:gridCol w="1838325">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1947" name="Rectangle 27" descr="Light horizontal"/>
          <p:cNvSpPr>
            <a:spLocks noChangeArrowheads="1"/>
          </p:cNvSpPr>
          <p:nvPr/>
        </p:nvSpPr>
        <p:spPr bwMode="auto">
          <a:xfrm>
            <a:off x="3581400" y="2154198"/>
            <a:ext cx="1828800" cy="762000"/>
          </a:xfrm>
          <a:prstGeom prst="rect">
            <a:avLst/>
          </a:prstGeom>
          <a:pattFill prst="ltHorz">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p:sp>
        <p:nvSpPr>
          <p:cNvPr id="81948" name="Rectangle 28" descr="Small grid"/>
          <p:cNvSpPr>
            <a:spLocks noChangeArrowheads="1"/>
          </p:cNvSpPr>
          <p:nvPr/>
        </p:nvSpPr>
        <p:spPr bwMode="auto">
          <a:xfrm>
            <a:off x="1752600" y="2154198"/>
            <a:ext cx="1828800" cy="762000"/>
          </a:xfrm>
          <a:prstGeom prst="rect">
            <a:avLst/>
          </a:prstGeom>
          <a:pattFill prst="smGrid">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p:sp>
        <p:nvSpPr>
          <p:cNvPr id="81949" name="Rectangle 29" descr="Light vertical"/>
          <p:cNvSpPr>
            <a:spLocks noChangeArrowheads="1"/>
          </p:cNvSpPr>
          <p:nvPr/>
        </p:nvSpPr>
        <p:spPr bwMode="auto">
          <a:xfrm>
            <a:off x="1752600" y="2916198"/>
            <a:ext cx="1828800" cy="762000"/>
          </a:xfrm>
          <a:prstGeom prst="rect">
            <a:avLst/>
          </a:prstGeom>
          <a:pattFill prst="ltVert">
            <a:fgClr>
              <a:schemeClr val="tx1"/>
            </a:fgClr>
            <a:bgClr>
              <a:schemeClr val="bg1"/>
            </a:bgClr>
          </a:pattFill>
          <a:ln w="28575">
            <a:solidFill>
              <a:schemeClr val="tx1"/>
            </a:solidFill>
            <a:miter lim="800000"/>
            <a:headEnd/>
            <a:tailEnd/>
          </a:ln>
          <a:effectLst/>
        </p:spPr>
        <p:txBody>
          <a:bodyPr wrap="none" anchor="ctr"/>
          <a:lstStyle/>
          <a:p>
            <a:endParaRPr lang="en-US"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81950" name="Text Box 30"/>
              <p:cNvSpPr txBox="1">
                <a:spLocks noChangeArrowheads="1"/>
              </p:cNvSpPr>
              <p:nvPr/>
            </p:nvSpPr>
            <p:spPr bwMode="auto">
              <a:xfrm>
                <a:off x="2411277" y="2306598"/>
                <a:ext cx="703398" cy="369332"/>
              </a:xfrm>
              <a:prstGeom prst="rect">
                <a:avLst/>
              </a:prstGeom>
              <a:solidFill>
                <a:srgbClr val="FFFFCC"/>
              </a:solidFill>
              <a:ln w="9525">
                <a:solidFill>
                  <a:schemeClr val="tx1"/>
                </a:solidFill>
                <a:miter lim="800000"/>
                <a:headEnd/>
                <a:tailEnd/>
              </a:ln>
              <a:effectLst/>
            </p:spPr>
            <p:txBody>
              <a:bodyPr wrap="none">
                <a:spAutoFit/>
              </a:bodyPr>
              <a:lstStyle/>
              <a:p>
                <a:pPr algn="r" eaLnBrk="0" hangingPunct="0"/>
                <a14:m>
                  <m:oMathPara xmlns:m="http://schemas.openxmlformats.org/officeDocument/2006/math">
                    <m:oMathParaPr>
                      <m:jc m:val="centerGroup"/>
                    </m:oMathParaPr>
                    <m:oMath xmlns:m="http://schemas.openxmlformats.org/officeDocument/2006/math">
                      <m:r>
                        <a:rPr lang="pl-PL" b="1" smtClean="0">
                          <a:solidFill>
                            <a:srgbClr val="FF0000"/>
                          </a:solidFill>
                          <a:latin typeface="Cambria Math" panose="02040503050406030204" pitchFamily="18" charset="0"/>
                        </a:rPr>
                        <m:t>𝐐</m:t>
                      </m:r>
                      <m:sSub>
                        <m:sSubPr>
                          <m:ctrlPr>
                            <a:rPr lang="pl-PL" b="1" i="1">
                              <a:solidFill>
                                <a:srgbClr val="FF0000"/>
                              </a:solidFill>
                              <a:latin typeface="Cambria Math" panose="02040503050406030204" pitchFamily="18" charset="0"/>
                            </a:rPr>
                          </m:ctrlPr>
                        </m:sSubPr>
                        <m:e>
                          <m:r>
                            <a:rPr lang="pl-PL" b="1">
                              <a:solidFill>
                                <a:srgbClr val="FF0000"/>
                              </a:solidFill>
                              <a:latin typeface="Cambria Math" panose="02040503050406030204" pitchFamily="18" charset="0"/>
                            </a:rPr>
                            <m:t>𝐑</m:t>
                          </m:r>
                        </m:e>
                        <m:sub>
                          <m:r>
                            <a:rPr lang="pl-PL" b="1" i="1" smtClean="0">
                              <a:solidFill>
                                <a:srgbClr val="FF0000"/>
                              </a:solidFill>
                              <a:latin typeface="Cambria Math" panose="02040503050406030204" pitchFamily="18" charset="0"/>
                            </a:rPr>
                            <m:t>𝑵</m:t>
                          </m:r>
                        </m:sub>
                      </m:sSub>
                    </m:oMath>
                  </m:oMathPara>
                </a14:m>
                <a:endParaRPr lang="en-US" b="1" dirty="0">
                  <a:solidFill>
                    <a:srgbClr val="990000"/>
                  </a:solidFill>
                  <a:latin typeface="Cambria" panose="02040503050406030204" pitchFamily="18" charset="0"/>
                </a:endParaRPr>
              </a:p>
            </p:txBody>
          </p:sp>
        </mc:Choice>
        <mc:Fallback xmlns="">
          <p:sp>
            <p:nvSpPr>
              <p:cNvPr id="81950" name="Text Box 30"/>
              <p:cNvSpPr txBox="1">
                <a:spLocks noRot="1" noChangeAspect="1" noMove="1" noResize="1" noEditPoints="1" noAdjustHandles="1" noChangeArrowheads="1" noChangeShapeType="1" noTextEdit="1"/>
              </p:cNvSpPr>
              <p:nvPr/>
            </p:nvSpPr>
            <p:spPr bwMode="auto">
              <a:xfrm>
                <a:off x="2411277" y="2306598"/>
                <a:ext cx="703398" cy="369332"/>
              </a:xfrm>
              <a:prstGeom prst="rect">
                <a:avLst/>
              </a:prstGeom>
              <a:blipFill>
                <a:blip r:embed="rId11"/>
                <a:stretch>
                  <a:fillRect b="-9524"/>
                </a:stretch>
              </a:blipFill>
              <a:ln w="9525">
                <a:solidFill>
                  <a:schemeClr val="tx1"/>
                </a:solidFill>
                <a:miter lim="800000"/>
                <a:headEnd/>
                <a:tailEnd/>
              </a:ln>
              <a:effectLst/>
            </p:spPr>
            <p:txBody>
              <a:bodyPr/>
              <a:lstStyle/>
              <a:p>
                <a:r>
                  <a:rPr lang="pl-PL">
                    <a:noFill/>
                  </a:rPr>
                  <a:t> </a:t>
                </a:r>
              </a:p>
            </p:txBody>
          </p:sp>
        </mc:Fallback>
      </mc:AlternateContent>
      <p:sp>
        <p:nvSpPr>
          <p:cNvPr id="81951" name="Rectangle 31"/>
          <p:cNvSpPr>
            <a:spLocks noChangeArrowheads="1"/>
          </p:cNvSpPr>
          <p:nvPr/>
        </p:nvSpPr>
        <p:spPr bwMode="auto">
          <a:xfrm>
            <a:off x="3581400" y="2077998"/>
            <a:ext cx="1905000" cy="838200"/>
          </a:xfrm>
          <a:prstGeom prst="rect">
            <a:avLst/>
          </a:prstGeom>
          <a:solidFill>
            <a:schemeClr val="bg1"/>
          </a:solidFill>
          <a:ln w="9525">
            <a:solidFill>
              <a:schemeClr val="bg1"/>
            </a:solidFill>
            <a:miter lim="800000"/>
            <a:headEnd/>
            <a:tailEnd/>
          </a:ln>
          <a:effectLst/>
        </p:spPr>
        <p:txBody>
          <a:bodyPr wrap="none" anchor="ctr"/>
          <a:lstStyle/>
          <a:p>
            <a:endParaRPr lang="en-US" dirty="0">
              <a:latin typeface="Cambria" panose="02040503050406030204" pitchFamily="18" charset="0"/>
            </a:endParaRPr>
          </a:p>
        </p:txBody>
      </p:sp>
      <p:sp>
        <p:nvSpPr>
          <p:cNvPr id="81952" name="Rectangle 32"/>
          <p:cNvSpPr>
            <a:spLocks noChangeArrowheads="1"/>
          </p:cNvSpPr>
          <p:nvPr/>
        </p:nvSpPr>
        <p:spPr bwMode="auto">
          <a:xfrm>
            <a:off x="1676400" y="2916198"/>
            <a:ext cx="1905000" cy="838200"/>
          </a:xfrm>
          <a:prstGeom prst="rect">
            <a:avLst/>
          </a:prstGeom>
          <a:solidFill>
            <a:schemeClr val="bg1"/>
          </a:solidFill>
          <a:ln w="9525">
            <a:solidFill>
              <a:schemeClr val="bg1"/>
            </a:solidFill>
            <a:miter lim="800000"/>
            <a:headEnd/>
            <a:tailEnd/>
          </a:ln>
          <a:effectLst/>
        </p:spPr>
        <p:txBody>
          <a:bodyPr wrap="none" anchor="ctr"/>
          <a:lstStyle/>
          <a:p>
            <a:endParaRPr lang="en-US" dirty="0">
              <a:latin typeface="Cambria" panose="02040503050406030204" pitchFamily="18" charset="0"/>
            </a:endParaRPr>
          </a:p>
        </p:txBody>
      </p:sp>
      <p:sp>
        <p:nvSpPr>
          <p:cNvPr id="81953" name="Line 33"/>
          <p:cNvSpPr>
            <a:spLocks noChangeShapeType="1"/>
          </p:cNvSpPr>
          <p:nvPr/>
        </p:nvSpPr>
        <p:spPr bwMode="auto">
          <a:xfrm flipH="1">
            <a:off x="3124200" y="2535198"/>
            <a:ext cx="3276600" cy="0"/>
          </a:xfrm>
          <a:prstGeom prst="line">
            <a:avLst/>
          </a:prstGeom>
          <a:noFill/>
          <a:ln w="76200">
            <a:solidFill>
              <a:schemeClr val="tx1"/>
            </a:solidFill>
            <a:round/>
            <a:headEnd/>
            <a:tailEnd type="triangle" w="med" len="med"/>
          </a:ln>
          <a:effectLst/>
        </p:spPr>
        <p:txBody>
          <a:bodyPr/>
          <a:lstStyle/>
          <a:p>
            <a:endParaRPr lang="en-US" dirty="0">
              <a:latin typeface="Cambria" panose="02040503050406030204" pitchFamily="18" charset="0"/>
            </a:endParaRPr>
          </a:p>
        </p:txBody>
      </p:sp>
      <p:sp>
        <p:nvSpPr>
          <p:cNvPr id="81954" name="Line 34"/>
          <p:cNvSpPr>
            <a:spLocks noChangeShapeType="1"/>
          </p:cNvSpPr>
          <p:nvPr/>
        </p:nvSpPr>
        <p:spPr bwMode="auto">
          <a:xfrm flipH="1">
            <a:off x="4419600" y="2535198"/>
            <a:ext cx="1981200" cy="838200"/>
          </a:xfrm>
          <a:prstGeom prst="line">
            <a:avLst/>
          </a:prstGeom>
          <a:noFill/>
          <a:ln w="76200">
            <a:solidFill>
              <a:schemeClr val="tx1"/>
            </a:solidFill>
            <a:round/>
            <a:headEnd/>
            <a:tailEnd type="triangle" w="med" len="med"/>
          </a:ln>
          <a:effectLst/>
        </p:spPr>
        <p:txBody>
          <a:bodyPr/>
          <a:lstStyle/>
          <a:p>
            <a:endParaRPr lang="en-US" dirty="0">
              <a:latin typeface="Cambria" panose="02040503050406030204" pitchFamily="18" charset="0"/>
            </a:endParaRPr>
          </a:p>
        </p:txBody>
      </p:sp>
      <p:sp>
        <p:nvSpPr>
          <p:cNvPr id="81955" name="Line 35"/>
          <p:cNvSpPr>
            <a:spLocks noChangeShapeType="1"/>
          </p:cNvSpPr>
          <p:nvPr/>
        </p:nvSpPr>
        <p:spPr bwMode="auto">
          <a:xfrm>
            <a:off x="3581400" y="2154198"/>
            <a:ext cx="0" cy="1524000"/>
          </a:xfrm>
          <a:prstGeom prst="line">
            <a:avLst/>
          </a:prstGeom>
          <a:noFill/>
          <a:ln w="28575">
            <a:solidFill>
              <a:schemeClr val="tx1"/>
            </a:solidFill>
            <a:round/>
            <a:headEnd/>
            <a:tailEnd/>
          </a:ln>
          <a:effectLst/>
        </p:spPr>
        <p:txBody>
          <a:bodyPr/>
          <a:lstStyle/>
          <a:p>
            <a:endParaRPr lang="en-US" dirty="0">
              <a:latin typeface="Cambria" panose="02040503050406030204" pitchFamily="18" charset="0"/>
            </a:endParaRPr>
          </a:p>
        </p:txBody>
      </p:sp>
      <p:sp>
        <p:nvSpPr>
          <p:cNvPr id="81956" name="Line 36"/>
          <p:cNvSpPr>
            <a:spLocks noChangeShapeType="1"/>
          </p:cNvSpPr>
          <p:nvPr/>
        </p:nvSpPr>
        <p:spPr bwMode="auto">
          <a:xfrm>
            <a:off x="1752600" y="2916198"/>
            <a:ext cx="3657600" cy="0"/>
          </a:xfrm>
          <a:prstGeom prst="line">
            <a:avLst/>
          </a:prstGeom>
          <a:noFill/>
          <a:ln w="28575">
            <a:solidFill>
              <a:schemeClr val="tx1"/>
            </a:solidFill>
            <a:round/>
            <a:headEnd/>
            <a:tailEnd/>
          </a:ln>
          <a:effectLst/>
        </p:spPr>
        <p:txBody>
          <a:bodyPr/>
          <a:lstStyle/>
          <a:p>
            <a:endParaRPr lang="en-US" dirty="0">
              <a:latin typeface="Cambria" panose="02040503050406030204" pitchFamily="18" charset="0"/>
            </a:endParaRPr>
          </a:p>
        </p:txBody>
      </p:sp>
      <p:pic>
        <p:nvPicPr>
          <p:cNvPr id="81957" name="Picture 37" descr="MCj04359410000[1]"/>
          <p:cNvPicPr>
            <a:picLocks noChangeAspect="1" noChangeArrowheads="1"/>
          </p:cNvPicPr>
          <p:nvPr/>
        </p:nvPicPr>
        <p:blipFill>
          <a:blip r:embed="rId12" cstate="print"/>
          <a:srcRect/>
          <a:stretch>
            <a:fillRect/>
          </a:stretch>
        </p:blipFill>
        <p:spPr bwMode="auto">
          <a:xfrm>
            <a:off x="6629400" y="2077998"/>
            <a:ext cx="1676400" cy="1158875"/>
          </a:xfrm>
          <a:prstGeom prst="rect">
            <a:avLst/>
          </a:prstGeom>
          <a:noFill/>
        </p:spPr>
      </p:pic>
      <mc:AlternateContent xmlns:mc="http://schemas.openxmlformats.org/markup-compatibility/2006" xmlns:a14="http://schemas.microsoft.com/office/drawing/2010/main">
        <mc:Choice Requires="a14">
          <p:sp>
            <p:nvSpPr>
              <p:cNvPr id="24" name="TextBox 23"/>
              <p:cNvSpPr txBox="1"/>
              <p:nvPr/>
            </p:nvSpPr>
            <p:spPr>
              <a:xfrm flipH="1">
                <a:off x="6072198" y="3786190"/>
                <a:ext cx="285752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i="1" dirty="0" smtClean="0">
                    <a:solidFill>
                      <a:srgbClr val="FF0000"/>
                    </a:solidFill>
                    <a:latin typeface="Cambria" panose="02040503050406030204" pitchFamily="18" charset="0"/>
                  </a:rPr>
                  <a:t>Q</a:t>
                </a:r>
                <a:r>
                  <a:rPr lang="en-US" sz="2000" b="1" dirty="0" smtClean="0">
                    <a:solidFill>
                      <a:srgbClr val="FF0000"/>
                    </a:solidFill>
                    <a:latin typeface="Cambria" panose="02040503050406030204" pitchFamily="18" charset="0"/>
                  </a:rPr>
                  <a:t>(</a:t>
                </a:r>
                <a:r>
                  <a:rPr lang="en-US" sz="2000" b="1" i="1" dirty="0" err="1" smtClean="0">
                    <a:solidFill>
                      <a:srgbClr val="FF0000"/>
                    </a:solidFill>
                    <a:latin typeface="Cambria" panose="02040503050406030204" pitchFamily="18" charset="0"/>
                  </a:rPr>
                  <a:t>N,a</a:t>
                </a:r>
                <a:r>
                  <a:rPr lang="en-US" sz="2000" b="1" dirty="0" smtClean="0">
                    <a:solidFill>
                      <a:srgbClr val="FF0000"/>
                    </a:solidFill>
                    <a:latin typeface="Cambria" panose="02040503050406030204" pitchFamily="18" charset="0"/>
                  </a:rPr>
                  <a:t>) = 1 </a:t>
                </a:r>
                <a:r>
                  <a:rPr lang="en-US" sz="2000" dirty="0" smtClean="0">
                    <a:latin typeface="Cambria" panose="02040503050406030204" pitchFamily="18" charset="0"/>
                  </a:rPr>
                  <a:t>if </a:t>
                </a:r>
                <a14:m>
                  <m:oMath xmlns:m="http://schemas.openxmlformats.org/officeDocument/2006/math">
                    <m:r>
                      <a:rPr lang="pl-PL" sz="2000" b="1" i="1">
                        <a:solidFill>
                          <a:srgbClr val="FF0000"/>
                        </a:solidFill>
                        <a:latin typeface="Cambria Math" panose="02040503050406030204" pitchFamily="18" charset="0"/>
                      </a:rPr>
                      <m:t>𝒂</m:t>
                    </m:r>
                    <m:r>
                      <a:rPr lang="pl-PL" sz="2000" b="1" i="1">
                        <a:solidFill>
                          <a:srgbClr val="FF0000"/>
                        </a:solidFill>
                        <a:latin typeface="Cambria Math" panose="02040503050406030204" pitchFamily="18" charset="0"/>
                      </a:rPr>
                      <m:t>∈</m:t>
                    </m:r>
                    <m:r>
                      <a:rPr lang="pl-PL" sz="2000" b="1">
                        <a:solidFill>
                          <a:srgbClr val="FF0000"/>
                        </a:solidFill>
                        <a:latin typeface="Cambria Math" panose="02040503050406030204" pitchFamily="18" charset="0"/>
                      </a:rPr>
                      <m:t>𝐐</m:t>
                    </m:r>
                    <m:sSub>
                      <m:sSubPr>
                        <m:ctrlPr>
                          <a:rPr lang="pl-PL" sz="2000" b="1" i="1">
                            <a:solidFill>
                              <a:srgbClr val="FF0000"/>
                            </a:solidFill>
                            <a:latin typeface="Cambria Math" panose="02040503050406030204" pitchFamily="18" charset="0"/>
                          </a:rPr>
                        </m:ctrlPr>
                      </m:sSubPr>
                      <m:e>
                        <m:r>
                          <a:rPr lang="pl-PL" sz="2000" b="1">
                            <a:solidFill>
                              <a:srgbClr val="FF0000"/>
                            </a:solidFill>
                            <a:latin typeface="Cambria Math" panose="02040503050406030204" pitchFamily="18" charset="0"/>
                          </a:rPr>
                          <m:t>𝐑</m:t>
                        </m:r>
                      </m:e>
                      <m:sub>
                        <m:r>
                          <a:rPr lang="pl-PL" sz="2000" b="1" i="1">
                            <a:solidFill>
                              <a:srgbClr val="FF0000"/>
                            </a:solidFill>
                            <a:latin typeface="Cambria Math" panose="02040503050406030204" pitchFamily="18" charset="0"/>
                          </a:rPr>
                          <m:t>𝑵</m:t>
                        </m:r>
                      </m:sub>
                    </m:sSub>
                  </m:oMath>
                </a14:m>
                <a:endParaRPr lang="pl-PL" sz="2000" b="1" dirty="0" smtClean="0">
                  <a:solidFill>
                    <a:srgbClr val="FF0000"/>
                  </a:solidFill>
                  <a:latin typeface="Cambria" panose="02040503050406030204" pitchFamily="18" charset="0"/>
                  <a:cs typeface="Arial"/>
                </a:endParaRPr>
              </a:p>
              <a:p>
                <a:r>
                  <a:rPr lang="pl-PL" sz="2000" b="1" dirty="0">
                    <a:solidFill>
                      <a:srgbClr val="FF0000"/>
                    </a:solidFill>
                    <a:latin typeface="Cambria" panose="02040503050406030204" pitchFamily="18" charset="0"/>
                    <a:cs typeface="Arial"/>
                  </a:rPr>
                  <a:t>	</a:t>
                </a:r>
                <a:r>
                  <a:rPr lang="pl-PL" sz="2000" b="1" dirty="0" smtClean="0">
                    <a:solidFill>
                      <a:srgbClr val="FF0000"/>
                    </a:solidFill>
                    <a:latin typeface="Cambria" panose="02040503050406030204" pitchFamily="18" charset="0"/>
                    <a:cs typeface="Arial"/>
                  </a:rPr>
                  <a:t> </a:t>
                </a:r>
                <a:r>
                  <a:rPr lang="en-US" sz="2000" b="1" dirty="0" smtClean="0">
                    <a:solidFill>
                      <a:srgbClr val="FF0000"/>
                    </a:solidFill>
                    <a:latin typeface="Cambria" panose="02040503050406030204" pitchFamily="18" charset="0"/>
                    <a:cs typeface="Arial"/>
                  </a:rPr>
                  <a:t> 0 </a:t>
                </a:r>
                <a:r>
                  <a:rPr lang="en-US" sz="2000" dirty="0" smtClean="0">
                    <a:solidFill>
                      <a:schemeClr val="tx1"/>
                    </a:solidFill>
                    <a:latin typeface="Cambria" panose="02040503050406030204" pitchFamily="18" charset="0"/>
                    <a:cs typeface="Arial"/>
                  </a:rPr>
                  <a:t>otherwise</a:t>
                </a:r>
                <a:endParaRPr lang="en-US" sz="2000" dirty="0">
                  <a:solidFill>
                    <a:schemeClr val="tx1"/>
                  </a:solidFill>
                  <a:latin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flipH="1">
                <a:off x="6072198" y="3786190"/>
                <a:ext cx="2857520" cy="707886"/>
              </a:xfrm>
              <a:prstGeom prst="rect">
                <a:avLst/>
              </a:prstGeom>
              <a:blipFill>
                <a:blip r:embed="rId13"/>
                <a:stretch>
                  <a:fillRect/>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9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9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9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9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9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2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8195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grpId="0" nodeType="clickEffect">
                                  <p:stCondLst>
                                    <p:cond delay="0"/>
                                  </p:stCondLst>
                                  <p:childTnLst>
                                    <p:set>
                                      <p:cBhvr>
                                        <p:cTn id="45" dur="1" fill="hold">
                                          <p:stCondLst>
                                            <p:cond delay="0"/>
                                          </p:stCondLst>
                                        </p:cTn>
                                        <p:tgtEl>
                                          <p:spTgt spid="81933"/>
                                        </p:tgtEl>
                                        <p:attrNameLst>
                                          <p:attrName>style.visibility</p:attrName>
                                        </p:attrNameLst>
                                      </p:cBhvr>
                                      <p:to>
                                        <p:strVal val="visible"/>
                                      </p:to>
                                    </p:set>
                                    <p:animEffect transition="in" filter="slide(fromTop)">
                                      <p:cBhvr>
                                        <p:cTn id="46" dur="500"/>
                                        <p:tgtEl>
                                          <p:spTgt spid="81933"/>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81932"/>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819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1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81926" grpId="0"/>
      <p:bldP spid="81927" grpId="0"/>
      <p:bldP spid="81929" grpId="0" animBg="1"/>
      <p:bldP spid="81930" grpId="0"/>
      <p:bldP spid="81931" grpId="0"/>
      <p:bldP spid="81932" grpId="0" animBg="1"/>
      <p:bldP spid="81933" grpId="0"/>
      <p:bldP spid="81935" grpId="0" animBg="1"/>
      <p:bldP spid="81947" grpId="0" animBg="1"/>
      <p:bldP spid="81948" grpId="0" animBg="1"/>
      <p:bldP spid="81949" grpId="0" animBg="1"/>
      <p:bldP spid="81950" grpId="0" animBg="1"/>
      <p:bldP spid="81951" grpId="0" animBg="1"/>
      <p:bldP spid="81952" grpId="0" animBg="1"/>
      <p:bldP spid="81953" grpId="0" animBg="1"/>
      <p:bldP spid="81954" grpId="0" animBg="1"/>
      <p:bldP spid="81955" grpId="0" animBg="1"/>
      <p:bldP spid="8195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51520" y="274638"/>
                <a:ext cx="8784976" cy="562074"/>
              </a:xfrm>
            </p:spPr>
            <p:txBody>
              <a:bodyPr>
                <a:noAutofit/>
              </a:bodyPr>
              <a:lstStyle/>
              <a:p>
                <a:pPr algn="l"/>
                <a:r>
                  <a:rPr lang="en-US" sz="3300" dirty="0" smtClean="0"/>
                  <a:t>So, how to compute a square root of</a:t>
                </a:r>
                <a:r>
                  <a:rPr lang="pl-PL" sz="3300" dirty="0" smtClean="0"/>
                  <a:t> </a:t>
                </a:r>
                <a14:m>
                  <m:oMath xmlns:m="http://schemas.openxmlformats.org/officeDocument/2006/math">
                    <m:r>
                      <a:rPr lang="pl-PL" sz="3600" b="0" i="1" smtClean="0">
                        <a:solidFill>
                          <a:srgbClr val="FF0000"/>
                        </a:solidFill>
                        <a:latin typeface="Cambria Math" panose="02040503050406030204" pitchFamily="18" charset="0"/>
                      </a:rPr>
                      <m:t>𝑥</m:t>
                    </m:r>
                    <m:r>
                      <a:rPr lang="pl-PL" sz="3600" b="0" i="1" smtClean="0">
                        <a:solidFill>
                          <a:srgbClr val="FF0000"/>
                        </a:solidFill>
                        <a:latin typeface="Cambria Math" panose="02040503050406030204" pitchFamily="18" charset="0"/>
                      </a:rPr>
                      <m:t>∈</m:t>
                    </m:r>
                    <m:r>
                      <a:rPr lang="pl-PL" sz="3600" b="1">
                        <a:solidFill>
                          <a:srgbClr val="FF0000"/>
                        </a:solidFill>
                        <a:latin typeface="Cambria Math" panose="02040503050406030204" pitchFamily="18" charset="0"/>
                      </a:rPr>
                      <m:t>𝐐</m:t>
                    </m:r>
                    <m:sSub>
                      <m:sSubPr>
                        <m:ctrlPr>
                          <a:rPr lang="pl-PL" sz="3600" b="1" i="1">
                            <a:solidFill>
                              <a:srgbClr val="FF0000"/>
                            </a:solidFill>
                            <a:latin typeface="Cambria Math" panose="02040503050406030204" pitchFamily="18" charset="0"/>
                          </a:rPr>
                        </m:ctrlPr>
                      </m:sSubPr>
                      <m:e>
                        <m:r>
                          <a:rPr lang="pl-PL" sz="3600" b="1">
                            <a:solidFill>
                              <a:srgbClr val="FF0000"/>
                            </a:solidFill>
                            <a:latin typeface="Cambria Math" panose="02040503050406030204" pitchFamily="18" charset="0"/>
                          </a:rPr>
                          <m:t>𝐑</m:t>
                        </m:r>
                      </m:e>
                      <m:sub>
                        <m:r>
                          <a:rPr lang="pl-PL" sz="3600" b="1" i="1">
                            <a:solidFill>
                              <a:srgbClr val="FF0000"/>
                            </a:solidFill>
                            <a:latin typeface="Cambria Math" panose="02040503050406030204" pitchFamily="18" charset="0"/>
                          </a:rPr>
                          <m:t>𝑵</m:t>
                        </m:r>
                      </m:sub>
                    </m:sSub>
                  </m:oMath>
                </a14:m>
                <a:r>
                  <a:rPr lang="en-US" sz="3300" b="1" dirty="0" smtClean="0">
                    <a:solidFill>
                      <a:srgbClr val="C00000"/>
                    </a:solidFill>
                  </a:rPr>
                  <a:t> </a:t>
                </a:r>
                <a:r>
                  <a:rPr lang="en-US" sz="3300" dirty="0" smtClean="0"/>
                  <a:t>?</a:t>
                </a:r>
                <a:endParaRPr lang="en-US" sz="33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51520" y="274638"/>
                <a:ext cx="8784976" cy="562074"/>
              </a:xfrm>
              <a:blipFill>
                <a:blip r:embed="rId4"/>
                <a:stretch>
                  <a:fillRect l="-1874" t="-17391" r="-278" b="-41304"/>
                </a:stretch>
              </a:blipFill>
            </p:spPr>
            <p:txBody>
              <a:bodyPr/>
              <a:lstStyle/>
              <a:p>
                <a:r>
                  <a:rPr lang="pl-PL">
                    <a:noFill/>
                  </a:rPr>
                  <a:t> </a:t>
                </a:r>
              </a:p>
            </p:txBody>
          </p:sp>
        </mc:Fallback>
      </mc:AlternateContent>
      <p:sp>
        <p:nvSpPr>
          <p:cNvPr id="3" name="Content Placeholder 2"/>
          <p:cNvSpPr>
            <a:spLocks noGrp="1"/>
          </p:cNvSpPr>
          <p:nvPr>
            <p:ph idx="1"/>
          </p:nvPr>
        </p:nvSpPr>
        <p:spPr>
          <a:xfrm>
            <a:off x="142844" y="1571613"/>
            <a:ext cx="8572560" cy="2928958"/>
          </a:xfrm>
        </p:spPr>
        <p:txBody>
          <a:bodyPr>
            <a:normAutofit fontScale="77500" lnSpcReduction="20000"/>
          </a:bodyPr>
          <a:lstStyle/>
          <a:p>
            <a:pPr>
              <a:buNone/>
            </a:pPr>
            <a:r>
              <a:rPr lang="en-US" b="1" u="sng" dirty="0" smtClean="0">
                <a:solidFill>
                  <a:srgbClr val="0070C0"/>
                </a:solidFill>
              </a:rPr>
              <a:t>Fact</a:t>
            </a:r>
          </a:p>
          <a:p>
            <a:pPr>
              <a:buNone/>
            </a:pPr>
            <a:r>
              <a:rPr lang="en-US" dirty="0" smtClean="0"/>
              <a:t>Let </a:t>
            </a:r>
            <a:r>
              <a:rPr lang="en-US" b="1" i="1" dirty="0" smtClean="0">
                <a:solidFill>
                  <a:srgbClr val="FF0000"/>
                </a:solidFill>
              </a:rPr>
              <a:t>N</a:t>
            </a:r>
            <a:r>
              <a:rPr lang="en-US" i="1" dirty="0" smtClean="0">
                <a:solidFill>
                  <a:srgbClr val="FF0000"/>
                </a:solidFill>
              </a:rPr>
              <a:t> </a:t>
            </a:r>
            <a:r>
              <a:rPr lang="en-US" dirty="0" smtClean="0"/>
              <a:t>be a random </a:t>
            </a:r>
            <a:r>
              <a:rPr lang="en-US" b="1" dirty="0" smtClean="0">
                <a:solidFill>
                  <a:srgbClr val="0070C0"/>
                </a:solidFill>
              </a:rPr>
              <a:t>RSA</a:t>
            </a:r>
            <a:r>
              <a:rPr lang="en-US" b="1" dirty="0" smtClean="0"/>
              <a:t> </a:t>
            </a:r>
            <a:r>
              <a:rPr lang="en-US" dirty="0" smtClean="0"/>
              <a:t>modulus.</a:t>
            </a:r>
          </a:p>
          <a:p>
            <a:pPr>
              <a:buNone/>
            </a:pPr>
            <a:r>
              <a:rPr lang="en-US" dirty="0" smtClean="0"/>
              <a:t>The problem of computing square roots (modulo </a:t>
            </a:r>
            <a:r>
              <a:rPr lang="en-US" b="1" i="1" dirty="0" smtClean="0">
                <a:solidFill>
                  <a:srgbClr val="FF0000"/>
                </a:solidFill>
              </a:rPr>
              <a:t>N</a:t>
            </a:r>
            <a:r>
              <a:rPr lang="en-US" dirty="0" smtClean="0"/>
              <a:t>) of random elements in </a:t>
            </a:r>
            <a:r>
              <a:rPr lang="en-US" b="1" dirty="0" smtClean="0">
                <a:solidFill>
                  <a:srgbClr val="FF0000"/>
                </a:solidFill>
              </a:rPr>
              <a:t>QR</a:t>
            </a:r>
            <a:r>
              <a:rPr lang="en-US" b="1" i="1" baseline="-25000" dirty="0" smtClean="0">
                <a:solidFill>
                  <a:srgbClr val="FF0000"/>
                </a:solidFill>
              </a:rPr>
              <a:t>N</a:t>
            </a:r>
            <a:r>
              <a:rPr lang="en-US" dirty="0" smtClean="0"/>
              <a:t> is poly-time equivalent to</a:t>
            </a:r>
            <a:r>
              <a:rPr lang="en-US" b="1" dirty="0" smtClean="0"/>
              <a:t> </a:t>
            </a:r>
            <a:r>
              <a:rPr lang="en-US" dirty="0" smtClean="0"/>
              <a:t>the problem of factoring </a:t>
            </a:r>
            <a:r>
              <a:rPr lang="en-US" b="1" i="1" dirty="0" smtClean="0">
                <a:solidFill>
                  <a:srgbClr val="FF0000"/>
                </a:solidFill>
              </a:rPr>
              <a:t>N</a:t>
            </a:r>
            <a:r>
              <a:rPr lang="en-US" dirty="0" smtClean="0"/>
              <a:t>.</a:t>
            </a:r>
          </a:p>
          <a:p>
            <a:pPr>
              <a:buNone/>
            </a:pPr>
            <a:endParaRPr lang="en-US" dirty="0" smtClean="0"/>
          </a:p>
          <a:p>
            <a:pPr>
              <a:buNone/>
            </a:pPr>
            <a:r>
              <a:rPr lang="en-US" b="1" u="sng" dirty="0" smtClean="0">
                <a:solidFill>
                  <a:srgbClr val="0070C0"/>
                </a:solidFill>
              </a:rPr>
              <a:t>Proof</a:t>
            </a:r>
          </a:p>
          <a:p>
            <a:pPr>
              <a:buNone/>
            </a:pPr>
            <a:r>
              <a:rPr lang="en-US" dirty="0" smtClean="0"/>
              <a:t>We need to show that:</a:t>
            </a:r>
          </a:p>
          <a:p>
            <a:pPr>
              <a:buNone/>
            </a:pPr>
            <a:endParaRPr lang="en-US" dirty="0"/>
          </a:p>
        </p:txBody>
      </p:sp>
      <p:sp>
        <p:nvSpPr>
          <p:cNvPr id="4" name="TextBox 3"/>
          <p:cNvSpPr txBox="1"/>
          <p:nvPr/>
        </p:nvSpPr>
        <p:spPr>
          <a:xfrm>
            <a:off x="1000100" y="4857760"/>
            <a:ext cx="192882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latin typeface="Cambria" panose="02040503050406030204" pitchFamily="18" charset="0"/>
              </a:rPr>
              <a:t>one can factor </a:t>
            </a:r>
            <a:r>
              <a:rPr lang="en-US" sz="2400" b="1" i="1" dirty="0" smtClean="0">
                <a:solidFill>
                  <a:srgbClr val="FF0000"/>
                </a:solidFill>
                <a:latin typeface="Cambria" panose="02040503050406030204" pitchFamily="18" charset="0"/>
              </a:rPr>
              <a:t>N</a:t>
            </a:r>
            <a:r>
              <a:rPr lang="en-US" sz="2400" dirty="0" smtClean="0">
                <a:latin typeface="Cambria" panose="02040503050406030204" pitchFamily="18" charset="0"/>
              </a:rPr>
              <a:t> in poly-time </a:t>
            </a:r>
            <a:endParaRPr lang="en-US" sz="2400" dirty="0">
              <a:latin typeface="Cambria" panose="02040503050406030204" pitchFamily="18" charset="0"/>
            </a:endParaRPr>
          </a:p>
        </p:txBody>
      </p:sp>
      <p:sp>
        <p:nvSpPr>
          <p:cNvPr id="5" name="TextBox 4"/>
          <p:cNvSpPr txBox="1"/>
          <p:nvPr/>
        </p:nvSpPr>
        <p:spPr>
          <a:xfrm>
            <a:off x="5643570" y="4786322"/>
            <a:ext cx="1928826"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latin typeface="Cambria" panose="02040503050406030204" pitchFamily="18" charset="0"/>
              </a:rPr>
              <a:t>one can compute square roots modulo </a:t>
            </a:r>
            <a:r>
              <a:rPr lang="en-US" sz="2400" b="1" i="1" dirty="0" smtClean="0">
                <a:solidFill>
                  <a:srgbClr val="FF0000"/>
                </a:solidFill>
                <a:latin typeface="Cambria" panose="02040503050406030204" pitchFamily="18" charset="0"/>
              </a:rPr>
              <a:t>N</a:t>
            </a:r>
            <a:endParaRPr lang="en-US" sz="2400" i="1" dirty="0">
              <a:solidFill>
                <a:srgbClr val="FF0000"/>
              </a:solidFill>
              <a:latin typeface="Cambria" panose="02040503050406030204" pitchFamily="18" charset="0"/>
            </a:endParaRPr>
          </a:p>
        </p:txBody>
      </p:sp>
      <p:sp>
        <p:nvSpPr>
          <p:cNvPr id="6" name="Right Arrow 5"/>
          <p:cNvSpPr/>
          <p:nvPr/>
        </p:nvSpPr>
        <p:spPr>
          <a:xfrm>
            <a:off x="3214678" y="4643446"/>
            <a:ext cx="2286016" cy="78581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latin typeface="Cambria" panose="02040503050406030204" pitchFamily="18" charset="0"/>
              </a:rPr>
              <a:t>     </a:t>
            </a:r>
            <a:r>
              <a:rPr lang="en-US" sz="2400" b="1" dirty="0" smtClean="0">
                <a:solidFill>
                  <a:srgbClr val="0070C0"/>
                </a:solidFill>
                <a:latin typeface="Cambria" panose="02040503050406030204" pitchFamily="18" charset="0"/>
              </a:rPr>
              <a:t>(1)</a:t>
            </a:r>
            <a:endParaRPr lang="en-US" sz="2400" b="1" dirty="0">
              <a:solidFill>
                <a:srgbClr val="0070C0"/>
              </a:solidFill>
              <a:latin typeface="Cambria" panose="02040503050406030204" pitchFamily="18" charset="0"/>
            </a:endParaRPr>
          </a:p>
        </p:txBody>
      </p:sp>
      <p:sp>
        <p:nvSpPr>
          <p:cNvPr id="7" name="Left Arrow 6"/>
          <p:cNvSpPr/>
          <p:nvPr/>
        </p:nvSpPr>
        <p:spPr>
          <a:xfrm>
            <a:off x="3214678" y="5500702"/>
            <a:ext cx="2286016" cy="7858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rgbClr val="0070C0"/>
                </a:solidFill>
                <a:latin typeface="Cambria" panose="02040503050406030204" pitchFamily="18" charset="0"/>
              </a:rPr>
              <a:t>(2)</a:t>
            </a:r>
            <a:endParaRPr lang="en-US" sz="2400" b="1" dirty="0">
              <a:solidFill>
                <a:srgbClr val="0070C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571613"/>
            <a:ext cx="8262660" cy="1071569"/>
          </a:xfrm>
        </p:spPr>
        <p:txBody>
          <a:bodyPr>
            <a:noAutofit/>
          </a:bodyPr>
          <a:lstStyle/>
          <a:p>
            <a:pPr>
              <a:buNone/>
            </a:pPr>
            <a:r>
              <a:rPr lang="en-US" sz="2400" dirty="0" smtClean="0"/>
              <a:t>This follows from the fact that </a:t>
            </a:r>
            <a:r>
              <a:rPr lang="en-US" sz="2400" dirty="0" err="1" smtClean="0"/>
              <a:t>compu</a:t>
            </a:r>
            <a:r>
              <a:rPr lang="pl-PL" sz="2400" dirty="0" smtClean="0"/>
              <a:t>t</a:t>
            </a:r>
            <a:r>
              <a:rPr lang="en-US" sz="2400" dirty="0" err="1" smtClean="0"/>
              <a:t>ing</a:t>
            </a:r>
            <a:r>
              <a:rPr lang="en-US" sz="2400" dirty="0" smtClean="0"/>
              <a:t> square roots modulo a prime</a:t>
            </a:r>
            <a:r>
              <a:rPr lang="en-US" sz="2400" b="1" dirty="0" smtClean="0"/>
              <a:t> </a:t>
            </a:r>
            <a:r>
              <a:rPr lang="en-US" sz="2400" b="1" i="1" dirty="0" smtClean="0">
                <a:solidFill>
                  <a:srgbClr val="FF0000"/>
                </a:solidFill>
              </a:rPr>
              <a:t>p</a:t>
            </a:r>
            <a:r>
              <a:rPr lang="en-US" sz="2400" dirty="0" smtClean="0"/>
              <a:t> is easy.</a:t>
            </a:r>
          </a:p>
          <a:p>
            <a:pPr>
              <a:buNone/>
            </a:pPr>
            <a:endParaRPr lang="en-US" sz="2400" dirty="0" smtClean="0"/>
          </a:p>
        </p:txBody>
      </p:sp>
      <p:sp>
        <p:nvSpPr>
          <p:cNvPr id="5" name="TextBox 4"/>
          <p:cNvSpPr txBox="1"/>
          <p:nvPr/>
        </p:nvSpPr>
        <p:spPr>
          <a:xfrm>
            <a:off x="1285852" y="357166"/>
            <a:ext cx="1928826"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smtClean="0">
                <a:latin typeface="Cambria" panose="02040503050406030204" pitchFamily="18" charset="0"/>
              </a:rPr>
              <a:t>one can factor </a:t>
            </a:r>
            <a:r>
              <a:rPr lang="en-US" sz="2000" b="1" i="1" dirty="0" smtClean="0">
                <a:solidFill>
                  <a:srgbClr val="FF0000"/>
                </a:solidFill>
                <a:latin typeface="Cambria" panose="02040503050406030204" pitchFamily="18" charset="0"/>
              </a:rPr>
              <a:t>N</a:t>
            </a:r>
            <a:r>
              <a:rPr lang="en-US" sz="2000" dirty="0" smtClean="0">
                <a:latin typeface="Cambria" panose="02040503050406030204" pitchFamily="18" charset="0"/>
              </a:rPr>
              <a:t> in poly-time </a:t>
            </a:r>
            <a:endParaRPr lang="en-US" sz="2000" dirty="0">
              <a:latin typeface="Cambria" panose="02040503050406030204" pitchFamily="18" charset="0"/>
            </a:endParaRPr>
          </a:p>
        </p:txBody>
      </p:sp>
      <p:sp>
        <p:nvSpPr>
          <p:cNvPr id="6" name="TextBox 5"/>
          <p:cNvSpPr txBox="1"/>
          <p:nvPr/>
        </p:nvSpPr>
        <p:spPr>
          <a:xfrm>
            <a:off x="5929322" y="214290"/>
            <a:ext cx="192882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latin typeface="Cambria" panose="02040503050406030204" pitchFamily="18" charset="0"/>
              </a:rPr>
              <a:t>one can compute square roots modulo </a:t>
            </a:r>
            <a:r>
              <a:rPr lang="en-US" sz="2000" b="1" i="1" dirty="0" smtClean="0">
                <a:solidFill>
                  <a:srgbClr val="FF0000"/>
                </a:solidFill>
                <a:latin typeface="Cambria" panose="02040503050406030204" pitchFamily="18" charset="0"/>
              </a:rPr>
              <a:t>N</a:t>
            </a:r>
            <a:endParaRPr lang="en-US" sz="2000" i="1" dirty="0">
              <a:solidFill>
                <a:srgbClr val="FF0000"/>
              </a:solidFill>
              <a:latin typeface="Cambria" panose="02040503050406030204" pitchFamily="18" charset="0"/>
            </a:endParaRPr>
          </a:p>
        </p:txBody>
      </p:sp>
      <p:sp>
        <p:nvSpPr>
          <p:cNvPr id="7" name="Right Arrow 6"/>
          <p:cNvSpPr/>
          <p:nvPr/>
        </p:nvSpPr>
        <p:spPr>
          <a:xfrm>
            <a:off x="3428992" y="285728"/>
            <a:ext cx="2286016" cy="78581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latin typeface="Cambria" panose="02040503050406030204" pitchFamily="18" charset="0"/>
              </a:rPr>
              <a:t>     </a:t>
            </a:r>
            <a:r>
              <a:rPr lang="en-US" sz="2400" b="1" dirty="0" smtClean="0">
                <a:solidFill>
                  <a:srgbClr val="0070C0"/>
                </a:solidFill>
                <a:latin typeface="Cambria" panose="02040503050406030204" pitchFamily="18" charset="0"/>
              </a:rPr>
              <a:t>(1)</a:t>
            </a:r>
            <a:endParaRPr lang="en-US" sz="2400" b="1" dirty="0">
              <a:solidFill>
                <a:srgbClr val="0070C0"/>
              </a:solidFill>
              <a:latin typeface="Cambria" panose="02040503050406030204" pitchFamily="18" charset="0"/>
            </a:endParaRPr>
          </a:p>
        </p:txBody>
      </p:sp>
      <p:sp>
        <p:nvSpPr>
          <p:cNvPr id="15" name="Right Arrow 14"/>
          <p:cNvSpPr/>
          <p:nvPr/>
        </p:nvSpPr>
        <p:spPr>
          <a:xfrm>
            <a:off x="285720" y="4071942"/>
            <a:ext cx="1000132" cy="92869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b="1" i="1" dirty="0" smtClean="0">
                <a:solidFill>
                  <a:srgbClr val="FF0000"/>
                </a:solidFill>
                <a:latin typeface="Cambria" panose="02040503050406030204" pitchFamily="18" charset="0"/>
              </a:rPr>
              <a:t>x</a:t>
            </a:r>
            <a:endParaRPr lang="en-US" sz="2400" b="1" i="1" dirty="0">
              <a:solidFill>
                <a:srgbClr val="FF0000"/>
              </a:solidFill>
              <a:latin typeface="Cambria" panose="02040503050406030204" pitchFamily="18" charset="0"/>
            </a:endParaRPr>
          </a:p>
        </p:txBody>
      </p:sp>
      <p:sp>
        <p:nvSpPr>
          <p:cNvPr id="16" name="Rectangle 15"/>
          <p:cNvSpPr/>
          <p:nvPr/>
        </p:nvSpPr>
        <p:spPr>
          <a:xfrm>
            <a:off x="1357290" y="3714752"/>
            <a:ext cx="2357454" cy="1785950"/>
          </a:xfrm>
          <a:prstGeom prst="rect">
            <a:avLst/>
          </a:prstGeom>
        </p:spPr>
        <p:style>
          <a:lnRef idx="1">
            <a:schemeClr val="accent5"/>
          </a:lnRef>
          <a:fillRef idx="2">
            <a:schemeClr val="accent5"/>
          </a:fillRef>
          <a:effectRef idx="1">
            <a:schemeClr val="accent5"/>
          </a:effectRef>
          <a:fontRef idx="minor">
            <a:schemeClr val="dk1"/>
          </a:fontRef>
        </p:style>
        <p:txBody>
          <a:bodyPr rtlCol="0" anchor="t" anchorCtr="0"/>
          <a:lstStyle/>
          <a:p>
            <a:pPr marL="342900" indent="-342900">
              <a:buFont typeface="+mj-lt"/>
              <a:buAutoNum type="arabicPeriod"/>
            </a:pPr>
            <a:r>
              <a:rPr lang="it-IT" sz="2000" dirty="0" err="1" smtClean="0">
                <a:latin typeface="Cambria" panose="02040503050406030204" pitchFamily="18" charset="0"/>
              </a:rPr>
              <a:t>Let</a:t>
            </a:r>
            <a:r>
              <a:rPr lang="it-IT" sz="2000" dirty="0" smtClean="0">
                <a:latin typeface="Cambria" panose="02040503050406030204" pitchFamily="18" charset="0"/>
              </a:rPr>
              <a:t> </a:t>
            </a:r>
          </a:p>
          <a:p>
            <a:pPr marL="800100" lvl="1" indent="-342900" algn="ctr"/>
            <a:r>
              <a:rPr lang="it-IT" sz="2000" b="1" dirty="0" smtClean="0">
                <a:solidFill>
                  <a:srgbClr val="FF0000"/>
                </a:solidFill>
                <a:latin typeface="Cambria" panose="02040503050406030204" pitchFamily="18" charset="0"/>
              </a:rPr>
              <a:t>(</a:t>
            </a:r>
            <a:r>
              <a:rPr lang="it-IT" sz="2000" b="1" i="1" dirty="0" smtClean="0">
                <a:solidFill>
                  <a:srgbClr val="FF0000"/>
                </a:solidFill>
                <a:latin typeface="Cambria" panose="02040503050406030204" pitchFamily="18" charset="0"/>
              </a:rPr>
              <a:t>a,b</a:t>
            </a:r>
            <a:r>
              <a:rPr lang="it-IT" sz="2000" b="1" dirty="0" smtClean="0">
                <a:solidFill>
                  <a:srgbClr val="FF0000"/>
                </a:solidFill>
                <a:latin typeface="Cambria" panose="02040503050406030204" pitchFamily="18" charset="0"/>
              </a:rPr>
              <a:t>) = </a:t>
            </a:r>
            <a:r>
              <a:rPr lang="it-IT" sz="2000" b="1" i="1" dirty="0" smtClean="0">
                <a:solidFill>
                  <a:srgbClr val="FF0000"/>
                </a:solidFill>
                <a:latin typeface="Cambria" panose="02040503050406030204" pitchFamily="18" charset="0"/>
              </a:rPr>
              <a:t>f</a:t>
            </a:r>
            <a:r>
              <a:rPr lang="it-IT" sz="2000" b="1" dirty="0" smtClean="0">
                <a:solidFill>
                  <a:srgbClr val="FF0000"/>
                </a:solidFill>
                <a:latin typeface="Cambria" panose="02040503050406030204" pitchFamily="18" charset="0"/>
              </a:rPr>
              <a:t>(</a:t>
            </a:r>
            <a:r>
              <a:rPr lang="it-IT" sz="2000" b="1" i="1" dirty="0" smtClean="0">
                <a:solidFill>
                  <a:srgbClr val="FF0000"/>
                </a:solidFill>
                <a:latin typeface="Cambria" panose="02040503050406030204" pitchFamily="18" charset="0"/>
              </a:rPr>
              <a:t>x</a:t>
            </a:r>
            <a:r>
              <a:rPr lang="it-IT" sz="2000" b="1" dirty="0" smtClean="0">
                <a:solidFill>
                  <a:srgbClr val="FF0000"/>
                </a:solidFill>
                <a:latin typeface="Cambria" panose="02040503050406030204" pitchFamily="18" charset="0"/>
              </a:rPr>
              <a:t>)</a:t>
            </a:r>
            <a:endParaRPr lang="en-US" sz="2000" b="1" dirty="0">
              <a:solidFill>
                <a:srgbClr val="FF0000"/>
              </a:solidFill>
              <a:latin typeface="Cambria" panose="02040503050406030204" pitchFamily="18" charset="0"/>
            </a:endParaRPr>
          </a:p>
        </p:txBody>
      </p:sp>
      <p:sp>
        <p:nvSpPr>
          <p:cNvPr id="19" name="Rectangle 18"/>
          <p:cNvSpPr/>
          <p:nvPr/>
        </p:nvSpPr>
        <p:spPr>
          <a:xfrm>
            <a:off x="3923928" y="3714752"/>
            <a:ext cx="2520280" cy="1785950"/>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marL="342900" indent="-342900" algn="ctr">
              <a:buFont typeface="+mj-lt"/>
              <a:buAutoNum type="arabicPeriod" startAt="2"/>
            </a:pPr>
            <a:r>
              <a:rPr lang="it-IT" sz="2000" dirty="0" err="1" smtClean="0">
                <a:latin typeface="Cambria" panose="02040503050406030204" pitchFamily="18" charset="0"/>
              </a:rPr>
              <a:t>Compute</a:t>
            </a:r>
            <a:r>
              <a:rPr lang="it-IT" sz="2000" dirty="0" smtClean="0">
                <a:latin typeface="Cambria" panose="02040503050406030204" pitchFamily="18" charset="0"/>
              </a:rPr>
              <a:t> </a:t>
            </a:r>
            <a:r>
              <a:rPr lang="el-GR" sz="2000" b="1" i="1" dirty="0" smtClean="0">
                <a:solidFill>
                  <a:srgbClr val="FF0000"/>
                </a:solidFill>
                <a:latin typeface="Cambria" panose="02040503050406030204" pitchFamily="18" charset="0"/>
              </a:rPr>
              <a:t>α</a:t>
            </a:r>
            <a:r>
              <a:rPr lang="it-IT" sz="2000" dirty="0" smtClean="0">
                <a:latin typeface="Cambria" panose="02040503050406030204" pitchFamily="18" charset="0"/>
              </a:rPr>
              <a:t> and </a:t>
            </a:r>
            <a:r>
              <a:rPr lang="el-GR" sz="2000" b="1" i="1" dirty="0" smtClean="0">
                <a:solidFill>
                  <a:srgbClr val="FF0000"/>
                </a:solidFill>
                <a:latin typeface="Cambria" panose="02040503050406030204" pitchFamily="18" charset="0"/>
              </a:rPr>
              <a:t>β</a:t>
            </a:r>
            <a:r>
              <a:rPr lang="en-US" sz="2000" dirty="0" smtClean="0">
                <a:latin typeface="Cambria" panose="02040503050406030204" pitchFamily="18" charset="0"/>
              </a:rPr>
              <a:t> such that</a:t>
            </a:r>
          </a:p>
          <a:p>
            <a:pPr marL="800100" lvl="1" indent="-342900">
              <a:buFont typeface="Arial" pitchFamily="34" charset="0"/>
              <a:buChar char="•"/>
            </a:pPr>
            <a:r>
              <a:rPr lang="el-GR" sz="2000" b="1" i="1" dirty="0" smtClean="0">
                <a:solidFill>
                  <a:srgbClr val="FF0000"/>
                </a:solidFill>
                <a:latin typeface="Cambria" panose="02040503050406030204" pitchFamily="18" charset="0"/>
              </a:rPr>
              <a:t>α</a:t>
            </a:r>
            <a:r>
              <a:rPr lang="it-IT" sz="2000" b="1" baseline="30000" dirty="0" smtClean="0">
                <a:solidFill>
                  <a:srgbClr val="FF0000"/>
                </a:solidFill>
                <a:latin typeface="Cambria" panose="02040503050406030204" pitchFamily="18" charset="0"/>
              </a:rPr>
              <a:t>2</a:t>
            </a:r>
            <a:r>
              <a:rPr lang="it-IT" sz="2000" b="1" dirty="0" smtClean="0">
                <a:solidFill>
                  <a:srgbClr val="FF0000"/>
                </a:solidFill>
                <a:latin typeface="Cambria" panose="02040503050406030204" pitchFamily="18" charset="0"/>
              </a:rPr>
              <a:t> = </a:t>
            </a:r>
            <a:r>
              <a:rPr lang="it-IT" sz="2000" b="1" i="1" dirty="0" smtClean="0">
                <a:solidFill>
                  <a:srgbClr val="FF0000"/>
                </a:solidFill>
                <a:latin typeface="Cambria" panose="02040503050406030204" pitchFamily="18" charset="0"/>
              </a:rPr>
              <a:t>a</a:t>
            </a:r>
            <a:r>
              <a:rPr lang="pl-PL" sz="2000" b="1" i="1" dirty="0" smtClean="0">
                <a:solidFill>
                  <a:srgbClr val="FF0000"/>
                </a:solidFill>
                <a:latin typeface="Cambria" panose="02040503050406030204" pitchFamily="18" charset="0"/>
              </a:rPr>
              <a:t> </a:t>
            </a:r>
            <a:r>
              <a:rPr lang="pl-PL" sz="2000" b="1" dirty="0" smtClean="0">
                <a:solidFill>
                  <a:srgbClr val="FF0000"/>
                </a:solidFill>
                <a:latin typeface="Cambria" panose="02040503050406030204" pitchFamily="18" charset="0"/>
              </a:rPr>
              <a:t>mod</a:t>
            </a:r>
            <a:r>
              <a:rPr lang="pl-PL" sz="2000" b="1" i="1" dirty="0" smtClean="0">
                <a:solidFill>
                  <a:srgbClr val="FF0000"/>
                </a:solidFill>
                <a:latin typeface="Cambria" panose="02040503050406030204" pitchFamily="18" charset="0"/>
              </a:rPr>
              <a:t> p</a:t>
            </a:r>
            <a:endParaRPr lang="it-IT" sz="2000" b="1" i="1" dirty="0" smtClean="0">
              <a:solidFill>
                <a:srgbClr val="FF0000"/>
              </a:solidFill>
              <a:latin typeface="Cambria" panose="02040503050406030204" pitchFamily="18" charset="0"/>
            </a:endParaRPr>
          </a:p>
          <a:p>
            <a:pPr marL="800100" lvl="1" indent="-342900">
              <a:buFont typeface="Arial" pitchFamily="34" charset="0"/>
              <a:buChar char="•"/>
            </a:pPr>
            <a:r>
              <a:rPr lang="el-GR" sz="2000" b="1" i="1" dirty="0" smtClean="0">
                <a:solidFill>
                  <a:srgbClr val="FF0000"/>
                </a:solidFill>
                <a:latin typeface="Cambria" panose="02040503050406030204" pitchFamily="18" charset="0"/>
              </a:rPr>
              <a:t>β</a:t>
            </a:r>
            <a:r>
              <a:rPr lang="it-IT" sz="2000" b="1" baseline="30000" dirty="0" smtClean="0">
                <a:solidFill>
                  <a:srgbClr val="FF0000"/>
                </a:solidFill>
                <a:latin typeface="Cambria" panose="02040503050406030204" pitchFamily="18" charset="0"/>
              </a:rPr>
              <a:t>2</a:t>
            </a:r>
            <a:r>
              <a:rPr lang="it-IT" sz="2000" b="1" dirty="0" smtClean="0">
                <a:solidFill>
                  <a:srgbClr val="FF0000"/>
                </a:solidFill>
                <a:latin typeface="Cambria" panose="02040503050406030204" pitchFamily="18" charset="0"/>
              </a:rPr>
              <a:t> = </a:t>
            </a:r>
            <a:r>
              <a:rPr lang="it-IT" sz="2000" b="1" i="1" dirty="0" smtClean="0">
                <a:solidFill>
                  <a:srgbClr val="FF0000"/>
                </a:solidFill>
                <a:latin typeface="Cambria" panose="02040503050406030204" pitchFamily="18" charset="0"/>
              </a:rPr>
              <a:t>a</a:t>
            </a:r>
            <a:r>
              <a:rPr lang="pl-PL" sz="2000" b="1" i="1" dirty="0" smtClean="0">
                <a:solidFill>
                  <a:srgbClr val="FF0000"/>
                </a:solidFill>
                <a:latin typeface="Cambria" panose="02040503050406030204" pitchFamily="18" charset="0"/>
              </a:rPr>
              <a:t> </a:t>
            </a:r>
            <a:r>
              <a:rPr lang="pl-PL" sz="2000" b="1" dirty="0" smtClean="0">
                <a:solidFill>
                  <a:srgbClr val="FF0000"/>
                </a:solidFill>
                <a:latin typeface="Cambria" panose="02040503050406030204" pitchFamily="18" charset="0"/>
              </a:rPr>
              <a:t>mod</a:t>
            </a:r>
            <a:r>
              <a:rPr lang="pl-PL" sz="2000" b="1" i="1" dirty="0" smtClean="0">
                <a:solidFill>
                  <a:srgbClr val="FF0000"/>
                </a:solidFill>
                <a:latin typeface="Cambria" panose="02040503050406030204" pitchFamily="18" charset="0"/>
              </a:rPr>
              <a:t> q</a:t>
            </a:r>
            <a:endParaRPr lang="it-IT" sz="2000" i="1" dirty="0" smtClean="0">
              <a:solidFill>
                <a:srgbClr val="FF0000"/>
              </a:solidFill>
              <a:latin typeface="Cambria" panose="02040503050406030204" pitchFamily="18" charset="0"/>
            </a:endParaRPr>
          </a:p>
        </p:txBody>
      </p:sp>
      <p:sp>
        <p:nvSpPr>
          <p:cNvPr id="21" name="Rectangle 20"/>
          <p:cNvSpPr/>
          <p:nvPr/>
        </p:nvSpPr>
        <p:spPr>
          <a:xfrm>
            <a:off x="6572264" y="3714752"/>
            <a:ext cx="2357422" cy="1785950"/>
          </a:xfrm>
          <a:prstGeom prst="rect">
            <a:avLst/>
          </a:prstGeom>
        </p:spPr>
        <p:style>
          <a:lnRef idx="1">
            <a:schemeClr val="accent3"/>
          </a:lnRef>
          <a:fillRef idx="2">
            <a:schemeClr val="accent3"/>
          </a:fillRef>
          <a:effectRef idx="1">
            <a:schemeClr val="accent3"/>
          </a:effectRef>
          <a:fontRef idx="minor">
            <a:schemeClr val="dk1"/>
          </a:fontRef>
        </p:style>
        <p:txBody>
          <a:bodyPr rtlCol="0" anchor="t" anchorCtr="0"/>
          <a:lstStyle/>
          <a:p>
            <a:pPr marL="342900" indent="-342900">
              <a:buFont typeface="+mj-lt"/>
              <a:buAutoNum type="arabicPeriod" startAt="3"/>
            </a:pPr>
            <a:r>
              <a:rPr lang="it-IT" sz="2000" dirty="0" smtClean="0">
                <a:latin typeface="Cambria" panose="02040503050406030204" pitchFamily="18" charset="0"/>
              </a:rPr>
              <a:t>Output</a:t>
            </a:r>
          </a:p>
          <a:p>
            <a:pPr marL="800100" lvl="1" indent="-342900">
              <a:buFont typeface="Arial" pitchFamily="34" charset="0"/>
              <a:buChar char="•"/>
            </a:pPr>
            <a:r>
              <a:rPr lang="it-IT" sz="2000" b="1" i="1" dirty="0" smtClean="0">
                <a:solidFill>
                  <a:srgbClr val="FF0000"/>
                </a:solidFill>
                <a:latin typeface="Cambria" panose="02040503050406030204" pitchFamily="18" charset="0"/>
              </a:rPr>
              <a:t>f</a:t>
            </a:r>
            <a:r>
              <a:rPr lang="it-IT" sz="2000" b="1" baseline="30000" dirty="0" smtClean="0">
                <a:solidFill>
                  <a:srgbClr val="FF0000"/>
                </a:solidFill>
                <a:latin typeface="Cambria" panose="02040503050406030204" pitchFamily="18" charset="0"/>
              </a:rPr>
              <a:t>-1</a:t>
            </a:r>
            <a:r>
              <a:rPr lang="it-IT" sz="2000" b="1" dirty="0" smtClean="0">
                <a:solidFill>
                  <a:srgbClr val="FF0000"/>
                </a:solidFill>
                <a:latin typeface="Cambria" panose="02040503050406030204" pitchFamily="18" charset="0"/>
              </a:rPr>
              <a:t>(</a:t>
            </a:r>
            <a:r>
              <a:rPr lang="el-GR" sz="2000" b="1" i="1" dirty="0" smtClean="0">
                <a:solidFill>
                  <a:srgbClr val="FF0000"/>
                </a:solidFill>
                <a:latin typeface="Cambria" panose="02040503050406030204" pitchFamily="18" charset="0"/>
              </a:rPr>
              <a:t>α</a:t>
            </a:r>
            <a:r>
              <a:rPr lang="it-IT" sz="2000" b="1" i="1" dirty="0" smtClean="0">
                <a:solidFill>
                  <a:srgbClr val="FF0000"/>
                </a:solidFill>
                <a:latin typeface="Cambria" panose="02040503050406030204" pitchFamily="18" charset="0"/>
              </a:rPr>
              <a:t>,</a:t>
            </a:r>
            <a:r>
              <a:rPr lang="el-GR" sz="2000" b="1" i="1" dirty="0" smtClean="0">
                <a:solidFill>
                  <a:srgbClr val="FF0000"/>
                </a:solidFill>
                <a:latin typeface="Cambria" panose="02040503050406030204" pitchFamily="18" charset="0"/>
              </a:rPr>
              <a:t>β</a:t>
            </a:r>
            <a:r>
              <a:rPr lang="it-IT" sz="2000" b="1" dirty="0" smtClean="0">
                <a:solidFill>
                  <a:srgbClr val="FF0000"/>
                </a:solidFill>
                <a:latin typeface="Cambria" panose="02040503050406030204" pitchFamily="18" charset="0"/>
              </a:rPr>
              <a:t>)</a:t>
            </a:r>
          </a:p>
          <a:p>
            <a:pPr marL="800100" lvl="1" indent="-342900">
              <a:buFont typeface="Arial" pitchFamily="34" charset="0"/>
              <a:buChar char="•"/>
            </a:pPr>
            <a:r>
              <a:rPr lang="it-IT" sz="2000" b="1" i="1" dirty="0" smtClean="0">
                <a:solidFill>
                  <a:srgbClr val="FF0000"/>
                </a:solidFill>
                <a:latin typeface="Cambria" panose="02040503050406030204" pitchFamily="18" charset="0"/>
              </a:rPr>
              <a:t>f</a:t>
            </a:r>
            <a:r>
              <a:rPr lang="it-IT" sz="2000" b="1" baseline="30000" dirty="0" smtClean="0">
                <a:solidFill>
                  <a:srgbClr val="FF0000"/>
                </a:solidFill>
                <a:latin typeface="Cambria" panose="02040503050406030204" pitchFamily="18" charset="0"/>
              </a:rPr>
              <a:t>-1 </a:t>
            </a:r>
            <a:r>
              <a:rPr lang="it-IT" sz="2000" b="1" dirty="0" smtClean="0">
                <a:solidFill>
                  <a:srgbClr val="FF0000"/>
                </a:solidFill>
                <a:latin typeface="Cambria" panose="02040503050406030204" pitchFamily="18" charset="0"/>
              </a:rPr>
              <a:t>(-</a:t>
            </a:r>
            <a:r>
              <a:rPr lang="el-GR" sz="2000" b="1" i="1" dirty="0" smtClean="0">
                <a:solidFill>
                  <a:srgbClr val="FF0000"/>
                </a:solidFill>
                <a:latin typeface="Cambria" panose="02040503050406030204" pitchFamily="18" charset="0"/>
              </a:rPr>
              <a:t>α</a:t>
            </a:r>
            <a:r>
              <a:rPr lang="it-IT" sz="2000" b="1" i="1" dirty="0" smtClean="0">
                <a:solidFill>
                  <a:srgbClr val="FF0000"/>
                </a:solidFill>
                <a:latin typeface="Cambria" panose="02040503050406030204" pitchFamily="18" charset="0"/>
              </a:rPr>
              <a:t>,</a:t>
            </a:r>
            <a:r>
              <a:rPr lang="el-GR" sz="2000" b="1" i="1" dirty="0" smtClean="0">
                <a:solidFill>
                  <a:srgbClr val="FF0000"/>
                </a:solidFill>
                <a:latin typeface="Cambria" panose="02040503050406030204" pitchFamily="18" charset="0"/>
              </a:rPr>
              <a:t>β</a:t>
            </a:r>
            <a:r>
              <a:rPr lang="it-IT" sz="2000" b="1" dirty="0" smtClean="0">
                <a:solidFill>
                  <a:srgbClr val="FF0000"/>
                </a:solidFill>
                <a:latin typeface="Cambria" panose="02040503050406030204" pitchFamily="18" charset="0"/>
              </a:rPr>
              <a:t>)</a:t>
            </a:r>
            <a:endParaRPr lang="en-US" sz="2000" dirty="0" smtClean="0">
              <a:solidFill>
                <a:srgbClr val="FF0000"/>
              </a:solidFill>
              <a:latin typeface="Cambria" panose="02040503050406030204" pitchFamily="18" charset="0"/>
            </a:endParaRPr>
          </a:p>
          <a:p>
            <a:pPr marL="800100" lvl="1" indent="-342900">
              <a:buFont typeface="Arial" pitchFamily="34" charset="0"/>
              <a:buChar char="•"/>
            </a:pPr>
            <a:r>
              <a:rPr lang="it-IT" sz="2000" b="1" i="1" dirty="0" smtClean="0">
                <a:solidFill>
                  <a:srgbClr val="FF0000"/>
                </a:solidFill>
                <a:latin typeface="Cambria" panose="02040503050406030204" pitchFamily="18" charset="0"/>
              </a:rPr>
              <a:t>f</a:t>
            </a:r>
            <a:r>
              <a:rPr lang="it-IT" sz="2000" b="1" baseline="30000" dirty="0" smtClean="0">
                <a:solidFill>
                  <a:srgbClr val="FF0000"/>
                </a:solidFill>
                <a:latin typeface="Cambria" panose="02040503050406030204" pitchFamily="18" charset="0"/>
              </a:rPr>
              <a:t>-1 </a:t>
            </a:r>
            <a:r>
              <a:rPr lang="it-IT" sz="2000" b="1" dirty="0" smtClean="0">
                <a:solidFill>
                  <a:srgbClr val="FF0000"/>
                </a:solidFill>
                <a:latin typeface="Cambria" panose="02040503050406030204" pitchFamily="18" charset="0"/>
              </a:rPr>
              <a:t>(</a:t>
            </a:r>
            <a:r>
              <a:rPr lang="el-GR" sz="2000" b="1" i="1" dirty="0" smtClean="0">
                <a:solidFill>
                  <a:srgbClr val="FF0000"/>
                </a:solidFill>
                <a:latin typeface="Cambria" panose="02040503050406030204" pitchFamily="18" charset="0"/>
              </a:rPr>
              <a:t>α</a:t>
            </a:r>
            <a:r>
              <a:rPr lang="it-IT" sz="2000" b="1" i="1" dirty="0" smtClean="0">
                <a:solidFill>
                  <a:srgbClr val="FF0000"/>
                </a:solidFill>
                <a:latin typeface="Cambria" panose="02040503050406030204" pitchFamily="18" charset="0"/>
              </a:rPr>
              <a:t>,</a:t>
            </a:r>
            <a:r>
              <a:rPr lang="it-IT" sz="2000" b="1" dirty="0" smtClean="0">
                <a:solidFill>
                  <a:srgbClr val="FF0000"/>
                </a:solidFill>
                <a:latin typeface="Cambria" panose="02040503050406030204" pitchFamily="18" charset="0"/>
              </a:rPr>
              <a:t>-</a:t>
            </a:r>
            <a:r>
              <a:rPr lang="el-GR" sz="2000" b="1" i="1" dirty="0" smtClean="0">
                <a:solidFill>
                  <a:srgbClr val="FF0000"/>
                </a:solidFill>
                <a:latin typeface="Cambria" panose="02040503050406030204" pitchFamily="18" charset="0"/>
              </a:rPr>
              <a:t>β</a:t>
            </a:r>
            <a:r>
              <a:rPr lang="it-IT" sz="2000" b="1" dirty="0" smtClean="0">
                <a:solidFill>
                  <a:srgbClr val="FF0000"/>
                </a:solidFill>
                <a:latin typeface="Cambria" panose="02040503050406030204" pitchFamily="18" charset="0"/>
              </a:rPr>
              <a:t>)</a:t>
            </a:r>
            <a:endParaRPr lang="en-US" sz="2000" dirty="0" smtClean="0">
              <a:solidFill>
                <a:srgbClr val="FF0000"/>
              </a:solidFill>
              <a:latin typeface="Cambria" panose="02040503050406030204" pitchFamily="18" charset="0"/>
            </a:endParaRPr>
          </a:p>
          <a:p>
            <a:pPr marL="800100" lvl="1" indent="-342900">
              <a:buFont typeface="Arial" pitchFamily="34" charset="0"/>
              <a:buChar char="•"/>
            </a:pPr>
            <a:r>
              <a:rPr lang="it-IT" sz="2000" b="1" i="1" dirty="0" smtClean="0">
                <a:solidFill>
                  <a:srgbClr val="FF0000"/>
                </a:solidFill>
                <a:latin typeface="Cambria" panose="02040503050406030204" pitchFamily="18" charset="0"/>
              </a:rPr>
              <a:t>f</a:t>
            </a:r>
            <a:r>
              <a:rPr lang="it-IT" sz="2000" b="1" baseline="30000" dirty="0" smtClean="0">
                <a:solidFill>
                  <a:srgbClr val="FF0000"/>
                </a:solidFill>
                <a:latin typeface="Cambria" panose="02040503050406030204" pitchFamily="18" charset="0"/>
              </a:rPr>
              <a:t>-1 </a:t>
            </a:r>
            <a:r>
              <a:rPr lang="it-IT" sz="2000" b="1" dirty="0" smtClean="0">
                <a:solidFill>
                  <a:srgbClr val="FF0000"/>
                </a:solidFill>
                <a:latin typeface="Cambria" panose="02040503050406030204" pitchFamily="18" charset="0"/>
              </a:rPr>
              <a:t>(-</a:t>
            </a:r>
            <a:r>
              <a:rPr lang="el-GR" sz="2000" b="1" i="1" dirty="0" smtClean="0">
                <a:solidFill>
                  <a:srgbClr val="FF0000"/>
                </a:solidFill>
                <a:latin typeface="Cambria" panose="02040503050406030204" pitchFamily="18" charset="0"/>
              </a:rPr>
              <a:t>α</a:t>
            </a:r>
            <a:r>
              <a:rPr lang="it-IT" sz="2000" b="1" i="1" dirty="0" smtClean="0">
                <a:solidFill>
                  <a:srgbClr val="FF0000"/>
                </a:solidFill>
                <a:latin typeface="Cambria" panose="02040503050406030204" pitchFamily="18" charset="0"/>
              </a:rPr>
              <a:t>,</a:t>
            </a:r>
            <a:r>
              <a:rPr lang="it-IT" sz="2000" b="1" dirty="0" smtClean="0">
                <a:solidFill>
                  <a:srgbClr val="FF0000"/>
                </a:solidFill>
                <a:latin typeface="Cambria" panose="02040503050406030204" pitchFamily="18" charset="0"/>
              </a:rPr>
              <a:t>-</a:t>
            </a:r>
            <a:r>
              <a:rPr lang="el-GR" sz="2000" b="1" i="1" dirty="0" smtClean="0">
                <a:solidFill>
                  <a:srgbClr val="FF0000"/>
                </a:solidFill>
                <a:latin typeface="Cambria" panose="02040503050406030204" pitchFamily="18" charset="0"/>
              </a:rPr>
              <a:t>β</a:t>
            </a:r>
            <a:r>
              <a:rPr lang="it-IT" sz="2000" b="1" dirty="0" smtClean="0">
                <a:solidFill>
                  <a:srgbClr val="FF0000"/>
                </a:solidFill>
                <a:latin typeface="Cambria" panose="02040503050406030204" pitchFamily="18" charset="0"/>
              </a:rPr>
              <a:t>)</a:t>
            </a:r>
            <a:endParaRPr lang="en-US" sz="2000" dirty="0" smtClean="0">
              <a:solidFill>
                <a:srgbClr val="FF0000"/>
              </a:solidFill>
              <a:latin typeface="Cambria" panose="02040503050406030204" pitchFamily="18" charset="0"/>
            </a:endParaRPr>
          </a:p>
          <a:p>
            <a:pPr marL="800100" lvl="1" indent="-342900">
              <a:buFont typeface="Arial" pitchFamily="34" charset="0"/>
              <a:buChar char="•"/>
            </a:pPr>
            <a:endParaRPr lang="en-US" sz="2000" dirty="0">
              <a:latin typeface="Cambria" panose="02040503050406030204" pitchFamily="18" charset="0"/>
            </a:endParaRPr>
          </a:p>
        </p:txBody>
      </p:sp>
      <p:sp>
        <p:nvSpPr>
          <p:cNvPr id="22" name="TextBox 21"/>
          <p:cNvSpPr txBox="1"/>
          <p:nvPr/>
        </p:nvSpPr>
        <p:spPr>
          <a:xfrm>
            <a:off x="2051720" y="2743139"/>
            <a:ext cx="5299464" cy="400110"/>
          </a:xfrm>
          <a:prstGeom prst="rect">
            <a:avLst/>
          </a:prstGeom>
          <a:noFill/>
        </p:spPr>
        <p:txBody>
          <a:bodyPr wrap="none" rtlCol="0">
            <a:spAutoFit/>
          </a:bodyPr>
          <a:lstStyle/>
          <a:p>
            <a:r>
              <a:rPr lang="it-IT" sz="2000" b="1" i="1" dirty="0" smtClean="0">
                <a:solidFill>
                  <a:srgbClr val="FF0000"/>
                </a:solidFill>
                <a:latin typeface="Cambria" panose="02040503050406030204" pitchFamily="18" charset="0"/>
              </a:rPr>
              <a:t>f</a:t>
            </a:r>
            <a:r>
              <a:rPr lang="it-IT" sz="2000" b="1" dirty="0" smtClean="0">
                <a:solidFill>
                  <a:srgbClr val="FF0000"/>
                </a:solidFill>
                <a:latin typeface="Cambria" panose="02040503050406030204" pitchFamily="18" charset="0"/>
              </a:rPr>
              <a:t>(</a:t>
            </a:r>
            <a:r>
              <a:rPr lang="it-IT" sz="2000" b="1" i="1" dirty="0" smtClean="0">
                <a:solidFill>
                  <a:srgbClr val="FF0000"/>
                </a:solidFill>
                <a:latin typeface="Cambria" panose="02040503050406030204" pitchFamily="18" charset="0"/>
              </a:rPr>
              <a:t>x</a:t>
            </a:r>
            <a:r>
              <a:rPr lang="it-IT" sz="2000" b="1" dirty="0" smtClean="0">
                <a:solidFill>
                  <a:srgbClr val="FF0000"/>
                </a:solidFill>
                <a:latin typeface="Cambria" panose="02040503050406030204" pitchFamily="18" charset="0"/>
              </a:rPr>
              <a:t>) = (</a:t>
            </a:r>
            <a:r>
              <a:rPr lang="it-IT" sz="2000" b="1" i="1" dirty="0" err="1" smtClean="0">
                <a:solidFill>
                  <a:srgbClr val="FF0000"/>
                </a:solidFill>
                <a:latin typeface="Cambria" panose="02040503050406030204" pitchFamily="18" charset="0"/>
              </a:rPr>
              <a:t>x</a:t>
            </a:r>
            <a:r>
              <a:rPr lang="it-IT" sz="2000" b="1" dirty="0" smtClean="0">
                <a:solidFill>
                  <a:srgbClr val="FF0000"/>
                </a:solidFill>
                <a:latin typeface="Cambria" panose="02040503050406030204" pitchFamily="18" charset="0"/>
              </a:rPr>
              <a:t> </a:t>
            </a:r>
            <a:r>
              <a:rPr lang="it-IT" sz="2000" b="1" dirty="0" err="1" smtClean="0">
                <a:solidFill>
                  <a:srgbClr val="FF0000"/>
                </a:solidFill>
                <a:latin typeface="Cambria" panose="02040503050406030204" pitchFamily="18" charset="0"/>
              </a:rPr>
              <a:t>mod</a:t>
            </a:r>
            <a:r>
              <a:rPr lang="it-IT" sz="2000" b="1" dirty="0" smtClean="0">
                <a:solidFill>
                  <a:srgbClr val="FF0000"/>
                </a:solidFill>
                <a:latin typeface="Cambria" panose="02040503050406030204" pitchFamily="18" charset="0"/>
              </a:rPr>
              <a:t> </a:t>
            </a:r>
            <a:r>
              <a:rPr lang="it-IT" sz="2000" b="1" i="1" dirty="0" smtClean="0">
                <a:solidFill>
                  <a:srgbClr val="FF0000"/>
                </a:solidFill>
                <a:latin typeface="Cambria" panose="02040503050406030204" pitchFamily="18" charset="0"/>
              </a:rPr>
              <a:t>p</a:t>
            </a:r>
            <a:r>
              <a:rPr lang="it-IT" sz="2000" b="1" dirty="0" smtClean="0">
                <a:solidFill>
                  <a:srgbClr val="FF0000"/>
                </a:solidFill>
                <a:latin typeface="Cambria" panose="02040503050406030204" pitchFamily="18" charset="0"/>
              </a:rPr>
              <a:t>,</a:t>
            </a:r>
            <a:r>
              <a:rPr lang="it-IT" sz="2000" b="1" i="1" dirty="0" smtClean="0">
                <a:solidFill>
                  <a:srgbClr val="FF0000"/>
                </a:solidFill>
                <a:latin typeface="Cambria" panose="02040503050406030204" pitchFamily="18" charset="0"/>
              </a:rPr>
              <a:t> x</a:t>
            </a:r>
            <a:r>
              <a:rPr lang="it-IT" sz="2000" b="1" dirty="0" smtClean="0">
                <a:solidFill>
                  <a:srgbClr val="FF0000"/>
                </a:solidFill>
                <a:latin typeface="Cambria" panose="02040503050406030204" pitchFamily="18" charset="0"/>
              </a:rPr>
              <a:t> </a:t>
            </a:r>
            <a:r>
              <a:rPr lang="it-IT" sz="2000" b="1" dirty="0" err="1" smtClean="0">
                <a:solidFill>
                  <a:srgbClr val="FF0000"/>
                </a:solidFill>
                <a:latin typeface="Cambria" panose="02040503050406030204" pitchFamily="18" charset="0"/>
              </a:rPr>
              <a:t>mod</a:t>
            </a:r>
            <a:r>
              <a:rPr lang="it-IT" sz="2000" b="1" dirty="0" smtClean="0">
                <a:solidFill>
                  <a:srgbClr val="FF0000"/>
                </a:solidFill>
                <a:latin typeface="Cambria" panose="02040503050406030204" pitchFamily="18" charset="0"/>
              </a:rPr>
              <a:t> </a:t>
            </a:r>
            <a:r>
              <a:rPr lang="it-IT" sz="2000" b="1" i="1" dirty="0" smtClean="0">
                <a:solidFill>
                  <a:srgbClr val="FF0000"/>
                </a:solidFill>
                <a:latin typeface="Cambria" panose="02040503050406030204" pitchFamily="18" charset="0"/>
              </a:rPr>
              <a:t>q</a:t>
            </a:r>
            <a:r>
              <a:rPr lang="it-IT" sz="2000" b="1" dirty="0" smtClean="0">
                <a:solidFill>
                  <a:srgbClr val="FF0000"/>
                </a:solidFill>
                <a:latin typeface="Cambria" panose="02040503050406030204" pitchFamily="18" charset="0"/>
              </a:rPr>
              <a:t>)</a:t>
            </a:r>
            <a:r>
              <a:rPr lang="it-IT" sz="2000" b="1" dirty="0" smtClean="0">
                <a:solidFill>
                  <a:srgbClr val="C00000"/>
                </a:solidFill>
                <a:latin typeface="Cambria" panose="02040503050406030204" pitchFamily="18" charset="0"/>
              </a:rPr>
              <a:t> </a:t>
            </a:r>
            <a:r>
              <a:rPr lang="it-IT" sz="2000" dirty="0" smtClean="0">
                <a:latin typeface="Cambria" panose="02040503050406030204" pitchFamily="18" charset="0"/>
              </a:rPr>
              <a:t>– the “CRT </a:t>
            </a:r>
            <a:r>
              <a:rPr lang="it-IT" sz="2000" dirty="0" err="1" smtClean="0">
                <a:latin typeface="Cambria" panose="02040503050406030204" pitchFamily="18" charset="0"/>
              </a:rPr>
              <a:t>function</a:t>
            </a:r>
            <a:r>
              <a:rPr lang="it-IT" sz="2000" dirty="0" smtClean="0">
                <a:latin typeface="Cambria" panose="02040503050406030204" pitchFamily="18" charset="0"/>
              </a:rPr>
              <a:t>”</a:t>
            </a:r>
            <a:endParaRPr lang="en-US" sz="20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1" grpId="0" animBg="1"/>
      <p:bldP spid="2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5852" y="357166"/>
            <a:ext cx="1928826"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smtClean="0">
                <a:latin typeface="Cambria" panose="02040503050406030204" pitchFamily="18" charset="0"/>
              </a:rPr>
              <a:t>one can factor </a:t>
            </a:r>
            <a:r>
              <a:rPr lang="en-US" sz="2000" b="1" i="1" dirty="0" smtClean="0">
                <a:solidFill>
                  <a:srgbClr val="FF0000"/>
                </a:solidFill>
                <a:latin typeface="Cambria" panose="02040503050406030204" pitchFamily="18" charset="0"/>
              </a:rPr>
              <a:t>N</a:t>
            </a:r>
            <a:r>
              <a:rPr lang="en-US" sz="2000" i="1" dirty="0" smtClean="0">
                <a:solidFill>
                  <a:srgbClr val="FF0000"/>
                </a:solidFill>
                <a:latin typeface="Cambria" panose="02040503050406030204" pitchFamily="18" charset="0"/>
              </a:rPr>
              <a:t> </a:t>
            </a:r>
            <a:r>
              <a:rPr lang="en-US" sz="2000" dirty="0" smtClean="0">
                <a:latin typeface="Cambria" panose="02040503050406030204" pitchFamily="18" charset="0"/>
              </a:rPr>
              <a:t>in poly-time </a:t>
            </a:r>
            <a:endParaRPr lang="en-US" sz="2000" dirty="0">
              <a:latin typeface="Cambria" panose="02040503050406030204" pitchFamily="18" charset="0"/>
            </a:endParaRPr>
          </a:p>
        </p:txBody>
      </p:sp>
      <p:sp>
        <p:nvSpPr>
          <p:cNvPr id="6" name="TextBox 5"/>
          <p:cNvSpPr txBox="1"/>
          <p:nvPr/>
        </p:nvSpPr>
        <p:spPr>
          <a:xfrm>
            <a:off x="5929322" y="214290"/>
            <a:ext cx="1928826"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latin typeface="Cambria" panose="02040503050406030204" pitchFamily="18" charset="0"/>
              </a:rPr>
              <a:t>one can compute square roots modulo </a:t>
            </a:r>
            <a:r>
              <a:rPr lang="en-US" sz="2000" b="1" i="1" dirty="0" smtClean="0">
                <a:solidFill>
                  <a:srgbClr val="FF0000"/>
                </a:solidFill>
                <a:latin typeface="Cambria" panose="02040503050406030204" pitchFamily="18" charset="0"/>
              </a:rPr>
              <a:t>N</a:t>
            </a:r>
            <a:endParaRPr lang="en-US" sz="2000" i="1" dirty="0">
              <a:solidFill>
                <a:srgbClr val="FF0000"/>
              </a:solidFill>
              <a:latin typeface="Cambria" panose="02040503050406030204" pitchFamily="18" charset="0"/>
            </a:endParaRPr>
          </a:p>
        </p:txBody>
      </p:sp>
      <p:sp>
        <p:nvSpPr>
          <p:cNvPr id="15" name="Left Arrow 14"/>
          <p:cNvSpPr/>
          <p:nvPr/>
        </p:nvSpPr>
        <p:spPr>
          <a:xfrm>
            <a:off x="3500430" y="357166"/>
            <a:ext cx="2286016" cy="785818"/>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rgbClr val="0070C0"/>
                </a:solidFill>
                <a:latin typeface="Cambria" panose="02040503050406030204" pitchFamily="18" charset="0"/>
              </a:rPr>
              <a:t>(2)</a:t>
            </a:r>
            <a:endParaRPr lang="en-US" sz="2400" b="1" dirty="0">
              <a:solidFill>
                <a:srgbClr val="0070C0"/>
              </a:solidFill>
              <a:latin typeface="Cambria" panose="02040503050406030204" pitchFamily="18" charset="0"/>
            </a:endParaRPr>
          </a:p>
        </p:txBody>
      </p:sp>
      <p:sp>
        <p:nvSpPr>
          <p:cNvPr id="17" name="TextBox 16"/>
          <p:cNvSpPr txBox="1"/>
          <p:nvPr/>
        </p:nvSpPr>
        <p:spPr>
          <a:xfrm>
            <a:off x="428596" y="1643050"/>
            <a:ext cx="8429684" cy="1200329"/>
          </a:xfrm>
          <a:prstGeom prst="rect">
            <a:avLst/>
          </a:prstGeom>
          <a:noFill/>
        </p:spPr>
        <p:txBody>
          <a:bodyPr wrap="square" rtlCol="0">
            <a:spAutoFit/>
          </a:bodyPr>
          <a:lstStyle/>
          <a:p>
            <a:r>
              <a:rPr lang="en-US" sz="2400" dirty="0" smtClean="0">
                <a:latin typeface="Cambria" panose="02040503050406030204" pitchFamily="18" charset="0"/>
              </a:rPr>
              <a:t>Suppose we have an algorithm </a:t>
            </a:r>
            <a:r>
              <a:rPr lang="en-US" sz="2400" b="1" i="1" dirty="0" smtClean="0">
                <a:solidFill>
                  <a:srgbClr val="FF0000"/>
                </a:solidFill>
                <a:latin typeface="Cambria" panose="02040503050406030204" pitchFamily="18" charset="0"/>
              </a:rPr>
              <a:t>B</a:t>
            </a:r>
            <a:r>
              <a:rPr lang="en-US" sz="2400" b="1" dirty="0" smtClean="0">
                <a:latin typeface="Cambria" panose="02040503050406030204" pitchFamily="18" charset="0"/>
              </a:rPr>
              <a:t> </a:t>
            </a:r>
            <a:r>
              <a:rPr lang="en-US" sz="2400" dirty="0" smtClean="0">
                <a:latin typeface="Cambria" panose="02040503050406030204" pitchFamily="18" charset="0"/>
              </a:rPr>
              <a:t>that computes the square roots.</a:t>
            </a:r>
          </a:p>
          <a:p>
            <a:r>
              <a:rPr lang="en-US" sz="2400" dirty="0" smtClean="0">
                <a:latin typeface="Cambria" panose="02040503050406030204" pitchFamily="18" charset="0"/>
              </a:rPr>
              <a:t>We construct an algorithm </a:t>
            </a:r>
            <a:r>
              <a:rPr lang="en-US" sz="2400" b="1" i="1" dirty="0" smtClean="0">
                <a:solidFill>
                  <a:srgbClr val="FF0000"/>
                </a:solidFill>
                <a:latin typeface="Cambria" panose="02040503050406030204" pitchFamily="18" charset="0"/>
              </a:rPr>
              <a:t>A</a:t>
            </a:r>
            <a:r>
              <a:rPr lang="en-US" sz="2400" dirty="0" smtClean="0">
                <a:latin typeface="Cambria" panose="02040503050406030204" pitchFamily="18" charset="0"/>
              </a:rPr>
              <a:t> that factors </a:t>
            </a:r>
            <a:r>
              <a:rPr lang="en-US" sz="2400" b="1" i="1" dirty="0" smtClean="0">
                <a:solidFill>
                  <a:srgbClr val="FF0000"/>
                </a:solidFill>
                <a:latin typeface="Cambria" panose="02040503050406030204" pitchFamily="18" charset="0"/>
              </a:rPr>
              <a:t>N</a:t>
            </a:r>
            <a:r>
              <a:rPr lang="en-US" sz="2400" dirty="0" smtClean="0">
                <a:latin typeface="Cambria" panose="02040503050406030204" pitchFamily="18" charset="0"/>
              </a:rPr>
              <a:t>.</a:t>
            </a:r>
            <a:endParaRPr lang="en-US" sz="2400" dirty="0">
              <a:latin typeface="Cambria" panose="02040503050406030204" pitchFamily="18" charset="0"/>
            </a:endParaRPr>
          </a:p>
        </p:txBody>
      </p:sp>
      <p:sp>
        <p:nvSpPr>
          <p:cNvPr id="18" name="Rectangle 17"/>
          <p:cNvSpPr/>
          <p:nvPr/>
        </p:nvSpPr>
        <p:spPr>
          <a:xfrm>
            <a:off x="1785918" y="3286124"/>
            <a:ext cx="6715172" cy="32861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Cambria" panose="02040503050406030204" pitchFamily="18" charset="0"/>
            </a:endParaRPr>
          </a:p>
        </p:txBody>
      </p:sp>
      <p:sp>
        <p:nvSpPr>
          <p:cNvPr id="19" name="TextBox 18"/>
          <p:cNvSpPr txBox="1"/>
          <p:nvPr/>
        </p:nvSpPr>
        <p:spPr>
          <a:xfrm>
            <a:off x="1643042" y="3000372"/>
            <a:ext cx="418704"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b="1" i="1" dirty="0" smtClean="0">
                <a:solidFill>
                  <a:srgbClr val="FF0000"/>
                </a:solidFill>
                <a:latin typeface="Cambria" panose="02040503050406030204" pitchFamily="18" charset="0"/>
              </a:rPr>
              <a:t>A</a:t>
            </a:r>
            <a:endParaRPr lang="en-US" sz="2800" b="1" i="1" dirty="0">
              <a:solidFill>
                <a:srgbClr val="FF0000"/>
              </a:solidFill>
              <a:latin typeface="Cambria" panose="02040503050406030204" pitchFamily="18" charset="0"/>
            </a:endParaRPr>
          </a:p>
        </p:txBody>
      </p:sp>
      <p:sp>
        <p:nvSpPr>
          <p:cNvPr id="20" name="Right Arrow 19"/>
          <p:cNvSpPr/>
          <p:nvPr/>
        </p:nvSpPr>
        <p:spPr>
          <a:xfrm>
            <a:off x="357158" y="2786058"/>
            <a:ext cx="1214414" cy="92869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i="1" dirty="0" smtClean="0">
                <a:solidFill>
                  <a:srgbClr val="FF0000"/>
                </a:solidFill>
                <a:latin typeface="Cambria" panose="02040503050406030204" pitchFamily="18" charset="0"/>
              </a:rPr>
              <a:t>N</a:t>
            </a:r>
            <a:endParaRPr lang="en-US" sz="2400" b="1" i="1" dirty="0">
              <a:solidFill>
                <a:srgbClr val="FF0000"/>
              </a:solidFill>
              <a:latin typeface="Cambria" panose="02040503050406030204" pitchFamily="18" charset="0"/>
            </a:endParaRPr>
          </a:p>
        </p:txBody>
      </p:sp>
      <p:sp>
        <p:nvSpPr>
          <p:cNvPr id="21" name="TextBox 20"/>
          <p:cNvSpPr txBox="1"/>
          <p:nvPr/>
        </p:nvSpPr>
        <p:spPr>
          <a:xfrm>
            <a:off x="2061746" y="3643314"/>
            <a:ext cx="3939014" cy="2677656"/>
          </a:xfrm>
          <a:prstGeom prst="rect">
            <a:avLst/>
          </a:prstGeom>
          <a:solidFill>
            <a:schemeClr val="bg1"/>
          </a:solidFill>
          <a:effectLst>
            <a:glow rad="228600">
              <a:schemeClr val="accent1">
                <a:satMod val="175000"/>
                <a:alpha val="40000"/>
              </a:schemeClr>
            </a:glow>
          </a:effectLst>
        </p:spPr>
        <p:txBody>
          <a:bodyPr wrap="square" rtlCol="0">
            <a:spAutoFit/>
          </a:bodyPr>
          <a:lstStyle/>
          <a:p>
            <a:pPr marL="342900" indent="-342900">
              <a:buFont typeface="+mj-lt"/>
              <a:buAutoNum type="arabicPeriod"/>
            </a:pPr>
            <a:r>
              <a:rPr lang="en-US" sz="2400" dirty="0" smtClean="0">
                <a:latin typeface="Cambria" panose="02040503050406030204" pitchFamily="18" charset="0"/>
              </a:rPr>
              <a:t>select a random</a:t>
            </a:r>
            <a:r>
              <a:rPr lang="en-US" sz="2400" i="1" dirty="0" smtClean="0">
                <a:solidFill>
                  <a:srgbClr val="FF0000"/>
                </a:solidFill>
                <a:latin typeface="Cambria" panose="02040503050406030204" pitchFamily="18" charset="0"/>
              </a:rPr>
              <a:t> </a:t>
            </a:r>
            <a:r>
              <a:rPr lang="en-US" sz="2400" b="1" i="1" dirty="0" smtClean="0">
                <a:solidFill>
                  <a:srgbClr val="FF0000"/>
                </a:solidFill>
                <a:latin typeface="Cambria" panose="02040503050406030204" pitchFamily="18" charset="0"/>
              </a:rPr>
              <a:t>x</a:t>
            </a:r>
          </a:p>
          <a:p>
            <a:pPr marL="342900" indent="-342900">
              <a:buFont typeface="+mj-lt"/>
              <a:buAutoNum type="arabicPeriod"/>
            </a:pPr>
            <a:r>
              <a:rPr lang="en-US" sz="2400" dirty="0" smtClean="0">
                <a:latin typeface="Cambria" panose="02040503050406030204" pitchFamily="18" charset="0"/>
              </a:rPr>
              <a:t>set </a:t>
            </a:r>
            <a:r>
              <a:rPr lang="en-US" sz="2400" b="1" i="1" dirty="0" smtClean="0">
                <a:solidFill>
                  <a:srgbClr val="FF0000"/>
                </a:solidFill>
                <a:latin typeface="Cambria" panose="02040503050406030204" pitchFamily="18" charset="0"/>
              </a:rPr>
              <a:t>z</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r>
              <a:rPr lang="en-US" sz="2400" b="1" baseline="30000" dirty="0" smtClean="0">
                <a:solidFill>
                  <a:srgbClr val="FF0000"/>
                </a:solidFill>
                <a:latin typeface="Cambria" panose="02040503050406030204" pitchFamily="18" charset="0"/>
              </a:rPr>
              <a:t>2</a:t>
            </a:r>
            <a:r>
              <a:rPr lang="en-US" sz="2400" b="1" dirty="0" smtClean="0">
                <a:solidFill>
                  <a:srgbClr val="FF0000"/>
                </a:solidFill>
                <a:latin typeface="Cambria" panose="02040503050406030204" pitchFamily="18" charset="0"/>
              </a:rPr>
              <a:t> mod </a:t>
            </a:r>
            <a:r>
              <a:rPr lang="en-US" sz="2400" b="1" i="1" dirty="0" smtClean="0">
                <a:solidFill>
                  <a:srgbClr val="FF0000"/>
                </a:solidFill>
                <a:latin typeface="Cambria" panose="02040503050406030204" pitchFamily="18" charset="0"/>
              </a:rPr>
              <a:t>N</a:t>
            </a:r>
          </a:p>
          <a:p>
            <a:pPr marL="342900" indent="-342900">
              <a:buFont typeface="+mj-lt"/>
              <a:buAutoNum type="arabicPeriod"/>
            </a:pPr>
            <a:endParaRPr lang="en-US" sz="2400" b="1" dirty="0" smtClean="0">
              <a:solidFill>
                <a:srgbClr val="C00000"/>
              </a:solidFill>
              <a:latin typeface="Cambria" panose="02040503050406030204" pitchFamily="18" charset="0"/>
            </a:endParaRPr>
          </a:p>
          <a:p>
            <a:pPr marL="342900" indent="-342900">
              <a:buFont typeface="+mj-lt"/>
              <a:buAutoNum type="arabicPeriod"/>
            </a:pPr>
            <a:r>
              <a:rPr lang="en-US" sz="2400" dirty="0" smtClean="0">
                <a:latin typeface="Cambria" panose="02040503050406030204" pitchFamily="18" charset="0"/>
              </a:rPr>
              <a:t>if </a:t>
            </a:r>
            <a:r>
              <a:rPr lang="en-US" sz="2400" b="1" i="1" dirty="0" smtClean="0">
                <a:solidFill>
                  <a:srgbClr val="FF0000"/>
                </a:solidFill>
                <a:latin typeface="Cambria" panose="02040503050406030204" pitchFamily="18" charset="0"/>
              </a:rPr>
              <a:t>y</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r>
              <a:rPr lang="en-US" sz="2400" b="1" i="1" dirty="0" smtClean="0">
                <a:solidFill>
                  <a:srgbClr val="C00000"/>
                </a:solidFill>
                <a:latin typeface="Cambria" panose="02040503050406030204" pitchFamily="18" charset="0"/>
              </a:rPr>
              <a:t> </a:t>
            </a:r>
            <a:r>
              <a:rPr lang="en-US" sz="2400" dirty="0" smtClean="0">
                <a:latin typeface="Cambria" panose="02040503050406030204" pitchFamily="18" charset="0"/>
              </a:rPr>
              <a:t>or </a:t>
            </a:r>
            <a:r>
              <a:rPr lang="en-US" sz="2400" b="1" i="1" dirty="0" smtClean="0">
                <a:solidFill>
                  <a:srgbClr val="FF0000"/>
                </a:solidFill>
                <a:latin typeface="Cambria" panose="02040503050406030204" pitchFamily="18" charset="0"/>
              </a:rPr>
              <a:t>y</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r>
              <a:rPr lang="en-US" sz="2400" b="1" dirty="0" smtClean="0">
                <a:solidFill>
                  <a:srgbClr val="FF0000"/>
                </a:solidFill>
                <a:latin typeface="Cambria" panose="02040503050406030204" pitchFamily="18" charset="0"/>
              </a:rPr>
              <a:t> (mod </a:t>
            </a:r>
            <a:r>
              <a:rPr lang="en-US" sz="2400" b="1" i="1" dirty="0" smtClean="0">
                <a:solidFill>
                  <a:srgbClr val="FF0000"/>
                </a:solidFill>
                <a:latin typeface="Cambria" panose="02040503050406030204" pitchFamily="18" charset="0"/>
              </a:rPr>
              <a:t>N</a:t>
            </a:r>
            <a:r>
              <a:rPr lang="en-US" sz="2400" b="1" dirty="0" smtClean="0">
                <a:solidFill>
                  <a:srgbClr val="FF0000"/>
                </a:solidFill>
                <a:latin typeface="Cambria" panose="02040503050406030204" pitchFamily="18" charset="0"/>
              </a:rPr>
              <a:t>)</a:t>
            </a:r>
            <a:r>
              <a:rPr lang="en-US" sz="2400" b="1" dirty="0" smtClean="0">
                <a:solidFill>
                  <a:srgbClr val="C00000"/>
                </a:solidFill>
                <a:latin typeface="Cambria" panose="02040503050406030204" pitchFamily="18" charset="0"/>
              </a:rPr>
              <a:t> </a:t>
            </a:r>
            <a:r>
              <a:rPr lang="en-US" sz="2400" dirty="0" smtClean="0">
                <a:latin typeface="Cambria" panose="02040503050406030204" pitchFamily="18" charset="0"/>
              </a:rPr>
              <a:t>then </a:t>
            </a:r>
            <a:r>
              <a:rPr lang="en-US" sz="2400" b="1" dirty="0" smtClean="0">
                <a:solidFill>
                  <a:srgbClr val="0070C0"/>
                </a:solidFill>
                <a:latin typeface="Cambria" panose="02040503050406030204" pitchFamily="18" charset="0"/>
              </a:rPr>
              <a:t>go to 1</a:t>
            </a:r>
          </a:p>
          <a:p>
            <a:pPr marL="342900" indent="-342900">
              <a:buFont typeface="+mj-lt"/>
              <a:buAutoNum type="arabicPeriod"/>
            </a:pPr>
            <a:r>
              <a:rPr lang="en-US" sz="2400" dirty="0" smtClean="0">
                <a:latin typeface="Cambria" panose="02040503050406030204" pitchFamily="18" charset="0"/>
              </a:rPr>
              <a:t>otherwise output </a:t>
            </a:r>
          </a:p>
          <a:p>
            <a:pPr marL="342900" indent="-342900" algn="ctr"/>
            <a:r>
              <a:rPr lang="en-US" sz="2400" b="1" dirty="0" err="1" smtClean="0">
                <a:solidFill>
                  <a:srgbClr val="FF0000"/>
                </a:solidFill>
                <a:latin typeface="Cambria" panose="02040503050406030204" pitchFamily="18" charset="0"/>
              </a:rPr>
              <a:t>gcd</a:t>
            </a:r>
            <a:r>
              <a:rPr lang="en-US" sz="2400" b="1" dirty="0" smtClean="0">
                <a:solidFill>
                  <a:srgbClr val="FF0000"/>
                </a:solidFill>
                <a:latin typeface="Cambria" panose="02040503050406030204" pitchFamily="18" charset="0"/>
              </a:rPr>
              <a:t>(</a:t>
            </a:r>
            <a:r>
              <a:rPr lang="en-US" sz="2400" b="1" i="1" dirty="0" smtClean="0">
                <a:solidFill>
                  <a:srgbClr val="FF0000"/>
                </a:solidFill>
                <a:latin typeface="Cambria" panose="02040503050406030204" pitchFamily="18" charset="0"/>
              </a:rPr>
              <a:t>N</a:t>
            </a:r>
            <a:r>
              <a:rPr lang="en-US" sz="2400" b="1" dirty="0" smtClean="0">
                <a:solidFill>
                  <a:srgbClr val="FF0000"/>
                </a:solidFill>
                <a:latin typeface="Cambria" panose="02040503050406030204" pitchFamily="18" charset="0"/>
              </a:rPr>
              <a:t>, </a:t>
            </a:r>
            <a:r>
              <a:rPr lang="en-US" sz="2400" b="1" i="1" dirty="0" smtClean="0">
                <a:solidFill>
                  <a:srgbClr val="FF0000"/>
                </a:solidFill>
                <a:latin typeface="Cambria" panose="02040503050406030204" pitchFamily="18" charset="0"/>
              </a:rPr>
              <a:t>x</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y</a:t>
            </a:r>
            <a:r>
              <a:rPr lang="en-US" sz="2400" b="1" dirty="0" smtClean="0">
                <a:solidFill>
                  <a:srgbClr val="FF0000"/>
                </a:solidFill>
                <a:latin typeface="Cambria" panose="02040503050406030204" pitchFamily="18" charset="0"/>
              </a:rPr>
              <a:t>)</a:t>
            </a:r>
            <a:endParaRPr lang="en-US" sz="2400" dirty="0">
              <a:solidFill>
                <a:srgbClr val="FF0000"/>
              </a:solidFill>
              <a:latin typeface="Cambria" panose="02040503050406030204" pitchFamily="18" charset="0"/>
            </a:endParaRPr>
          </a:p>
        </p:txBody>
      </p:sp>
      <p:sp>
        <p:nvSpPr>
          <p:cNvPr id="24" name="Right Arrow 23"/>
          <p:cNvSpPr/>
          <p:nvPr/>
        </p:nvSpPr>
        <p:spPr>
          <a:xfrm>
            <a:off x="6143668" y="3857628"/>
            <a:ext cx="1071570" cy="71438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i="1" dirty="0" smtClean="0">
                <a:solidFill>
                  <a:srgbClr val="FF0000"/>
                </a:solidFill>
                <a:latin typeface="Cambria" panose="02040503050406030204" pitchFamily="18" charset="0"/>
              </a:rPr>
              <a:t> z</a:t>
            </a:r>
            <a:endParaRPr lang="en-US" sz="2400" b="1" i="1" dirty="0">
              <a:solidFill>
                <a:srgbClr val="FF0000"/>
              </a:solidFill>
              <a:latin typeface="Cambria" panose="02040503050406030204" pitchFamily="18" charset="0"/>
            </a:endParaRPr>
          </a:p>
        </p:txBody>
      </p:sp>
      <p:sp>
        <p:nvSpPr>
          <p:cNvPr id="25" name="Rectangle 24"/>
          <p:cNvSpPr/>
          <p:nvPr/>
        </p:nvSpPr>
        <p:spPr>
          <a:xfrm>
            <a:off x="7286644" y="3429000"/>
            <a:ext cx="1000100" cy="17859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i="1" dirty="0" smtClean="0">
                <a:solidFill>
                  <a:srgbClr val="FF0000"/>
                </a:solidFill>
                <a:latin typeface="Cambria" panose="02040503050406030204" pitchFamily="18" charset="0"/>
              </a:rPr>
              <a:t>B</a:t>
            </a:r>
            <a:endParaRPr lang="en-US" sz="3600" b="1" i="1" dirty="0">
              <a:solidFill>
                <a:srgbClr val="FF0000"/>
              </a:solidFill>
              <a:latin typeface="Cambria" panose="02040503050406030204" pitchFamily="18" charset="0"/>
            </a:endParaRPr>
          </a:p>
        </p:txBody>
      </p:sp>
      <p:sp>
        <p:nvSpPr>
          <p:cNvPr id="26" name="Left Arrow 25"/>
          <p:cNvSpPr/>
          <p:nvPr/>
        </p:nvSpPr>
        <p:spPr>
          <a:xfrm>
            <a:off x="6072198" y="4643446"/>
            <a:ext cx="1071602" cy="714380"/>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i="1" dirty="0" smtClean="0">
                <a:solidFill>
                  <a:srgbClr val="FF0000"/>
                </a:solidFill>
                <a:latin typeface="Cambria" panose="02040503050406030204" pitchFamily="18" charset="0"/>
              </a:rPr>
              <a:t>y</a:t>
            </a:r>
            <a:endParaRPr lang="en-US" sz="2400" b="1" i="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build="allAtOnce" animBg="1"/>
      <p:bldP spid="24" grpId="0" animBg="1"/>
      <p:bldP spid="25" grpId="0" animBg="1"/>
      <p:bldP spid="2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86124"/>
            <a:ext cx="9144000" cy="15716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Cambria" panose="02040503050406030204" pitchFamily="18" charset="0"/>
            </a:endParaRPr>
          </a:p>
        </p:txBody>
      </p:sp>
      <p:sp>
        <p:nvSpPr>
          <p:cNvPr id="4" name="Rectangle 3"/>
          <p:cNvSpPr/>
          <p:nvPr/>
        </p:nvSpPr>
        <p:spPr>
          <a:xfrm>
            <a:off x="0" y="1643050"/>
            <a:ext cx="9144000" cy="135732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mbria" panose="02040503050406030204" pitchFamily="18" charset="0"/>
            </a:endParaRPr>
          </a:p>
        </p:txBody>
      </p:sp>
      <p:sp>
        <p:nvSpPr>
          <p:cNvPr id="3" name="Content Placeholder 2"/>
          <p:cNvSpPr>
            <a:spLocks noGrp="1"/>
          </p:cNvSpPr>
          <p:nvPr>
            <p:ph idx="1"/>
          </p:nvPr>
        </p:nvSpPr>
        <p:spPr>
          <a:xfrm>
            <a:off x="457200" y="642918"/>
            <a:ext cx="8229600" cy="5483245"/>
          </a:xfrm>
        </p:spPr>
        <p:txBody>
          <a:bodyPr/>
          <a:lstStyle/>
          <a:p>
            <a:pPr>
              <a:buNone/>
            </a:pPr>
            <a:r>
              <a:rPr lang="en-US" dirty="0" smtClean="0"/>
              <a:t>To complete the proof we show that:</a:t>
            </a:r>
          </a:p>
          <a:p>
            <a:pPr>
              <a:buNone/>
            </a:pPr>
            <a:endParaRPr lang="en-US" dirty="0" smtClean="0"/>
          </a:p>
          <a:p>
            <a:pPr marL="514350" indent="-514350">
              <a:buFont typeface="+mj-lt"/>
              <a:buAutoNum type="arabicPeriod"/>
            </a:pPr>
            <a:r>
              <a:rPr lang="en-US" dirty="0" smtClean="0"/>
              <a:t>the probability that </a:t>
            </a:r>
            <a:r>
              <a:rPr lang="en-US" b="1" i="1" dirty="0" smtClean="0">
                <a:solidFill>
                  <a:srgbClr val="FF0000"/>
                </a:solidFill>
              </a:rPr>
              <a:t>y</a:t>
            </a:r>
            <a:r>
              <a:rPr lang="en-US" b="1" dirty="0" smtClean="0">
                <a:solidFill>
                  <a:srgbClr val="FF0000"/>
                </a:solidFill>
              </a:rPr>
              <a:t> = </a:t>
            </a:r>
            <a:r>
              <a:rPr lang="en-US" b="1" i="1" dirty="0" smtClean="0">
                <a:solidFill>
                  <a:srgbClr val="FF0000"/>
                </a:solidFill>
              </a:rPr>
              <a:t>x</a:t>
            </a:r>
            <a:r>
              <a:rPr lang="en-US" b="1" dirty="0" smtClean="0">
                <a:solidFill>
                  <a:srgbClr val="C00000"/>
                </a:solidFill>
              </a:rPr>
              <a:t> </a:t>
            </a:r>
            <a:r>
              <a:rPr lang="en-US" dirty="0" smtClean="0"/>
              <a:t>or </a:t>
            </a:r>
            <a:r>
              <a:rPr lang="en-US" b="1" i="1" dirty="0" smtClean="0">
                <a:solidFill>
                  <a:srgbClr val="FF0000"/>
                </a:solidFill>
              </a:rPr>
              <a:t>y</a:t>
            </a:r>
            <a:r>
              <a:rPr lang="en-US" b="1" dirty="0" smtClean="0">
                <a:solidFill>
                  <a:srgbClr val="FF0000"/>
                </a:solidFill>
              </a:rPr>
              <a:t> = -</a:t>
            </a:r>
            <a:r>
              <a:rPr lang="en-US" b="1" i="1" dirty="0" smtClean="0">
                <a:solidFill>
                  <a:srgbClr val="FF0000"/>
                </a:solidFill>
              </a:rPr>
              <a:t>x</a:t>
            </a:r>
            <a:r>
              <a:rPr lang="en-US" b="1" dirty="0" smtClean="0">
                <a:solidFill>
                  <a:srgbClr val="C00000"/>
                </a:solidFill>
              </a:rPr>
              <a:t> </a:t>
            </a:r>
            <a:r>
              <a:rPr lang="en-US" dirty="0" smtClean="0"/>
              <a:t>is equal to </a:t>
            </a:r>
            <a:r>
              <a:rPr lang="pl-PL" b="1" dirty="0" smtClean="0">
                <a:solidFill>
                  <a:srgbClr val="FF0000"/>
                </a:solidFill>
              </a:rPr>
              <a:t>1/2</a:t>
            </a:r>
            <a:r>
              <a:rPr lang="en-US" dirty="0" smtClean="0"/>
              <a:t>,</a:t>
            </a:r>
          </a:p>
          <a:p>
            <a:pPr marL="514350" indent="-514350">
              <a:buFont typeface="+mj-lt"/>
              <a:buAutoNum type="arabicPeriod"/>
            </a:pPr>
            <a:endParaRPr lang="en-US" dirty="0" smtClean="0"/>
          </a:p>
          <a:p>
            <a:pPr marL="514350" indent="-514350">
              <a:buFont typeface="+mj-lt"/>
              <a:buAutoNum type="arabicPeriod"/>
            </a:pPr>
            <a:r>
              <a:rPr lang="en-US" dirty="0" smtClean="0"/>
              <a:t>If </a:t>
            </a:r>
            <a:r>
              <a:rPr lang="en-US" b="1" i="1" dirty="0" smtClean="0">
                <a:solidFill>
                  <a:srgbClr val="FF0000"/>
                </a:solidFill>
              </a:rPr>
              <a:t>y</a:t>
            </a:r>
            <a:r>
              <a:rPr lang="en-US" b="1" dirty="0" smtClean="0">
                <a:solidFill>
                  <a:srgbClr val="FF0000"/>
                </a:solidFill>
              </a:rPr>
              <a:t> ≠ </a:t>
            </a:r>
            <a:r>
              <a:rPr lang="en-US" b="1" i="1" dirty="0" smtClean="0">
                <a:solidFill>
                  <a:srgbClr val="FF0000"/>
                </a:solidFill>
              </a:rPr>
              <a:t>x</a:t>
            </a:r>
            <a:r>
              <a:rPr lang="en-US" b="1" dirty="0" smtClean="0">
                <a:solidFill>
                  <a:srgbClr val="C00000"/>
                </a:solidFill>
              </a:rPr>
              <a:t> </a:t>
            </a:r>
            <a:r>
              <a:rPr lang="en-US" dirty="0" smtClean="0"/>
              <a:t>and </a:t>
            </a:r>
            <a:r>
              <a:rPr lang="en-US" b="1" i="1" dirty="0" smtClean="0">
                <a:solidFill>
                  <a:srgbClr val="FF0000"/>
                </a:solidFill>
              </a:rPr>
              <a:t>y </a:t>
            </a:r>
            <a:r>
              <a:rPr lang="en-US" b="1" dirty="0" smtClean="0">
                <a:solidFill>
                  <a:srgbClr val="FF0000"/>
                </a:solidFill>
              </a:rPr>
              <a:t>≠ -</a:t>
            </a:r>
            <a:r>
              <a:rPr lang="en-US" b="1" i="1" dirty="0" smtClean="0">
                <a:solidFill>
                  <a:srgbClr val="FF0000"/>
                </a:solidFill>
              </a:rPr>
              <a:t>x</a:t>
            </a:r>
            <a:r>
              <a:rPr lang="en-US" b="1" dirty="0" smtClean="0">
                <a:solidFill>
                  <a:srgbClr val="C00000"/>
                </a:solidFill>
              </a:rPr>
              <a:t> </a:t>
            </a:r>
            <a:r>
              <a:rPr lang="en-US" dirty="0" smtClean="0"/>
              <a:t>then</a:t>
            </a:r>
            <a:r>
              <a:rPr lang="en-US" b="1" dirty="0" smtClean="0">
                <a:solidFill>
                  <a:srgbClr val="C00000"/>
                </a:solidFill>
              </a:rPr>
              <a:t> </a:t>
            </a:r>
          </a:p>
          <a:p>
            <a:pPr marL="514350" indent="-514350" algn="ctr">
              <a:buNone/>
            </a:pPr>
            <a:r>
              <a:rPr lang="en-US" b="1" dirty="0" err="1" smtClean="0">
                <a:solidFill>
                  <a:srgbClr val="FF0000"/>
                </a:solidFill>
              </a:rPr>
              <a:t>gcd</a:t>
            </a:r>
            <a:r>
              <a:rPr lang="en-US" b="1" dirty="0" smtClean="0">
                <a:solidFill>
                  <a:srgbClr val="FF0000"/>
                </a:solidFill>
              </a:rPr>
              <a:t>(</a:t>
            </a:r>
            <a:r>
              <a:rPr lang="en-US" b="1" i="1" dirty="0" smtClean="0">
                <a:solidFill>
                  <a:srgbClr val="FF0000"/>
                </a:solidFill>
              </a:rPr>
              <a:t>N</a:t>
            </a:r>
            <a:r>
              <a:rPr lang="en-US" b="1" dirty="0" smtClean="0">
                <a:solidFill>
                  <a:srgbClr val="FF0000"/>
                </a:solidFill>
              </a:rPr>
              <a:t>, </a:t>
            </a:r>
            <a:r>
              <a:rPr lang="en-US" b="1" i="1" dirty="0" smtClean="0">
                <a:solidFill>
                  <a:srgbClr val="FF0000"/>
                </a:solidFill>
              </a:rPr>
              <a:t>x</a:t>
            </a:r>
            <a:r>
              <a:rPr lang="en-US" b="1" dirty="0" smtClean="0">
                <a:solidFill>
                  <a:srgbClr val="FF0000"/>
                </a:solidFill>
              </a:rPr>
              <a:t> – </a:t>
            </a:r>
            <a:r>
              <a:rPr lang="en-US" b="1" i="1" dirty="0" smtClean="0">
                <a:solidFill>
                  <a:srgbClr val="FF0000"/>
                </a:solidFill>
              </a:rPr>
              <a:t>y</a:t>
            </a:r>
            <a:r>
              <a:rPr lang="en-US" b="1" dirty="0" smtClean="0">
                <a:solidFill>
                  <a:srgbClr val="FF0000"/>
                </a:solidFill>
              </a:rPr>
              <a:t>) &gt; 1</a:t>
            </a:r>
            <a:r>
              <a:rPr lang="en-US" dirty="0" smtClean="0">
                <a:solidFill>
                  <a:srgbClr val="C00000"/>
                </a:solidFill>
              </a:rPr>
              <a:t>.</a:t>
            </a:r>
            <a:endParaRPr lang="en-US" b="1" dirty="0" smtClean="0"/>
          </a:p>
          <a:p>
            <a:pPr marL="514350" indent="-514350">
              <a:buFont typeface="+mj-lt"/>
              <a:buAutoNum type="arabicPeriod"/>
            </a:pP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 probability </a:t>
            </a:r>
            <a:r>
              <a:rPr lang="el-GR" b="1" i="1" dirty="0" smtClean="0">
                <a:solidFill>
                  <a:srgbClr val="FF0000"/>
                </a:solidFill>
              </a:rPr>
              <a:t>π</a:t>
            </a:r>
            <a:r>
              <a:rPr lang="en-US" dirty="0" smtClean="0"/>
              <a:t> that </a:t>
            </a:r>
            <a:r>
              <a:rPr lang="en-US" b="1" i="1" dirty="0" smtClean="0">
                <a:solidFill>
                  <a:srgbClr val="FF0000"/>
                </a:solidFill>
              </a:rPr>
              <a:t>y</a:t>
            </a:r>
            <a:r>
              <a:rPr lang="en-US" b="1" dirty="0" smtClean="0">
                <a:solidFill>
                  <a:srgbClr val="FF0000"/>
                </a:solidFill>
              </a:rPr>
              <a:t> = </a:t>
            </a:r>
            <a:r>
              <a:rPr lang="en-US" b="1" i="1" dirty="0" smtClean="0">
                <a:solidFill>
                  <a:srgbClr val="FF0000"/>
                </a:solidFill>
              </a:rPr>
              <a:t>x</a:t>
            </a:r>
            <a:r>
              <a:rPr lang="en-US" b="1" dirty="0" smtClean="0">
                <a:solidFill>
                  <a:srgbClr val="C00000"/>
                </a:solidFill>
              </a:rPr>
              <a:t> </a:t>
            </a:r>
            <a:r>
              <a:rPr lang="en-US" dirty="0" smtClean="0"/>
              <a:t>or </a:t>
            </a:r>
            <a:r>
              <a:rPr lang="en-US" b="1" i="1" dirty="0" smtClean="0">
                <a:solidFill>
                  <a:srgbClr val="FF0000"/>
                </a:solidFill>
              </a:rPr>
              <a:t>y</a:t>
            </a:r>
            <a:r>
              <a:rPr lang="en-US" b="1" dirty="0" smtClean="0">
                <a:solidFill>
                  <a:srgbClr val="FF0000"/>
                </a:solidFill>
              </a:rPr>
              <a:t> = -</a:t>
            </a:r>
            <a:r>
              <a:rPr lang="en-US" b="1" i="1" dirty="0" smtClean="0">
                <a:solidFill>
                  <a:srgbClr val="FF0000"/>
                </a:solidFill>
              </a:rPr>
              <a:t>x</a:t>
            </a:r>
            <a:r>
              <a:rPr lang="en-US" b="1" dirty="0" smtClean="0">
                <a:solidFill>
                  <a:srgbClr val="C00000"/>
                </a:solidFill>
              </a:rPr>
              <a:t> </a:t>
            </a:r>
            <a:r>
              <a:rPr lang="en-US" dirty="0" smtClean="0"/>
              <a:t>is equal to </a:t>
            </a:r>
            <a:r>
              <a:rPr lang="pl-PL" b="1" dirty="0" smtClean="0">
                <a:solidFill>
                  <a:srgbClr val="FF0000"/>
                </a:solidFill>
              </a:rPr>
              <a:t>1/2</a:t>
            </a:r>
            <a:r>
              <a:rPr lang="en-US" dirty="0" smtClean="0"/>
              <a:t>”</a:t>
            </a:r>
            <a:endParaRPr lang="en-US" dirty="0"/>
          </a:p>
        </p:txBody>
      </p:sp>
      <p:sp>
        <p:nvSpPr>
          <p:cNvPr id="8" name="Content Placeholder 2"/>
          <p:cNvSpPr txBox="1">
            <a:spLocks/>
          </p:cNvSpPr>
          <p:nvPr/>
        </p:nvSpPr>
        <p:spPr>
          <a:xfrm>
            <a:off x="251520" y="1700808"/>
            <a:ext cx="8229600" cy="4525963"/>
          </a:xfrm>
          <a:prstGeom prst="rect">
            <a:avLst/>
          </a:prstGeom>
        </p:spPr>
        <p:txBody>
          <a:bodyPr/>
          <a:lstStyle/>
          <a:p>
            <a:pPr marL="342900" lvl="0" indent="-342900">
              <a:spcBef>
                <a:spcPct val="20000"/>
              </a:spcBef>
            </a:pPr>
            <a:r>
              <a:rPr lang="pl-PL" sz="3200" dirty="0" smtClean="0">
                <a:latin typeface="Cambria" panose="02040503050406030204" pitchFamily="18" charset="0"/>
              </a:rPr>
              <a:t>Recall that </a:t>
            </a:r>
            <a:r>
              <a:rPr lang="en-US" sz="3200" dirty="0" smtClean="0">
                <a:latin typeface="Cambria" panose="02040503050406030204" pitchFamily="18" charset="0"/>
              </a:rPr>
              <a:t>every </a:t>
            </a:r>
            <a:r>
              <a:rPr lang="en-US" sz="3200" b="1" i="1" dirty="0" smtClean="0">
                <a:solidFill>
                  <a:srgbClr val="FF0000"/>
                </a:solidFill>
                <a:latin typeface="Cambria" panose="02040503050406030204" pitchFamily="18" charset="0"/>
              </a:rPr>
              <a:t>z</a:t>
            </a:r>
            <a:r>
              <a:rPr lang="pl-PL" sz="3200" b="1" i="1" dirty="0" smtClean="0">
                <a:solidFill>
                  <a:srgbClr val="FF0000"/>
                </a:solidFill>
                <a:latin typeface="Cambria" panose="02040503050406030204" pitchFamily="18" charset="0"/>
              </a:rPr>
              <a:t> </a:t>
            </a:r>
            <a:r>
              <a:rPr lang="en-US" sz="3200" b="1" dirty="0" smtClean="0">
                <a:solidFill>
                  <a:srgbClr val="FF0000"/>
                </a:solidFill>
                <a:latin typeface="Cambria" panose="02040503050406030204" pitchFamily="18" charset="0"/>
              </a:rPr>
              <a:t>=</a:t>
            </a:r>
            <a:r>
              <a:rPr lang="pl-PL" sz="3200" b="1" dirty="0" smtClean="0">
                <a:solidFill>
                  <a:srgbClr val="FF0000"/>
                </a:solidFill>
                <a:latin typeface="Cambria" panose="02040503050406030204" pitchFamily="18" charset="0"/>
              </a:rPr>
              <a:t> </a:t>
            </a:r>
            <a:r>
              <a:rPr lang="en-US" sz="3200" b="1" i="1" dirty="0" smtClean="0">
                <a:solidFill>
                  <a:srgbClr val="FF0000"/>
                </a:solidFill>
                <a:latin typeface="Cambria" panose="02040503050406030204" pitchFamily="18" charset="0"/>
              </a:rPr>
              <a:t>x</a:t>
            </a:r>
            <a:r>
              <a:rPr lang="en-US" sz="3200" b="1" baseline="30000" dirty="0" smtClean="0">
                <a:solidFill>
                  <a:srgbClr val="FF0000"/>
                </a:solidFill>
                <a:latin typeface="Cambria" panose="02040503050406030204" pitchFamily="18" charset="0"/>
              </a:rPr>
              <a:t>2</a:t>
            </a:r>
            <a:r>
              <a:rPr lang="en-US" sz="3200" dirty="0" smtClean="0">
                <a:latin typeface="Cambria" panose="02040503050406030204" pitchFamily="18" charset="0"/>
              </a:rPr>
              <a:t> </a:t>
            </a:r>
            <a:r>
              <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rPr>
              <a:t>has the </a:t>
            </a:r>
            <a:r>
              <a:rPr kumimoji="0" lang="en-US" sz="3200" b="0" i="0" u="none" strike="noStrike" kern="1200" cap="none" spc="0" normalizeH="0" noProof="0" dirty="0" smtClean="0">
                <a:ln>
                  <a:noFill/>
                </a:ln>
                <a:solidFill>
                  <a:schemeClr val="tx1"/>
                </a:solidFill>
                <a:effectLst/>
                <a:uLnTx/>
                <a:uFillTx/>
                <a:latin typeface="Cambria" panose="02040503050406030204" pitchFamily="18" charset="0"/>
                <a:ea typeface="+mn-ea"/>
                <a:cs typeface="+mn-cs"/>
              </a:rPr>
              <a:t>square </a:t>
            </a:r>
            <a:r>
              <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rPr>
              <a:t>roots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x</a:t>
            </a:r>
            <a:r>
              <a:rPr kumimoji="0" lang="en-US" sz="3200" b="1" i="0" u="none" strike="noStrike" kern="1200" cap="none" spc="0" normalizeH="0" baseline="-25000" noProof="0" dirty="0" smtClean="0">
                <a:ln>
                  <a:noFill/>
                </a:ln>
                <a:solidFill>
                  <a:srgbClr val="FF0000"/>
                </a:solidFill>
                <a:effectLst/>
                <a:uLnTx/>
                <a:uFillTx/>
                <a:latin typeface="Cambria" panose="02040503050406030204" pitchFamily="18" charset="0"/>
                <a:ea typeface="+mn-ea"/>
                <a:cs typeface="+mn-cs"/>
              </a:rPr>
              <a:t>++</a:t>
            </a:r>
            <a:r>
              <a:rPr lang="en-US" sz="3200" b="1" dirty="0" smtClean="0">
                <a:solidFill>
                  <a:srgbClr val="C00000"/>
                </a:solidFill>
                <a:latin typeface="Cambria" panose="02040503050406030204" pitchFamily="18" charset="0"/>
              </a:rPr>
              <a:t> </a:t>
            </a:r>
            <a:r>
              <a:rPr lang="en-US" sz="3200" dirty="0" smtClean="0">
                <a:latin typeface="Cambria" panose="02040503050406030204" pitchFamily="18" charset="0"/>
              </a:rPr>
              <a:t>and</a:t>
            </a:r>
            <a:r>
              <a:rPr lang="en-US" sz="3200" b="1" dirty="0" smtClean="0">
                <a:solidFill>
                  <a:srgbClr val="C00000"/>
                </a:solidFill>
                <a:latin typeface="Cambria" panose="02040503050406030204" pitchFamily="18" charset="0"/>
              </a:rPr>
              <a:t> </a:t>
            </a:r>
            <a:r>
              <a:rPr lang="pl-PL" sz="3200" b="1" i="1" dirty="0" smtClean="0">
                <a:solidFill>
                  <a:srgbClr val="FF0000"/>
                </a:solidFill>
                <a:latin typeface="Cambria" panose="02040503050406030204" pitchFamily="18" charset="0"/>
              </a:rPr>
              <a:t>x</a:t>
            </a:r>
            <a:r>
              <a:rPr lang="en-US" sz="3200" b="1" baseline="-25000" dirty="0" smtClean="0">
                <a:solidFill>
                  <a:srgbClr val="FF0000"/>
                </a:solidFill>
                <a:latin typeface="Cambria" panose="02040503050406030204" pitchFamily="18" charset="0"/>
              </a:rPr>
              <a:t>+-</a:t>
            </a:r>
            <a:r>
              <a:rPr kumimoji="0" lang="en-US" sz="3200" i="0" u="none" strike="noStrike" kern="1200" cap="none" spc="0" normalizeH="0" baseline="0" noProof="0" dirty="0" smtClean="0">
                <a:ln>
                  <a:noFill/>
                </a:ln>
                <a:effectLst/>
                <a:uLnTx/>
                <a:uFillTx/>
                <a:latin typeface="Cambria" panose="02040503050406030204" pitchFamily="18" charset="0"/>
                <a:ea typeface="+mn-ea"/>
                <a:cs typeface="+mn-cs"/>
              </a:rPr>
              <a:t>,</a:t>
            </a:r>
            <a:r>
              <a:rPr kumimoji="0" lang="pl-PL"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x</a:t>
            </a:r>
            <a:r>
              <a:rPr lang="en-US" sz="3200" b="1" baseline="-25000" dirty="0" smtClean="0">
                <a:solidFill>
                  <a:srgbClr val="FF0000"/>
                </a:solidFill>
                <a:latin typeface="Cambria" panose="02040503050406030204" pitchFamily="18" charset="0"/>
              </a:rPr>
              <a:t>-+</a:t>
            </a:r>
            <a:r>
              <a:rPr lang="en-US" sz="3200" dirty="0" smtClean="0">
                <a:latin typeface="Cambria" panose="02040503050406030204" pitchFamily="18" charset="0"/>
              </a:rPr>
              <a:t>,</a:t>
            </a:r>
            <a:r>
              <a:rPr lang="pl-PL" sz="3200" dirty="0" smtClean="0">
                <a:latin typeface="Cambria" panose="02040503050406030204" pitchFamily="18" charset="0"/>
              </a:rPr>
              <a:t>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x</a:t>
            </a:r>
            <a:r>
              <a:rPr lang="en-US" sz="3200" b="1" baseline="-25000" dirty="0" smtClean="0">
                <a:solidFill>
                  <a:srgbClr val="FF0000"/>
                </a:solidFill>
                <a:latin typeface="Cambria" panose="02040503050406030204" pitchFamily="18" charset="0"/>
              </a:rPr>
              <a:t>--</a:t>
            </a:r>
            <a:r>
              <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rPr>
              <a:t> </a:t>
            </a:r>
            <a:r>
              <a:rPr lang="en-US" sz="3200" dirty="0" smtClean="0">
                <a:latin typeface="Cambria" panose="02040503050406030204" pitchFamily="18" charset="0"/>
              </a:rPr>
              <a:t>such that</a:t>
            </a:r>
            <a:r>
              <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rPr>
              <a:t>:</a:t>
            </a:r>
          </a:p>
          <a:p>
            <a:pPr marL="342900" lvl="0" indent="-342900">
              <a:spcBef>
                <a:spcPct val="20000"/>
              </a:spcBef>
            </a:pPr>
            <a:endPar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endParaRPr>
          </a:p>
          <a:p>
            <a:pPr marL="342900" lvl="0" indent="-342900">
              <a:spcBef>
                <a:spcPct val="20000"/>
              </a:spcBef>
              <a:buFont typeface="Arial" pitchFamily="34" charset="0"/>
              <a:buChar char="•"/>
            </a:pPr>
            <a:r>
              <a:rPr lang="en-US" sz="3200" b="1" i="1" dirty="0" smtClean="0">
                <a:solidFill>
                  <a:srgbClr val="FF0000"/>
                </a:solidFill>
                <a:latin typeface="Cambria" panose="02040503050406030204" pitchFamily="18" charset="0"/>
              </a:rPr>
              <a:t>x</a:t>
            </a:r>
            <a:r>
              <a:rPr lang="en-US" sz="3200" b="1" baseline="-25000" dirty="0" smtClean="0">
                <a:solidFill>
                  <a:srgbClr val="FF0000"/>
                </a:solidFill>
                <a:latin typeface="Cambria" panose="02040503050406030204" pitchFamily="18" charset="0"/>
              </a:rPr>
              <a:t>++</a:t>
            </a:r>
            <a:r>
              <a:rPr lang="en-US" sz="3200" b="1" dirty="0" smtClean="0">
                <a:solidFill>
                  <a:srgbClr val="FF0000"/>
                </a:solidFill>
                <a:latin typeface="Cambria" panose="02040503050406030204" pitchFamily="18" charset="0"/>
              </a:rPr>
              <a:t>= </a:t>
            </a:r>
            <a:r>
              <a:rPr lang="en-US" sz="3200" b="1" i="1" dirty="0">
                <a:solidFill>
                  <a:srgbClr val="FF0000"/>
                </a:solidFill>
                <a:latin typeface="Cambria" panose="02040503050406030204" pitchFamily="18" charset="0"/>
              </a:rPr>
              <a:t>x </a:t>
            </a:r>
            <a:r>
              <a:rPr lang="en-US" sz="3200" b="1" dirty="0" smtClean="0">
                <a:solidFill>
                  <a:srgbClr val="FF0000"/>
                </a:solidFill>
                <a:latin typeface="Cambria" panose="02040503050406030204" pitchFamily="18" charset="0"/>
              </a:rPr>
              <a:t>(mod </a:t>
            </a:r>
            <a:r>
              <a:rPr lang="en-US" sz="3200" b="1" i="1" dirty="0" smtClean="0">
                <a:solidFill>
                  <a:srgbClr val="FF0000"/>
                </a:solidFill>
                <a:latin typeface="Cambria" panose="02040503050406030204" pitchFamily="18" charset="0"/>
              </a:rPr>
              <a:t>p</a:t>
            </a:r>
            <a:r>
              <a:rPr lang="en-US" sz="3200" b="1" dirty="0" smtClean="0">
                <a:solidFill>
                  <a:srgbClr val="FF0000"/>
                </a:solidFill>
                <a:latin typeface="Cambria" panose="02040503050406030204" pitchFamily="18" charset="0"/>
              </a:rPr>
              <a:t>) </a:t>
            </a:r>
            <a:r>
              <a:rPr lang="en-US" sz="3200" dirty="0" smtClean="0">
                <a:latin typeface="Cambria" panose="02040503050406030204" pitchFamily="18" charset="0"/>
              </a:rPr>
              <a:t>and</a:t>
            </a:r>
            <a:r>
              <a:rPr lang="en-US" sz="3200" b="1" dirty="0" smtClean="0">
                <a:solidFill>
                  <a:srgbClr val="FF0000"/>
                </a:solidFill>
                <a:latin typeface="Cambria" panose="02040503050406030204" pitchFamily="18" charset="0"/>
              </a:rPr>
              <a:t> </a:t>
            </a:r>
            <a:r>
              <a:rPr lang="en-US" sz="3200" b="1" i="1" dirty="0" smtClean="0">
                <a:solidFill>
                  <a:srgbClr val="FF0000"/>
                </a:solidFill>
                <a:latin typeface="Cambria" panose="02040503050406030204" pitchFamily="18" charset="0"/>
              </a:rPr>
              <a:t>x</a:t>
            </a:r>
            <a:r>
              <a:rPr lang="en-US" sz="3200" b="1" baseline="-25000" dirty="0" smtClean="0">
                <a:solidFill>
                  <a:srgbClr val="FF0000"/>
                </a:solidFill>
                <a:latin typeface="Cambria" panose="02040503050406030204" pitchFamily="18" charset="0"/>
              </a:rPr>
              <a:t>++</a:t>
            </a:r>
            <a:r>
              <a:rPr lang="en-US" sz="3200" b="1" dirty="0" smtClean="0">
                <a:solidFill>
                  <a:srgbClr val="FF0000"/>
                </a:solidFill>
                <a:latin typeface="Cambria" panose="02040503050406030204" pitchFamily="18" charset="0"/>
              </a:rPr>
              <a:t> = </a:t>
            </a:r>
            <a:r>
              <a:rPr lang="en-US" sz="3200" b="1" i="1" dirty="0">
                <a:solidFill>
                  <a:srgbClr val="FF0000"/>
                </a:solidFill>
                <a:latin typeface="Cambria" panose="02040503050406030204" pitchFamily="18" charset="0"/>
              </a:rPr>
              <a:t>x </a:t>
            </a:r>
            <a:r>
              <a:rPr lang="en-US" sz="3200" b="1" dirty="0" smtClean="0">
                <a:solidFill>
                  <a:srgbClr val="FF0000"/>
                </a:solidFill>
                <a:latin typeface="Cambria" panose="02040503050406030204" pitchFamily="18" charset="0"/>
              </a:rPr>
              <a:t> (mod </a:t>
            </a:r>
            <a:r>
              <a:rPr lang="en-US" sz="3200" b="1" i="1" dirty="0" smtClean="0">
                <a:solidFill>
                  <a:srgbClr val="FF0000"/>
                </a:solidFill>
                <a:latin typeface="Cambria" panose="02040503050406030204" pitchFamily="18" charset="0"/>
              </a:rPr>
              <a:t>q</a:t>
            </a:r>
            <a:r>
              <a:rPr lang="en-US" sz="3200" b="1" dirty="0" smtClean="0">
                <a:solidFill>
                  <a:srgbClr val="FF0000"/>
                </a:solidFill>
                <a:latin typeface="Cambria" panose="02040503050406030204" pitchFamily="18" charset="0"/>
              </a:rPr>
              <a:t>)</a:t>
            </a:r>
          </a:p>
          <a:p>
            <a:pPr marL="342900" lvl="0" indent="-342900">
              <a:spcBef>
                <a:spcPct val="20000"/>
              </a:spcBef>
              <a:buFont typeface="Arial" pitchFamily="34" charset="0"/>
              <a:buChar char="•"/>
            </a:pPr>
            <a:r>
              <a:rPr lang="en-US" sz="3200" b="1" i="1" dirty="0" smtClean="0">
                <a:solidFill>
                  <a:srgbClr val="FF0000"/>
                </a:solidFill>
                <a:latin typeface="Cambria" panose="02040503050406030204" pitchFamily="18" charset="0"/>
              </a:rPr>
              <a:t>x</a:t>
            </a:r>
            <a:r>
              <a:rPr lang="en-US" sz="3200" b="1" baseline="-2500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lang="en-US" sz="3200" b="1" i="1" dirty="0">
                <a:solidFill>
                  <a:srgbClr val="FF0000"/>
                </a:solidFill>
                <a:latin typeface="Cambria" panose="02040503050406030204" pitchFamily="18" charset="0"/>
              </a:rPr>
              <a:t>x</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(mod </a:t>
            </a:r>
            <a:r>
              <a:rPr lang="pl-PL" sz="3200" b="1" i="1" noProof="0" dirty="0" smtClean="0">
                <a:solidFill>
                  <a:srgbClr val="FF0000"/>
                </a:solidFill>
                <a:latin typeface="Cambria" panose="02040503050406030204" pitchFamily="18" charset="0"/>
              </a:rPr>
              <a:t>p</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a:t>
            </a:r>
            <a:r>
              <a:rPr kumimoji="0" lang="pl-PL" sz="3200" b="1" i="0" u="none" strike="noStrike" kern="1200" cap="none" spc="0" normalizeH="0" noProof="0" dirty="0" smtClean="0">
                <a:ln>
                  <a:noFill/>
                </a:ln>
                <a:solidFill>
                  <a:srgbClr val="FF0000"/>
                </a:solidFill>
                <a:effectLst/>
                <a:uLnTx/>
                <a:uFillTx/>
                <a:latin typeface="Cambria" panose="02040503050406030204" pitchFamily="18" charset="0"/>
                <a:ea typeface="+mn-ea"/>
                <a:cs typeface="+mn-cs"/>
              </a:rPr>
              <a:t> </a:t>
            </a:r>
            <a:r>
              <a:rPr lang="en-US" sz="3200" dirty="0">
                <a:latin typeface="Cambria" panose="02040503050406030204" pitchFamily="18" charset="0"/>
              </a:rPr>
              <a:t>and</a:t>
            </a:r>
            <a:r>
              <a:rPr lang="en-US" sz="3200" b="1" dirty="0" smtClean="0">
                <a:solidFill>
                  <a:srgbClr val="FF0000"/>
                </a:solidFill>
                <a:latin typeface="Cambria" panose="02040503050406030204" pitchFamily="18" charset="0"/>
              </a:rPr>
              <a:t> x</a:t>
            </a:r>
            <a:r>
              <a:rPr lang="en-US" sz="3200" b="1" baseline="-2500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lang="en-US" sz="3200" b="1" noProof="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lang="en-US" sz="3200" b="1" i="1" dirty="0" smtClean="0">
                <a:solidFill>
                  <a:srgbClr val="FF0000"/>
                </a:solidFill>
                <a:latin typeface="Cambria" panose="02040503050406030204" pitchFamily="18" charset="0"/>
              </a:rPr>
              <a:t>x</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(mod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q</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a:t>
            </a:r>
          </a:p>
          <a:p>
            <a:pPr marL="342900" lvl="0" indent="-342900">
              <a:spcBef>
                <a:spcPct val="20000"/>
              </a:spcBef>
              <a:buFont typeface="Arial" pitchFamily="34" charset="0"/>
              <a:buChar char="•"/>
            </a:pPr>
            <a:r>
              <a:rPr lang="en-US" sz="3200" b="1" i="1" dirty="0" smtClean="0">
                <a:solidFill>
                  <a:srgbClr val="FF0000"/>
                </a:solidFill>
                <a:latin typeface="Cambria" panose="02040503050406030204" pitchFamily="18" charset="0"/>
              </a:rPr>
              <a:t>x</a:t>
            </a:r>
            <a:r>
              <a:rPr lang="en-US" sz="3200" b="1" baseline="-25000" dirty="0" smtClean="0">
                <a:solidFill>
                  <a:srgbClr val="FF0000"/>
                </a:solidFill>
                <a:latin typeface="Cambria" panose="02040503050406030204" pitchFamily="18" charset="0"/>
              </a:rPr>
              <a:t>-+</a:t>
            </a:r>
            <a:r>
              <a:rPr lang="en-US" sz="3200" b="1" dirty="0" smtClean="0">
                <a:solidFill>
                  <a:srgbClr val="FF0000"/>
                </a:solidFill>
                <a:latin typeface="Cambria" panose="02040503050406030204" pitchFamily="18" charset="0"/>
              </a:rPr>
              <a:t> = -</a:t>
            </a:r>
            <a:r>
              <a:rPr lang="en-US" sz="3200" b="1" i="1" dirty="0" smtClean="0">
                <a:solidFill>
                  <a:srgbClr val="FF0000"/>
                </a:solidFill>
                <a:latin typeface="Cambria" panose="02040503050406030204" pitchFamily="18" charset="0"/>
              </a:rPr>
              <a:t>x</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(mod </a:t>
            </a:r>
            <a:r>
              <a:rPr lang="pl-PL" sz="3200" b="1" i="1" dirty="0">
                <a:solidFill>
                  <a:srgbClr val="FF0000"/>
                </a:solidFill>
                <a:latin typeface="Cambria" panose="02040503050406030204" pitchFamily="18" charset="0"/>
              </a:rPr>
              <a:t>p</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lang="en-US" sz="3200" dirty="0">
                <a:latin typeface="Cambria" panose="02040503050406030204" pitchFamily="18" charset="0"/>
              </a:rPr>
              <a:t>and</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x</a:t>
            </a:r>
            <a:r>
              <a:rPr lang="en-US" sz="3200" b="1" baseline="-25000" noProof="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 </a:t>
            </a:r>
            <a:r>
              <a:rPr lang="en-US" sz="3200" b="1" i="1" dirty="0">
                <a:solidFill>
                  <a:srgbClr val="FF0000"/>
                </a:solidFill>
                <a:latin typeface="Cambria" panose="02040503050406030204" pitchFamily="18" charset="0"/>
              </a:rPr>
              <a:t>x</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(mod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q</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a:t>
            </a:r>
            <a:endParaRPr kumimoji="0" lang="en-US" sz="3200" b="0"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endParaRPr>
          </a:p>
          <a:p>
            <a:pPr marL="342900" lvl="0" indent="-342900">
              <a:spcBef>
                <a:spcPct val="20000"/>
              </a:spcBef>
              <a:buFont typeface="Arial" pitchFamily="34" charset="0"/>
              <a:buChar char="•"/>
            </a:pPr>
            <a:r>
              <a:rPr lang="en-US" sz="3200" b="1" i="1" dirty="0" smtClean="0">
                <a:solidFill>
                  <a:srgbClr val="FF0000"/>
                </a:solidFill>
                <a:latin typeface="Cambria" panose="02040503050406030204" pitchFamily="18" charset="0"/>
              </a:rPr>
              <a:t>x</a:t>
            </a:r>
            <a:r>
              <a:rPr lang="en-US" sz="3200" b="1" baseline="-25000" noProof="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kumimoji="0" lang="en-US" sz="3200" b="1" i="0" u="none" strike="noStrike" kern="1200" cap="none" spc="0" normalizeH="0" noProof="0" dirty="0" smtClean="0">
                <a:ln>
                  <a:noFill/>
                </a:ln>
                <a:solidFill>
                  <a:srgbClr val="FF0000"/>
                </a:solidFill>
                <a:effectLst/>
                <a:uLnTx/>
                <a:uFillTx/>
                <a:latin typeface="Cambria" panose="02040503050406030204" pitchFamily="18" charset="0"/>
                <a:ea typeface="+mn-ea"/>
                <a:cs typeface="+mn-cs"/>
              </a:rPr>
              <a:t> -</a:t>
            </a:r>
            <a:r>
              <a:rPr lang="en-US" sz="3200" b="1" i="1" dirty="0" smtClean="0">
                <a:solidFill>
                  <a:srgbClr val="FF0000"/>
                </a:solidFill>
                <a:latin typeface="Cambria" panose="02040503050406030204" pitchFamily="18" charset="0"/>
              </a:rPr>
              <a:t>x</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(mod </a:t>
            </a:r>
            <a:r>
              <a:rPr lang="pl-PL" sz="3200" b="1" i="1" dirty="0">
                <a:solidFill>
                  <a:srgbClr val="FF0000"/>
                </a:solidFill>
                <a:latin typeface="Cambria" panose="02040503050406030204" pitchFamily="18" charset="0"/>
              </a:rPr>
              <a:t>p</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lang="en-US" sz="3200" dirty="0">
                <a:latin typeface="Cambria" panose="02040503050406030204" pitchFamily="18" charset="0"/>
              </a:rPr>
              <a:t>and</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x</a:t>
            </a:r>
            <a:r>
              <a:rPr lang="en-US" sz="3200" b="1" baseline="-2500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 =</a:t>
            </a:r>
            <a:r>
              <a:rPr kumimoji="0" lang="en-US" sz="3200" b="1" i="0" u="none" strike="noStrike" kern="1200" cap="none" spc="0" normalizeH="0" noProof="0" dirty="0" smtClean="0">
                <a:ln>
                  <a:noFill/>
                </a:ln>
                <a:solidFill>
                  <a:srgbClr val="FF0000"/>
                </a:solidFill>
                <a:effectLst/>
                <a:uLnTx/>
                <a:uFillTx/>
                <a:latin typeface="Cambria" panose="02040503050406030204" pitchFamily="18" charset="0"/>
                <a:ea typeface="+mn-ea"/>
                <a:cs typeface="+mn-cs"/>
              </a:rPr>
              <a:t> -</a:t>
            </a:r>
            <a:r>
              <a:rPr lang="en-US" sz="3200" b="1" i="1" dirty="0" smtClean="0">
                <a:solidFill>
                  <a:srgbClr val="FF0000"/>
                </a:solidFill>
                <a:latin typeface="Cambria" panose="02040503050406030204" pitchFamily="18" charset="0"/>
              </a:rPr>
              <a:t>x</a:t>
            </a:r>
            <a:r>
              <a:rPr lang="pl-PL" sz="3200" b="1" i="1" dirty="0" smtClean="0">
                <a:solidFill>
                  <a:srgbClr val="FF0000"/>
                </a:solidFill>
                <a:latin typeface="Cambria" panose="02040503050406030204" pitchFamily="18" charset="0"/>
              </a:rPr>
              <a:t> </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(mod </a:t>
            </a:r>
            <a:r>
              <a:rPr kumimoji="0" lang="en-US" sz="3200" b="1" i="1"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q</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rPr>
              <a:t>)</a:t>
            </a:r>
            <a:endParaRPr kumimoji="0" lang="en-US" sz="3200" b="0" i="0" u="none" strike="noStrike" kern="1200" cap="none" spc="0" normalizeH="0" baseline="0" noProof="0" dirty="0" smtClean="0">
              <a:ln>
                <a:noFill/>
              </a:ln>
              <a:solidFill>
                <a:srgbClr val="FF0000"/>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endParaRPr>
          </a:p>
        </p:txBody>
      </p:sp>
      <p:sp>
        <p:nvSpPr>
          <p:cNvPr id="9" name="Left Arrow 8"/>
          <p:cNvSpPr/>
          <p:nvPr/>
        </p:nvSpPr>
        <p:spPr>
          <a:xfrm>
            <a:off x="7164288" y="3140968"/>
            <a:ext cx="1872208" cy="107157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Cambria" panose="02040503050406030204" pitchFamily="18" charset="0"/>
              </a:rPr>
              <a:t>equals to </a:t>
            </a:r>
            <a:r>
              <a:rPr lang="en-US" sz="2400" b="1" i="1" dirty="0" smtClean="0">
                <a:solidFill>
                  <a:srgbClr val="FF0000"/>
                </a:solidFill>
                <a:latin typeface="Cambria" panose="02040503050406030204" pitchFamily="18" charset="0"/>
              </a:rPr>
              <a:t>x</a:t>
            </a:r>
            <a:endParaRPr lang="en-US" sz="2400" i="1" dirty="0">
              <a:solidFill>
                <a:srgbClr val="FF0000"/>
              </a:solidFill>
              <a:latin typeface="Cambria" panose="02040503050406030204" pitchFamily="18" charset="0"/>
            </a:endParaRPr>
          </a:p>
        </p:txBody>
      </p:sp>
      <p:sp>
        <p:nvSpPr>
          <p:cNvPr id="10" name="Left Arrow 9"/>
          <p:cNvSpPr/>
          <p:nvPr/>
        </p:nvSpPr>
        <p:spPr>
          <a:xfrm>
            <a:off x="6948264" y="4941168"/>
            <a:ext cx="1979712" cy="107157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latin typeface="Cambria" panose="02040503050406030204" pitchFamily="18" charset="0"/>
              </a:rPr>
              <a:t>equals to </a:t>
            </a:r>
            <a:r>
              <a:rPr lang="en-US" sz="2400" b="1" dirty="0" smtClean="0">
                <a:solidFill>
                  <a:srgbClr val="FF0000"/>
                </a:solidFill>
                <a:latin typeface="Cambria" panose="02040503050406030204" pitchFamily="18" charset="0"/>
              </a:rPr>
              <a:t>-</a:t>
            </a:r>
            <a:r>
              <a:rPr lang="en-US" sz="2400" b="1" i="1" dirty="0" smtClean="0">
                <a:solidFill>
                  <a:srgbClr val="FF0000"/>
                </a:solidFill>
                <a:latin typeface="Cambria" panose="02040503050406030204" pitchFamily="18" charset="0"/>
              </a:rPr>
              <a:t>x</a:t>
            </a:r>
            <a:endParaRPr lang="en-US" sz="2400" i="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1143000"/>
          </a:xfrm>
        </p:spPr>
        <p:txBody>
          <a:bodyPr>
            <a:normAutofit fontScale="90000"/>
          </a:bodyPr>
          <a:lstStyle/>
          <a:p>
            <a:pPr algn="l"/>
            <a:r>
              <a:rPr lang="en-US" dirty="0" smtClean="0"/>
              <a:t>If we are unlucky it always happens that:</a:t>
            </a:r>
            <a:endParaRPr lang="en-US" dirty="0"/>
          </a:p>
        </p:txBody>
      </p:sp>
      <p:sp>
        <p:nvSpPr>
          <p:cNvPr id="4" name="Rectangle 3"/>
          <p:cNvSpPr/>
          <p:nvPr/>
        </p:nvSpPr>
        <p:spPr>
          <a:xfrm>
            <a:off x="2500330" y="2071678"/>
            <a:ext cx="1643074" cy="42862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071833" y="1664929"/>
                <a:ext cx="628634"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pl-PL" sz="2400" b="1" i="1" smtClean="0">
                              <a:solidFill>
                                <a:srgbClr val="FF0000"/>
                              </a:solidFill>
                              <a:latin typeface="Cambria Math" panose="02040503050406030204" pitchFamily="18" charset="0"/>
                            </a:rPr>
                          </m:ctrlPr>
                        </m:sSubSupPr>
                        <m:e>
                          <m:r>
                            <a:rPr lang="pl-PL" sz="2400" b="1" i="1" smtClean="0">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𝑵</m:t>
                          </m:r>
                        </m:sub>
                        <m:sup>
                          <m:r>
                            <a:rPr lang="pl-PL" sz="2400" b="1" i="1" smtClean="0">
                              <a:solidFill>
                                <a:srgbClr val="FF0000"/>
                              </a:solidFill>
                              <a:latin typeface="Cambria Math" panose="02040503050406030204" pitchFamily="18" charset="0"/>
                            </a:rPr>
                            <m:t>∗</m:t>
                          </m:r>
                        </m:sup>
                      </m:sSubSup>
                    </m:oMath>
                  </m:oMathPara>
                </a14:m>
                <a:endParaRPr lang="en-US" sz="2400" b="1" dirty="0">
                  <a:solidFill>
                    <a:srgbClr val="FF0000"/>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71833" y="1664929"/>
                <a:ext cx="628634" cy="461665"/>
              </a:xfrm>
              <a:prstGeom prst="rect">
                <a:avLst/>
              </a:prstGeom>
              <a:blipFill>
                <a:blip r:embed="rId4"/>
                <a:stretch>
                  <a:fillRect/>
                </a:stretch>
              </a:blipFill>
            </p:spPr>
            <p:txBody>
              <a:bodyPr/>
              <a:lstStyle/>
              <a:p>
                <a:r>
                  <a:rPr lang="pl-PL">
                    <a:noFill/>
                  </a:rPr>
                  <a:t> </a:t>
                </a:r>
              </a:p>
            </p:txBody>
          </p:sp>
        </mc:Fallback>
      </mc:AlternateContent>
      <p:sp>
        <p:nvSpPr>
          <p:cNvPr id="6" name="TextBox 5"/>
          <p:cNvSpPr txBox="1"/>
          <p:nvPr/>
        </p:nvSpPr>
        <p:spPr>
          <a:xfrm>
            <a:off x="3071834" y="2714620"/>
            <a:ext cx="642942" cy="52322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  </a:t>
            </a:r>
            <a:endParaRPr lang="en-US" sz="2800" b="1" i="1" dirty="0">
              <a:solidFill>
                <a:srgbClr val="FF0000"/>
              </a:solidFill>
              <a:latin typeface="Cambria" panose="02040503050406030204" pitchFamily="18" charset="0"/>
            </a:endParaRPr>
          </a:p>
        </p:txBody>
      </p:sp>
      <p:sp>
        <p:nvSpPr>
          <p:cNvPr id="7" name="Rectangle 6"/>
          <p:cNvSpPr/>
          <p:nvPr/>
        </p:nvSpPr>
        <p:spPr>
          <a:xfrm>
            <a:off x="7572428" y="2928934"/>
            <a:ext cx="1000100" cy="17859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rgbClr val="FF0000"/>
                </a:solidFill>
                <a:latin typeface="Cambria" panose="02040503050406030204" pitchFamily="18" charset="0"/>
              </a:rPr>
              <a:t>B</a:t>
            </a:r>
            <a:endParaRPr lang="en-US" sz="3600" b="1" dirty="0">
              <a:solidFill>
                <a:srgbClr val="FF0000"/>
              </a:solidFill>
              <a:latin typeface="Cambria" panose="02040503050406030204" pitchFamily="18" charset="0"/>
            </a:endParaRPr>
          </a:p>
        </p:txBody>
      </p:sp>
      <p:sp>
        <p:nvSpPr>
          <p:cNvPr id="8" name="TextBox 7"/>
          <p:cNvSpPr txBox="1"/>
          <p:nvPr/>
        </p:nvSpPr>
        <p:spPr>
          <a:xfrm>
            <a:off x="3071833" y="5334672"/>
            <a:ext cx="575157" cy="52322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a:t>
            </a:r>
            <a:r>
              <a:rPr lang="en-US" sz="2800" b="1" baseline="-25000" dirty="0" smtClean="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10" name="TextBox 9"/>
          <p:cNvSpPr txBox="1"/>
          <p:nvPr/>
        </p:nvSpPr>
        <p:spPr>
          <a:xfrm>
            <a:off x="3071834" y="4429132"/>
            <a:ext cx="620844" cy="523220"/>
          </a:xfrm>
          <a:prstGeom prst="rect">
            <a:avLst/>
          </a:prstGeom>
          <a:ln>
            <a:prstDash val="dash"/>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a:t>
            </a:r>
            <a:r>
              <a:rPr lang="en-US" sz="2800" b="1" baseline="-25000" dirty="0" smtClean="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11" name="TextBox 10"/>
          <p:cNvSpPr txBox="1"/>
          <p:nvPr/>
        </p:nvSpPr>
        <p:spPr>
          <a:xfrm>
            <a:off x="3071834" y="3571876"/>
            <a:ext cx="620844" cy="523220"/>
          </a:xfrm>
          <a:prstGeom prst="rect">
            <a:avLst/>
          </a:prstGeom>
          <a:ln>
            <a:prstDash val="dash"/>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a:t>
            </a:r>
            <a:r>
              <a:rPr lang="en-US" sz="2800" b="1" baseline="-25000" dirty="0" smtClean="0">
                <a:solidFill>
                  <a:srgbClr val="FF0000"/>
                </a:solidFill>
                <a:latin typeface="Cambria" panose="02040503050406030204" pitchFamily="18" charset="0"/>
              </a:rPr>
              <a:t>-+</a:t>
            </a:r>
            <a:endParaRPr lang="en-US" sz="2800" b="1" baseline="-25000" dirty="0">
              <a:solidFill>
                <a:srgbClr val="FF0000"/>
              </a:solidFill>
              <a:latin typeface="Cambria" panose="02040503050406030204" pitchFamily="18" charset="0"/>
            </a:endParaRPr>
          </a:p>
        </p:txBody>
      </p:sp>
      <p:cxnSp>
        <p:nvCxnSpPr>
          <p:cNvPr id="13" name="Curved Connector 12"/>
          <p:cNvCxnSpPr>
            <a:stCxn id="6" idx="0"/>
            <a:endCxn id="7" idx="0"/>
          </p:cNvCxnSpPr>
          <p:nvPr/>
        </p:nvCxnSpPr>
        <p:spPr>
          <a:xfrm rot="16200000" flipH="1">
            <a:off x="5625734" y="482191"/>
            <a:ext cx="214314" cy="4679173"/>
          </a:xfrm>
          <a:prstGeom prst="curvedConnector3">
            <a:avLst>
              <a:gd name="adj1" fmla="val -106666"/>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29288" y="2285992"/>
            <a:ext cx="93326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i="1" dirty="0" smtClean="0">
                <a:solidFill>
                  <a:srgbClr val="FF0000"/>
                </a:solidFill>
                <a:latin typeface="Cambria" panose="02040503050406030204" pitchFamily="18" charset="0"/>
              </a:rPr>
              <a:t>z</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r>
              <a:rPr lang="en-US" sz="2400" b="1" baseline="30000" dirty="0" smtClean="0">
                <a:solidFill>
                  <a:srgbClr val="FF0000"/>
                </a:solidFill>
                <a:latin typeface="Cambria" panose="02040503050406030204" pitchFamily="18" charset="0"/>
              </a:rPr>
              <a:t>2</a:t>
            </a:r>
            <a:endParaRPr lang="en-US" sz="2400" b="1" baseline="30000" dirty="0">
              <a:solidFill>
                <a:srgbClr val="FF0000"/>
              </a:solidFill>
              <a:latin typeface="Cambria" panose="02040503050406030204" pitchFamily="18" charset="0"/>
            </a:endParaRPr>
          </a:p>
        </p:txBody>
      </p:sp>
      <p:cxnSp>
        <p:nvCxnSpPr>
          <p:cNvPr id="18" name="Curved Connector 17"/>
          <p:cNvCxnSpPr>
            <a:stCxn id="7" idx="1"/>
            <a:endCxn id="6" idx="2"/>
          </p:cNvCxnSpPr>
          <p:nvPr/>
        </p:nvCxnSpPr>
        <p:spPr>
          <a:xfrm rot="10800000">
            <a:off x="3393306" y="3237841"/>
            <a:ext cx="4179123" cy="584069"/>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00726" y="3500438"/>
            <a:ext cx="827471"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i="1" dirty="0" smtClean="0">
                <a:solidFill>
                  <a:srgbClr val="FF0000"/>
                </a:solidFill>
                <a:latin typeface="Cambria" panose="02040503050406030204" pitchFamily="18" charset="0"/>
              </a:rPr>
              <a:t>y</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endParaRPr lang="en-US" sz="2400" b="1" i="1" baseline="30000"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686800" cy="1143000"/>
          </a:xfrm>
        </p:spPr>
        <p:txBody>
          <a:bodyPr>
            <a:normAutofit/>
          </a:bodyPr>
          <a:lstStyle/>
          <a:p>
            <a:pPr algn="l"/>
            <a:r>
              <a:rPr lang="pl-PL" dirty="0" smtClean="0"/>
              <a:t>Or:</a:t>
            </a:r>
            <a:endParaRPr lang="en-US" dirty="0"/>
          </a:p>
        </p:txBody>
      </p:sp>
      <p:sp>
        <p:nvSpPr>
          <p:cNvPr id="4" name="Rectangle 3"/>
          <p:cNvSpPr/>
          <p:nvPr/>
        </p:nvSpPr>
        <p:spPr>
          <a:xfrm>
            <a:off x="2500330" y="2071678"/>
            <a:ext cx="1643074" cy="42862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3071833" y="1664929"/>
                <a:ext cx="628634"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pl-PL" sz="2400" b="1" i="1" smtClean="0">
                              <a:solidFill>
                                <a:srgbClr val="FF0000"/>
                              </a:solidFill>
                              <a:latin typeface="Cambria Math" panose="02040503050406030204" pitchFamily="18" charset="0"/>
                            </a:rPr>
                          </m:ctrlPr>
                        </m:sSubSupPr>
                        <m:e>
                          <m:r>
                            <a:rPr lang="pl-PL" sz="2400" b="1" i="1" smtClean="0">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𝑵</m:t>
                          </m:r>
                        </m:sub>
                        <m:sup>
                          <m:r>
                            <a:rPr lang="pl-PL" sz="2400" b="1" i="1" smtClean="0">
                              <a:solidFill>
                                <a:srgbClr val="FF0000"/>
                              </a:solidFill>
                              <a:latin typeface="Cambria Math" panose="02040503050406030204" pitchFamily="18" charset="0"/>
                            </a:rPr>
                            <m:t>∗</m:t>
                          </m:r>
                        </m:sup>
                      </m:sSubSup>
                    </m:oMath>
                  </m:oMathPara>
                </a14:m>
                <a:endParaRPr lang="en-US" sz="2400" b="1" dirty="0">
                  <a:solidFill>
                    <a:srgbClr val="FF0000"/>
                  </a:solidFill>
                  <a:latin typeface="Cambria"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71833" y="1664929"/>
                <a:ext cx="628634" cy="461665"/>
              </a:xfrm>
              <a:prstGeom prst="rect">
                <a:avLst/>
              </a:prstGeom>
              <a:blipFill>
                <a:blip r:embed="rId4"/>
                <a:stretch>
                  <a:fillRect/>
                </a:stretch>
              </a:blipFill>
            </p:spPr>
            <p:txBody>
              <a:bodyPr/>
              <a:lstStyle/>
              <a:p>
                <a:r>
                  <a:rPr lang="pl-PL">
                    <a:noFill/>
                  </a:rPr>
                  <a:t> </a:t>
                </a:r>
              </a:p>
            </p:txBody>
          </p:sp>
        </mc:Fallback>
      </mc:AlternateContent>
      <p:sp>
        <p:nvSpPr>
          <p:cNvPr id="6" name="TextBox 5"/>
          <p:cNvSpPr txBox="1"/>
          <p:nvPr/>
        </p:nvSpPr>
        <p:spPr>
          <a:xfrm>
            <a:off x="3071834" y="2714620"/>
            <a:ext cx="642942" cy="52322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  </a:t>
            </a:r>
            <a:endParaRPr lang="en-US" sz="2800" b="1" i="1" dirty="0">
              <a:solidFill>
                <a:srgbClr val="FF0000"/>
              </a:solidFill>
              <a:latin typeface="Cambria" panose="02040503050406030204" pitchFamily="18" charset="0"/>
            </a:endParaRPr>
          </a:p>
        </p:txBody>
      </p:sp>
      <p:sp>
        <p:nvSpPr>
          <p:cNvPr id="7" name="Rectangle 6"/>
          <p:cNvSpPr/>
          <p:nvPr/>
        </p:nvSpPr>
        <p:spPr>
          <a:xfrm>
            <a:off x="7572428" y="2928934"/>
            <a:ext cx="1000100" cy="17859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rgbClr val="FF0000"/>
                </a:solidFill>
                <a:latin typeface="Cambria" panose="02040503050406030204" pitchFamily="18" charset="0"/>
              </a:rPr>
              <a:t>B</a:t>
            </a:r>
            <a:endParaRPr lang="en-US" sz="3600" b="1" dirty="0">
              <a:solidFill>
                <a:srgbClr val="FF0000"/>
              </a:solidFill>
              <a:latin typeface="Cambria" panose="02040503050406030204" pitchFamily="18" charset="0"/>
            </a:endParaRPr>
          </a:p>
        </p:txBody>
      </p:sp>
      <p:sp>
        <p:nvSpPr>
          <p:cNvPr id="8" name="TextBox 7"/>
          <p:cNvSpPr txBox="1"/>
          <p:nvPr/>
        </p:nvSpPr>
        <p:spPr>
          <a:xfrm>
            <a:off x="3071833" y="5334672"/>
            <a:ext cx="575157" cy="52322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a:t>
            </a:r>
            <a:r>
              <a:rPr lang="en-US" sz="2800" b="1" baseline="-25000" dirty="0" smtClean="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10" name="TextBox 9"/>
          <p:cNvSpPr txBox="1"/>
          <p:nvPr/>
        </p:nvSpPr>
        <p:spPr>
          <a:xfrm>
            <a:off x="3071834" y="4429132"/>
            <a:ext cx="620844" cy="523220"/>
          </a:xfrm>
          <a:prstGeom prst="rect">
            <a:avLst/>
          </a:prstGeom>
          <a:ln>
            <a:prstDash val="dash"/>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a:t>
            </a:r>
            <a:r>
              <a:rPr lang="en-US" sz="2800" b="1" baseline="-25000" dirty="0" smtClean="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11" name="TextBox 10"/>
          <p:cNvSpPr txBox="1"/>
          <p:nvPr/>
        </p:nvSpPr>
        <p:spPr>
          <a:xfrm>
            <a:off x="3071834" y="3571876"/>
            <a:ext cx="620844" cy="523220"/>
          </a:xfrm>
          <a:prstGeom prst="rect">
            <a:avLst/>
          </a:prstGeom>
          <a:ln>
            <a:prstDash val="dash"/>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a:t>
            </a:r>
            <a:r>
              <a:rPr lang="en-US" sz="2800" b="1" baseline="-25000" dirty="0" smtClean="0">
                <a:solidFill>
                  <a:srgbClr val="FF0000"/>
                </a:solidFill>
                <a:latin typeface="Cambria" panose="02040503050406030204" pitchFamily="18" charset="0"/>
              </a:rPr>
              <a:t>-+</a:t>
            </a:r>
            <a:endParaRPr lang="en-US" sz="2800" b="1" baseline="-25000" dirty="0">
              <a:solidFill>
                <a:srgbClr val="FF0000"/>
              </a:solidFill>
              <a:latin typeface="Cambria" panose="02040503050406030204" pitchFamily="18" charset="0"/>
            </a:endParaRPr>
          </a:p>
        </p:txBody>
      </p:sp>
      <p:cxnSp>
        <p:nvCxnSpPr>
          <p:cNvPr id="13" name="Curved Connector 12"/>
          <p:cNvCxnSpPr>
            <a:stCxn id="6" idx="0"/>
            <a:endCxn id="7" idx="0"/>
          </p:cNvCxnSpPr>
          <p:nvPr/>
        </p:nvCxnSpPr>
        <p:spPr>
          <a:xfrm rot="16200000" flipH="1">
            <a:off x="5625734" y="482191"/>
            <a:ext cx="214314" cy="4679173"/>
          </a:xfrm>
          <a:prstGeom prst="curvedConnector3">
            <a:avLst>
              <a:gd name="adj1" fmla="val -106666"/>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29288" y="2285992"/>
            <a:ext cx="93326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i="1" dirty="0" smtClean="0">
                <a:solidFill>
                  <a:srgbClr val="FF0000"/>
                </a:solidFill>
                <a:latin typeface="Cambria" panose="02040503050406030204" pitchFamily="18" charset="0"/>
              </a:rPr>
              <a:t>z</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r>
              <a:rPr lang="en-US" sz="2400" b="1" baseline="30000" dirty="0" smtClean="0">
                <a:solidFill>
                  <a:srgbClr val="FF0000"/>
                </a:solidFill>
                <a:latin typeface="Cambria" panose="02040503050406030204" pitchFamily="18" charset="0"/>
              </a:rPr>
              <a:t>2</a:t>
            </a:r>
            <a:endParaRPr lang="en-US" sz="2400" b="1" baseline="30000" dirty="0">
              <a:solidFill>
                <a:srgbClr val="FF0000"/>
              </a:solidFill>
              <a:latin typeface="Cambria" panose="02040503050406030204" pitchFamily="18" charset="0"/>
            </a:endParaRPr>
          </a:p>
        </p:txBody>
      </p:sp>
      <p:cxnSp>
        <p:nvCxnSpPr>
          <p:cNvPr id="18" name="Curved Connector 17"/>
          <p:cNvCxnSpPr>
            <a:stCxn id="7" idx="1"/>
          </p:cNvCxnSpPr>
          <p:nvPr/>
        </p:nvCxnSpPr>
        <p:spPr>
          <a:xfrm rot="10800000" flipV="1">
            <a:off x="3692678" y="3821908"/>
            <a:ext cx="3879750" cy="1844831"/>
          </a:xfrm>
          <a:prstGeom prst="curvedConnector3">
            <a:avLst>
              <a:gd name="adj1" fmla="val 51456"/>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40549" y="4429132"/>
            <a:ext cx="942887"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i="1" dirty="0" smtClean="0">
                <a:solidFill>
                  <a:srgbClr val="FF0000"/>
                </a:solidFill>
                <a:latin typeface="Cambria" panose="02040503050406030204" pitchFamily="18" charset="0"/>
              </a:rPr>
              <a:t>y</a:t>
            </a:r>
            <a:r>
              <a:rPr lang="en-US" sz="2400" b="1" dirty="0" smtClean="0">
                <a:solidFill>
                  <a:srgbClr val="FF0000"/>
                </a:solidFill>
                <a:latin typeface="Cambria" panose="02040503050406030204" pitchFamily="18" charset="0"/>
              </a:rPr>
              <a:t> </a:t>
            </a:r>
            <a:r>
              <a:rPr lang="en-US" sz="2400" b="1" dirty="0" smtClean="0">
                <a:solidFill>
                  <a:srgbClr val="FF0000"/>
                </a:solidFill>
                <a:latin typeface="Cambria" panose="02040503050406030204" pitchFamily="18" charset="0"/>
              </a:rPr>
              <a:t>=</a:t>
            </a:r>
            <a:r>
              <a:rPr lang="pl-PL" sz="2400" b="1" dirty="0" smtClean="0">
                <a:solidFill>
                  <a:srgbClr val="FF0000"/>
                </a:solidFill>
                <a:latin typeface="Cambria" panose="02040503050406030204" pitchFamily="18" charset="0"/>
              </a:rPr>
              <a:t> </a:t>
            </a:r>
            <a:r>
              <a:rPr lang="en-US" sz="2400" b="1" i="1" dirty="0" smtClean="0">
                <a:solidFill>
                  <a:srgbClr val="FF0000"/>
                </a:solidFill>
                <a:latin typeface="Cambria" panose="02040503050406030204" pitchFamily="18" charset="0"/>
              </a:rPr>
              <a:t>x</a:t>
            </a:r>
            <a:r>
              <a:rPr lang="en-US" sz="2400" b="1" baseline="-25000" dirty="0" smtClean="0">
                <a:solidFill>
                  <a:srgbClr val="FF0000"/>
                </a:solidFill>
                <a:latin typeface="Cambria" panose="02040503050406030204" pitchFamily="18" charset="0"/>
              </a:rPr>
              <a:t>--</a:t>
            </a:r>
            <a:endParaRPr lang="en-US" sz="2400" b="1" dirty="0">
              <a:solidFill>
                <a:srgbClr val="FF0000"/>
              </a:solidFill>
              <a:latin typeface="Cambria" panose="02040503050406030204" pitchFamily="18" charset="0"/>
            </a:endParaRPr>
          </a:p>
        </p:txBody>
      </p:sp>
    </p:spTree>
    <p:custDataLst>
      <p:tags r:id="rId1"/>
    </p:custDataLst>
    <p:extLst>
      <p:ext uri="{BB962C8B-B14F-4D97-AF65-F5344CB8AC3E}">
        <p14:creationId xmlns:p14="http://schemas.microsoft.com/office/powerpoint/2010/main" val="3989693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algn="l"/>
            <a:r>
              <a:rPr lang="it-IT" dirty="0" err="1" smtClean="0"/>
              <a:t>Observation</a:t>
            </a:r>
            <a:endParaRPr lang="en-US" dirty="0"/>
          </a:p>
        </p:txBody>
      </p:sp>
      <p:sp>
        <p:nvSpPr>
          <p:cNvPr id="15" name="TextBox 14"/>
          <p:cNvSpPr txBox="1"/>
          <p:nvPr/>
        </p:nvSpPr>
        <p:spPr>
          <a:xfrm flipH="1">
            <a:off x="214282" y="2428868"/>
            <a:ext cx="2143140" cy="2923877"/>
          </a:xfrm>
          <a:prstGeom prst="rect">
            <a:avLst/>
          </a:prstGeom>
          <a:noFill/>
        </p:spPr>
        <p:txBody>
          <a:bodyPr wrap="square" rtlCol="0">
            <a:spAutoFit/>
          </a:bodyPr>
          <a:lstStyle/>
          <a:p>
            <a:pPr algn="ctr"/>
            <a:r>
              <a:rPr lang="en-US" sz="2400" dirty="0" smtClean="0">
                <a:latin typeface="Cambria" panose="02040503050406030204" pitchFamily="18" charset="0"/>
              </a:rPr>
              <a:t>Since</a:t>
            </a:r>
            <a:r>
              <a:rPr lang="en-US" sz="2400" b="1" dirty="0" smtClean="0">
                <a:solidFill>
                  <a:srgbClr val="C00000"/>
                </a:solidFill>
                <a:latin typeface="Cambria" panose="02040503050406030204" pitchFamily="18" charset="0"/>
              </a:rPr>
              <a:t> </a:t>
            </a:r>
            <a:r>
              <a:rPr lang="en-US" sz="2400" b="1" i="1" dirty="0" smtClean="0">
                <a:solidFill>
                  <a:srgbClr val="FF0000"/>
                </a:solidFill>
                <a:latin typeface="Cambria" panose="02040503050406030204" pitchFamily="18" charset="0"/>
              </a:rPr>
              <a:t>x</a:t>
            </a:r>
            <a:r>
              <a:rPr lang="en-US" sz="2400" b="1" dirty="0" smtClean="0">
                <a:solidFill>
                  <a:srgbClr val="C00000"/>
                </a:solidFill>
                <a:latin typeface="Cambria" panose="02040503050406030204" pitchFamily="18" charset="0"/>
              </a:rPr>
              <a:t> </a:t>
            </a:r>
            <a:r>
              <a:rPr lang="en-US" sz="2400" dirty="0" smtClean="0">
                <a:latin typeface="Cambria" panose="02040503050406030204" pitchFamily="18" charset="0"/>
              </a:rPr>
              <a:t>is chosen randomly each </a:t>
            </a:r>
          </a:p>
          <a:p>
            <a:pPr algn="ctr"/>
            <a:r>
              <a:rPr lang="en-US" sz="2400" b="1" i="1" dirty="0">
                <a:solidFill>
                  <a:srgbClr val="FF0000"/>
                </a:solidFill>
                <a:latin typeface="Cambria" panose="02040503050406030204" pitchFamily="18" charset="0"/>
              </a:rPr>
              <a:t>x</a:t>
            </a:r>
            <a:r>
              <a:rPr lang="en-US" sz="2400" b="1" baseline="-25000" dirty="0" smtClean="0">
                <a:solidFill>
                  <a:srgbClr val="FF0000"/>
                </a:solidFill>
                <a:latin typeface="Cambria" panose="02040503050406030204" pitchFamily="18" charset="0"/>
              </a:rPr>
              <a:t>++</a:t>
            </a:r>
            <a:r>
              <a:rPr lang="pl-PL" sz="2400" dirty="0" smtClean="0">
                <a:latin typeface="Cambria" panose="02040503050406030204" pitchFamily="18" charset="0"/>
              </a:rPr>
              <a:t>,</a:t>
            </a:r>
            <a:r>
              <a:rPr lang="en-US" sz="2400" b="1" dirty="0" smtClean="0">
                <a:solidFill>
                  <a:srgbClr val="C00000"/>
                </a:solidFill>
                <a:latin typeface="Cambria" panose="02040503050406030204" pitchFamily="18" charset="0"/>
              </a:rPr>
              <a:t> </a:t>
            </a:r>
            <a:r>
              <a:rPr lang="pl-PL" sz="2400" b="1" i="1" dirty="0">
                <a:solidFill>
                  <a:srgbClr val="FF0000"/>
                </a:solidFill>
                <a:latin typeface="Cambria" panose="02040503050406030204" pitchFamily="18" charset="0"/>
              </a:rPr>
              <a:t>x</a:t>
            </a:r>
            <a:r>
              <a:rPr lang="en-US" sz="2400" b="1" baseline="-25000" dirty="0">
                <a:solidFill>
                  <a:srgbClr val="FF0000"/>
                </a:solidFill>
                <a:latin typeface="Cambria" panose="02040503050406030204" pitchFamily="18" charset="0"/>
              </a:rPr>
              <a:t>+-</a:t>
            </a:r>
            <a:r>
              <a:rPr lang="en-US" sz="2400" dirty="0">
                <a:latin typeface="Cambria" panose="02040503050406030204" pitchFamily="18" charset="0"/>
              </a:rPr>
              <a:t>,</a:t>
            </a:r>
            <a:r>
              <a:rPr lang="pl-PL" sz="2400" b="1" dirty="0">
                <a:solidFill>
                  <a:srgbClr val="FF0000"/>
                </a:solidFill>
                <a:latin typeface="Cambria" panose="02040503050406030204" pitchFamily="18" charset="0"/>
              </a:rPr>
              <a:t> </a:t>
            </a:r>
            <a:r>
              <a:rPr lang="en-US" sz="2400" b="1" i="1" dirty="0">
                <a:solidFill>
                  <a:srgbClr val="FF0000"/>
                </a:solidFill>
                <a:latin typeface="Cambria" panose="02040503050406030204" pitchFamily="18" charset="0"/>
              </a:rPr>
              <a:t>x</a:t>
            </a:r>
            <a:r>
              <a:rPr lang="en-US" sz="2400" b="1" baseline="-25000" dirty="0">
                <a:solidFill>
                  <a:srgbClr val="FF0000"/>
                </a:solidFill>
                <a:latin typeface="Cambria" panose="02040503050406030204" pitchFamily="18" charset="0"/>
              </a:rPr>
              <a:t>-+</a:t>
            </a:r>
            <a:r>
              <a:rPr lang="en-US" sz="2400" dirty="0">
                <a:latin typeface="Cambria" panose="02040503050406030204" pitchFamily="18" charset="0"/>
              </a:rPr>
              <a:t>,</a:t>
            </a:r>
            <a:r>
              <a:rPr lang="pl-PL" sz="2400" dirty="0">
                <a:latin typeface="Cambria" panose="02040503050406030204" pitchFamily="18" charset="0"/>
              </a:rPr>
              <a:t> </a:t>
            </a:r>
            <a:r>
              <a:rPr lang="en-US" sz="2400" b="1" i="1" dirty="0">
                <a:solidFill>
                  <a:srgbClr val="FF0000"/>
                </a:solidFill>
                <a:latin typeface="Cambria" panose="02040503050406030204" pitchFamily="18" charset="0"/>
              </a:rPr>
              <a:t>x</a:t>
            </a:r>
            <a:r>
              <a:rPr lang="en-US" sz="2400" b="1" baseline="-25000" dirty="0">
                <a:solidFill>
                  <a:srgbClr val="FF0000"/>
                </a:solidFill>
                <a:latin typeface="Cambria" panose="02040503050406030204" pitchFamily="18" charset="0"/>
              </a:rPr>
              <a:t>--</a:t>
            </a:r>
            <a:r>
              <a:rPr lang="en-US" sz="2400" dirty="0">
                <a:latin typeface="Cambria" panose="02040503050406030204" pitchFamily="18" charset="0"/>
              </a:rPr>
              <a:t> </a:t>
            </a:r>
            <a:r>
              <a:rPr lang="en-US" sz="2400" dirty="0" smtClean="0">
                <a:latin typeface="Cambria" panose="02040503050406030204" pitchFamily="18" charset="0"/>
              </a:rPr>
              <a:t>is chosen with the same </a:t>
            </a:r>
            <a:r>
              <a:rPr lang="en-US" sz="2400" dirty="0" smtClean="0">
                <a:latin typeface="Cambria" panose="02040503050406030204" pitchFamily="18" charset="0"/>
              </a:rPr>
              <a:t>probability</a:t>
            </a:r>
            <a:endParaRPr lang="en-US" sz="2400" dirty="0" smtClean="0">
              <a:latin typeface="Cambria" panose="02040503050406030204" pitchFamily="18" charset="0"/>
            </a:endParaRPr>
          </a:p>
          <a:p>
            <a:endParaRPr lang="en-US" sz="2400" b="1" baseline="-25000" dirty="0" smtClean="0">
              <a:solidFill>
                <a:srgbClr val="C00000"/>
              </a:solidFill>
              <a:latin typeface="Cambria" panose="02040503050406030204" pitchFamily="18" charset="0"/>
            </a:endParaRPr>
          </a:p>
        </p:txBody>
      </p:sp>
      <p:sp>
        <p:nvSpPr>
          <p:cNvPr id="16" name="Content Placeholder 2"/>
          <p:cNvSpPr>
            <a:spLocks noGrp="1"/>
          </p:cNvSpPr>
          <p:nvPr>
            <p:ph idx="1"/>
          </p:nvPr>
        </p:nvSpPr>
        <p:spPr>
          <a:xfrm>
            <a:off x="4714876" y="4857760"/>
            <a:ext cx="3786214" cy="1857387"/>
          </a:xfrm>
        </p:spPr>
        <p:txBody>
          <a:bodyPr/>
          <a:lstStyle/>
          <a:p>
            <a:pPr>
              <a:buNone/>
            </a:pPr>
            <a:r>
              <a:rPr lang="en-US" dirty="0" smtClean="0"/>
              <a:t>Therefore the probability </a:t>
            </a:r>
            <a:r>
              <a:rPr lang="el-GR" b="1" i="1" dirty="0" smtClean="0">
                <a:solidFill>
                  <a:srgbClr val="FF0000"/>
                </a:solidFill>
              </a:rPr>
              <a:t>π</a:t>
            </a:r>
            <a:r>
              <a:rPr lang="en-US" b="1" dirty="0" smtClean="0">
                <a:solidFill>
                  <a:srgbClr val="C00000"/>
                </a:solidFill>
              </a:rPr>
              <a:t> </a:t>
            </a:r>
            <a:r>
              <a:rPr lang="en-US" dirty="0" smtClean="0"/>
              <a:t>is equal to </a:t>
            </a:r>
            <a:r>
              <a:rPr lang="pl-PL" b="1" dirty="0" smtClean="0">
                <a:solidFill>
                  <a:srgbClr val="FF0000"/>
                </a:solidFill>
              </a:rPr>
              <a:t>1/2</a:t>
            </a:r>
            <a:r>
              <a:rPr lang="en-US" dirty="0" smtClean="0"/>
              <a:t>.</a:t>
            </a:r>
          </a:p>
        </p:txBody>
      </p:sp>
      <p:sp>
        <p:nvSpPr>
          <p:cNvPr id="17" name="Rectangle 16"/>
          <p:cNvSpPr/>
          <p:nvPr/>
        </p:nvSpPr>
        <p:spPr>
          <a:xfrm>
            <a:off x="2500330" y="2071678"/>
            <a:ext cx="1643074" cy="42862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8" name="TextBox 17"/>
              <p:cNvSpPr txBox="1"/>
              <p:nvPr/>
            </p:nvSpPr>
            <p:spPr>
              <a:xfrm>
                <a:off x="3071833" y="1664929"/>
                <a:ext cx="628634" cy="46166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pl-PL" sz="2400" b="1" i="1" smtClean="0">
                              <a:solidFill>
                                <a:srgbClr val="FF0000"/>
                              </a:solidFill>
                              <a:latin typeface="Cambria Math" panose="02040503050406030204" pitchFamily="18" charset="0"/>
                            </a:rPr>
                          </m:ctrlPr>
                        </m:sSubSupPr>
                        <m:e>
                          <m:r>
                            <a:rPr lang="pl-PL" sz="2400" b="1" i="1" smtClean="0">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𝑵</m:t>
                          </m:r>
                        </m:sub>
                        <m:sup>
                          <m:r>
                            <a:rPr lang="pl-PL" sz="2400" b="1" i="1" smtClean="0">
                              <a:solidFill>
                                <a:srgbClr val="FF0000"/>
                              </a:solidFill>
                              <a:latin typeface="Cambria Math" panose="02040503050406030204" pitchFamily="18" charset="0"/>
                            </a:rPr>
                            <m:t>∗</m:t>
                          </m:r>
                        </m:sup>
                      </m:sSubSup>
                    </m:oMath>
                  </m:oMathPara>
                </a14:m>
                <a:endParaRPr lang="en-US" sz="2400" b="1" dirty="0">
                  <a:solidFill>
                    <a:srgbClr val="FF0000"/>
                  </a:solidFill>
                  <a:latin typeface="Cambria"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071833" y="1664929"/>
                <a:ext cx="628634" cy="461665"/>
              </a:xfrm>
              <a:prstGeom prst="rect">
                <a:avLst/>
              </a:prstGeom>
              <a:blipFill>
                <a:blip r:embed="rId4"/>
                <a:stretch>
                  <a:fillRect/>
                </a:stretch>
              </a:blipFill>
            </p:spPr>
            <p:txBody>
              <a:bodyPr/>
              <a:lstStyle/>
              <a:p>
                <a:r>
                  <a:rPr lang="pl-PL">
                    <a:noFill/>
                  </a:rPr>
                  <a:t> </a:t>
                </a:r>
              </a:p>
            </p:txBody>
          </p:sp>
        </mc:Fallback>
      </mc:AlternateContent>
      <p:sp>
        <p:nvSpPr>
          <p:cNvPr id="19" name="TextBox 18"/>
          <p:cNvSpPr txBox="1"/>
          <p:nvPr/>
        </p:nvSpPr>
        <p:spPr>
          <a:xfrm>
            <a:off x="3071834" y="2714620"/>
            <a:ext cx="642942" cy="52322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  </a:t>
            </a:r>
            <a:endParaRPr lang="en-US" sz="2800" b="1" i="1" dirty="0">
              <a:solidFill>
                <a:srgbClr val="FF0000"/>
              </a:solidFill>
              <a:latin typeface="Cambria" panose="02040503050406030204" pitchFamily="18" charset="0"/>
            </a:endParaRPr>
          </a:p>
        </p:txBody>
      </p:sp>
      <p:sp>
        <p:nvSpPr>
          <p:cNvPr id="20" name="Rectangle 19"/>
          <p:cNvSpPr/>
          <p:nvPr/>
        </p:nvSpPr>
        <p:spPr>
          <a:xfrm>
            <a:off x="7572428" y="2928934"/>
            <a:ext cx="1000100" cy="17859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rgbClr val="FF0000"/>
                </a:solidFill>
                <a:latin typeface="Cambria" panose="02040503050406030204" pitchFamily="18" charset="0"/>
              </a:rPr>
              <a:t>B</a:t>
            </a:r>
            <a:endParaRPr lang="en-US" sz="3600" b="1" dirty="0">
              <a:solidFill>
                <a:srgbClr val="FF0000"/>
              </a:solidFill>
              <a:latin typeface="Cambria" panose="02040503050406030204" pitchFamily="18" charset="0"/>
            </a:endParaRPr>
          </a:p>
        </p:txBody>
      </p:sp>
      <p:sp>
        <p:nvSpPr>
          <p:cNvPr id="21" name="TextBox 20"/>
          <p:cNvSpPr txBox="1"/>
          <p:nvPr/>
        </p:nvSpPr>
        <p:spPr>
          <a:xfrm>
            <a:off x="3071833" y="5334672"/>
            <a:ext cx="575157" cy="523220"/>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a:t>
            </a:r>
            <a:r>
              <a:rPr lang="en-US" sz="2800" b="1" baseline="-25000" dirty="0" smtClean="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22" name="TextBox 21"/>
          <p:cNvSpPr txBox="1"/>
          <p:nvPr/>
        </p:nvSpPr>
        <p:spPr>
          <a:xfrm>
            <a:off x="3071834" y="4429132"/>
            <a:ext cx="620844" cy="523220"/>
          </a:xfrm>
          <a:prstGeom prst="rect">
            <a:avLst/>
          </a:prstGeom>
          <a:ln>
            <a:prstDash val="dash"/>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a:t>
            </a:r>
            <a:r>
              <a:rPr lang="en-US" sz="2800" b="1" baseline="-25000" dirty="0" smtClean="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23" name="TextBox 22"/>
          <p:cNvSpPr txBox="1"/>
          <p:nvPr/>
        </p:nvSpPr>
        <p:spPr>
          <a:xfrm>
            <a:off x="3071834" y="3571876"/>
            <a:ext cx="620844" cy="523220"/>
          </a:xfrm>
          <a:prstGeom prst="rect">
            <a:avLst/>
          </a:prstGeom>
          <a:ln>
            <a:prstDash val="dash"/>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FF0000"/>
                </a:solidFill>
                <a:latin typeface="Cambria" panose="02040503050406030204" pitchFamily="18" charset="0"/>
              </a:rPr>
              <a:t>x</a:t>
            </a:r>
            <a:r>
              <a:rPr lang="en-US" sz="2800" b="1" baseline="-25000" dirty="0" smtClean="0">
                <a:solidFill>
                  <a:srgbClr val="FF0000"/>
                </a:solidFill>
                <a:latin typeface="Cambria" panose="02040503050406030204" pitchFamily="18" charset="0"/>
              </a:rPr>
              <a:t>-+</a:t>
            </a:r>
            <a:endParaRPr lang="en-US" sz="2800" b="1" baseline="-25000" dirty="0">
              <a:solidFill>
                <a:srgbClr val="FF0000"/>
              </a:solidFill>
              <a:latin typeface="Cambria" panose="02040503050406030204" pitchFamily="18" charset="0"/>
            </a:endParaRPr>
          </a:p>
        </p:txBody>
      </p:sp>
      <p:cxnSp>
        <p:nvCxnSpPr>
          <p:cNvPr id="24" name="Curved Connector 23"/>
          <p:cNvCxnSpPr>
            <a:stCxn id="19" idx="0"/>
            <a:endCxn id="20" idx="0"/>
          </p:cNvCxnSpPr>
          <p:nvPr/>
        </p:nvCxnSpPr>
        <p:spPr>
          <a:xfrm rot="16200000" flipH="1">
            <a:off x="5625734" y="482191"/>
            <a:ext cx="214314" cy="4679173"/>
          </a:xfrm>
          <a:prstGeom prst="curvedConnector3">
            <a:avLst>
              <a:gd name="adj1" fmla="val -106666"/>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29288" y="2285992"/>
            <a:ext cx="93326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i="1" dirty="0" smtClean="0">
                <a:solidFill>
                  <a:srgbClr val="FF0000"/>
                </a:solidFill>
                <a:latin typeface="Cambria" panose="02040503050406030204" pitchFamily="18" charset="0"/>
              </a:rPr>
              <a:t>z</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r>
              <a:rPr lang="en-US" sz="2400" b="1" baseline="30000" dirty="0" smtClean="0">
                <a:solidFill>
                  <a:srgbClr val="FF0000"/>
                </a:solidFill>
                <a:latin typeface="Cambria" panose="02040503050406030204" pitchFamily="18" charset="0"/>
              </a:rPr>
              <a:t>2</a:t>
            </a:r>
            <a:endParaRPr lang="en-US" sz="2400" b="1" baseline="30000"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EF4D277-4077-4DD8-90F5-654AC43B0D34}" type="slidenum">
              <a:rPr lang="it-IT"/>
              <a:pPr/>
              <a:t>12</a:t>
            </a:fld>
            <a:endParaRPr lang="it-IT" dirty="0"/>
          </a:p>
        </p:txBody>
      </p:sp>
      <p:sp>
        <p:nvSpPr>
          <p:cNvPr id="173058" name="Rectangle 2"/>
          <p:cNvSpPr>
            <a:spLocks noGrp="1" noChangeArrowheads="1"/>
          </p:cNvSpPr>
          <p:nvPr>
            <p:ph type="title"/>
          </p:nvPr>
        </p:nvSpPr>
        <p:spPr>
          <a:xfrm>
            <a:off x="323528" y="116632"/>
            <a:ext cx="7844408" cy="827991"/>
          </a:xfrm>
        </p:spPr>
        <p:txBody>
          <a:bodyPr/>
          <a:lstStyle/>
          <a:p>
            <a:pPr algn="l"/>
            <a:r>
              <a:rPr lang="en-GB" dirty="0"/>
              <a:t>Notation</a:t>
            </a:r>
            <a:endParaRPr lang="en-US" dirty="0"/>
          </a:p>
        </p:txBody>
      </p:sp>
      <p:sp>
        <p:nvSpPr>
          <p:cNvPr id="173059" name="Rectangle 3"/>
          <p:cNvSpPr>
            <a:spLocks noGrp="1" noChangeArrowheads="1"/>
          </p:cNvSpPr>
          <p:nvPr>
            <p:ph type="body" idx="1"/>
          </p:nvPr>
        </p:nvSpPr>
        <p:spPr>
          <a:xfrm>
            <a:off x="282795" y="1072290"/>
            <a:ext cx="8134350" cy="515926"/>
          </a:xfrm>
        </p:spPr>
        <p:txBody>
          <a:bodyPr>
            <a:normAutofit/>
          </a:bodyPr>
          <a:lstStyle/>
          <a:p>
            <a:pPr>
              <a:lnSpc>
                <a:spcPct val="80000"/>
              </a:lnSpc>
              <a:buFontTx/>
              <a:buNone/>
            </a:pPr>
            <a:r>
              <a:rPr lang="en-GB" sz="2600" dirty="0"/>
              <a:t>Suppose </a:t>
            </a:r>
            <a:r>
              <a:rPr lang="en-GB" sz="2600" b="1" i="1" dirty="0">
                <a:solidFill>
                  <a:srgbClr val="FF0000"/>
                </a:solidFill>
              </a:rPr>
              <a:t>a</a:t>
            </a:r>
            <a:r>
              <a:rPr lang="en-GB" sz="2600" b="1" dirty="0">
                <a:solidFill>
                  <a:srgbClr val="993300"/>
                </a:solidFill>
              </a:rPr>
              <a:t> </a:t>
            </a:r>
            <a:r>
              <a:rPr lang="en-GB" sz="2600" dirty="0"/>
              <a:t>and </a:t>
            </a:r>
            <a:r>
              <a:rPr lang="en-GB" sz="2600" b="1" i="1" dirty="0">
                <a:solidFill>
                  <a:srgbClr val="FF0000"/>
                </a:solidFill>
              </a:rPr>
              <a:t>b</a:t>
            </a:r>
            <a:r>
              <a:rPr lang="en-GB" sz="2600" dirty="0"/>
              <a:t> are </a:t>
            </a:r>
            <a:r>
              <a:rPr lang="en-GB" sz="2600" dirty="0" smtClean="0"/>
              <a:t>integers, such that </a:t>
            </a:r>
            <a:r>
              <a:rPr lang="en-GB" sz="2600" b="1" i="1" dirty="0" smtClean="0">
                <a:solidFill>
                  <a:srgbClr val="FF0000"/>
                </a:solidFill>
              </a:rPr>
              <a:t>a</a:t>
            </a:r>
            <a:r>
              <a:rPr lang="en-GB" sz="2600" b="1" dirty="0" smtClean="0">
                <a:solidFill>
                  <a:srgbClr val="FF0000"/>
                </a:solidFill>
              </a:rPr>
              <a:t> ≠ 0</a:t>
            </a:r>
            <a:endParaRPr lang="en-GB" sz="2600" dirty="0">
              <a:solidFill>
                <a:srgbClr val="FF0000"/>
              </a:solidFill>
            </a:endParaRPr>
          </a:p>
        </p:txBody>
      </p:sp>
      <p:sp>
        <p:nvSpPr>
          <p:cNvPr id="9" name="Rectangle 8"/>
          <p:cNvSpPr/>
          <p:nvPr/>
        </p:nvSpPr>
        <p:spPr>
          <a:xfrm>
            <a:off x="354233" y="1643794"/>
            <a:ext cx="8072494" cy="233294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80000"/>
              </a:lnSpc>
            </a:pPr>
            <a:r>
              <a:rPr lang="en-GB" sz="2600" b="1" i="1" dirty="0" smtClean="0">
                <a:solidFill>
                  <a:srgbClr val="FF0000"/>
                </a:solidFill>
                <a:latin typeface="Cambria" panose="02040503050406030204" pitchFamily="18" charset="0"/>
              </a:rPr>
              <a:t>a </a:t>
            </a:r>
            <a:r>
              <a:rPr lang="en-GB" sz="2600" b="1" dirty="0" smtClean="0">
                <a:solidFill>
                  <a:srgbClr val="FF0000"/>
                </a:solidFill>
                <a:latin typeface="Cambria" panose="02040503050406030204" pitchFamily="18" charset="0"/>
              </a:rPr>
              <a:t>| </a:t>
            </a:r>
            <a:r>
              <a:rPr lang="en-GB" sz="2600" b="1" i="1" dirty="0" smtClean="0">
                <a:solidFill>
                  <a:srgbClr val="FF0000"/>
                </a:solidFill>
                <a:latin typeface="Cambria" panose="02040503050406030204" pitchFamily="18" charset="0"/>
              </a:rPr>
              <a:t>b</a:t>
            </a:r>
            <a:r>
              <a:rPr lang="en-GB" sz="2600" dirty="0" smtClean="0">
                <a:latin typeface="Cambria" panose="02040503050406030204" pitchFamily="18" charset="0"/>
              </a:rPr>
              <a:t>:</a:t>
            </a:r>
            <a:br>
              <a:rPr lang="en-GB" sz="2600" dirty="0" smtClean="0">
                <a:latin typeface="Cambria" panose="02040503050406030204" pitchFamily="18" charset="0"/>
              </a:rPr>
            </a:br>
            <a:endParaRPr lang="en-GB" sz="2600" dirty="0" smtClean="0">
              <a:latin typeface="Cambria" panose="02040503050406030204" pitchFamily="18" charset="0"/>
            </a:endParaRPr>
          </a:p>
          <a:p>
            <a:pPr marL="457200" indent="-457200">
              <a:lnSpc>
                <a:spcPct val="80000"/>
              </a:lnSpc>
              <a:buFont typeface="Arial" panose="020B0604020202020204" pitchFamily="34" charset="0"/>
              <a:buChar char="•"/>
            </a:pPr>
            <a:r>
              <a:rPr lang="en-GB" sz="2600" b="1" i="1" dirty="0" smtClean="0">
                <a:solidFill>
                  <a:srgbClr val="FF0000"/>
                </a:solidFill>
                <a:latin typeface="Cambria" panose="02040503050406030204" pitchFamily="18" charset="0"/>
              </a:rPr>
              <a:t>a</a:t>
            </a:r>
            <a:r>
              <a:rPr lang="en-GB" sz="2600" dirty="0" smtClean="0">
                <a:solidFill>
                  <a:srgbClr val="FF0000"/>
                </a:solidFill>
                <a:latin typeface="Cambria" panose="02040503050406030204" pitchFamily="18" charset="0"/>
              </a:rPr>
              <a:t> </a:t>
            </a:r>
            <a:r>
              <a:rPr lang="en-GB" sz="2600" b="1" dirty="0" smtClean="0">
                <a:solidFill>
                  <a:srgbClr val="0070C0"/>
                </a:solidFill>
                <a:latin typeface="Cambria" panose="02040503050406030204" pitchFamily="18" charset="0"/>
              </a:rPr>
              <a:t>divides</a:t>
            </a:r>
            <a:r>
              <a:rPr lang="en-GB" sz="2600" b="1" dirty="0" smtClean="0">
                <a:solidFill>
                  <a:srgbClr val="993300"/>
                </a:solidFill>
                <a:latin typeface="Cambria" panose="02040503050406030204" pitchFamily="18" charset="0"/>
              </a:rPr>
              <a:t> </a:t>
            </a:r>
            <a:r>
              <a:rPr lang="en-GB" sz="2600" b="1" i="1" dirty="0" smtClean="0">
                <a:solidFill>
                  <a:srgbClr val="FF0000"/>
                </a:solidFill>
                <a:latin typeface="Cambria" panose="02040503050406030204" pitchFamily="18" charset="0"/>
              </a:rPr>
              <a:t>b</a:t>
            </a:r>
            <a:r>
              <a:rPr lang="en-GB" sz="2600" dirty="0" smtClean="0">
                <a:latin typeface="Cambria" panose="02040503050406030204" pitchFamily="18" charset="0"/>
              </a:rPr>
              <a:t>, or</a:t>
            </a:r>
          </a:p>
          <a:p>
            <a:pPr marL="457200" indent="-457200">
              <a:lnSpc>
                <a:spcPct val="80000"/>
              </a:lnSpc>
              <a:buFont typeface="Arial" panose="020B0604020202020204" pitchFamily="34" charset="0"/>
              <a:buChar char="•"/>
            </a:pPr>
            <a:r>
              <a:rPr lang="en-GB" sz="2600" b="1" i="1" dirty="0" smtClean="0">
                <a:solidFill>
                  <a:srgbClr val="FF0000"/>
                </a:solidFill>
                <a:latin typeface="Cambria" panose="02040503050406030204" pitchFamily="18" charset="0"/>
              </a:rPr>
              <a:t>a</a:t>
            </a:r>
            <a:r>
              <a:rPr lang="en-GB" sz="2600" i="1" dirty="0" smtClean="0">
                <a:latin typeface="Cambria" panose="02040503050406030204" pitchFamily="18" charset="0"/>
              </a:rPr>
              <a:t> </a:t>
            </a:r>
            <a:r>
              <a:rPr lang="en-GB" sz="2600" dirty="0" smtClean="0">
                <a:latin typeface="Cambria" panose="02040503050406030204" pitchFamily="18" charset="0"/>
              </a:rPr>
              <a:t>is a </a:t>
            </a:r>
            <a:r>
              <a:rPr lang="en-GB" sz="2600" b="1" dirty="0" smtClean="0">
                <a:solidFill>
                  <a:srgbClr val="0070C0"/>
                </a:solidFill>
                <a:latin typeface="Cambria" panose="02040503050406030204" pitchFamily="18" charset="0"/>
              </a:rPr>
              <a:t>divisor</a:t>
            </a:r>
            <a:r>
              <a:rPr lang="en-GB" sz="2600" dirty="0" smtClean="0">
                <a:latin typeface="Cambria" panose="02040503050406030204" pitchFamily="18" charset="0"/>
              </a:rPr>
              <a:t> of</a:t>
            </a:r>
            <a:r>
              <a:rPr lang="en-GB" sz="2600" b="1" dirty="0" smtClean="0">
                <a:solidFill>
                  <a:srgbClr val="993300"/>
                </a:solidFill>
                <a:latin typeface="Cambria" panose="02040503050406030204" pitchFamily="18" charset="0"/>
              </a:rPr>
              <a:t> </a:t>
            </a:r>
            <a:r>
              <a:rPr lang="en-GB" sz="2600" b="1" i="1" dirty="0" smtClean="0">
                <a:solidFill>
                  <a:srgbClr val="FF0000"/>
                </a:solidFill>
                <a:latin typeface="Cambria" panose="02040503050406030204" pitchFamily="18" charset="0"/>
              </a:rPr>
              <a:t>b</a:t>
            </a:r>
            <a:r>
              <a:rPr lang="en-GB" sz="2600" dirty="0" smtClean="0">
                <a:latin typeface="Cambria" panose="02040503050406030204" pitchFamily="18" charset="0"/>
              </a:rPr>
              <a:t>, or</a:t>
            </a:r>
          </a:p>
          <a:p>
            <a:pPr marL="457200" indent="-457200">
              <a:lnSpc>
                <a:spcPct val="80000"/>
              </a:lnSpc>
              <a:buFont typeface="Arial" panose="020B0604020202020204" pitchFamily="34" charset="0"/>
              <a:buChar char="•"/>
            </a:pPr>
            <a:r>
              <a:rPr lang="en-GB" sz="2600" b="1" i="1" dirty="0" smtClean="0">
                <a:solidFill>
                  <a:srgbClr val="FF0000"/>
                </a:solidFill>
                <a:latin typeface="Cambria" panose="02040503050406030204" pitchFamily="18" charset="0"/>
              </a:rPr>
              <a:t>a</a:t>
            </a:r>
            <a:r>
              <a:rPr lang="en-GB" sz="2600" b="1" dirty="0" smtClean="0">
                <a:latin typeface="Cambria" panose="02040503050406030204" pitchFamily="18" charset="0"/>
              </a:rPr>
              <a:t> </a:t>
            </a:r>
            <a:r>
              <a:rPr lang="en-GB" sz="2600" dirty="0" smtClean="0">
                <a:latin typeface="Cambria" panose="02040503050406030204" pitchFamily="18" charset="0"/>
              </a:rPr>
              <a:t>is a </a:t>
            </a:r>
            <a:r>
              <a:rPr lang="en-GB" sz="2600" b="1" dirty="0" smtClean="0">
                <a:solidFill>
                  <a:srgbClr val="0070C0"/>
                </a:solidFill>
                <a:latin typeface="Cambria" panose="02040503050406030204" pitchFamily="18" charset="0"/>
              </a:rPr>
              <a:t>factor</a:t>
            </a:r>
            <a:r>
              <a:rPr lang="en-GB" sz="2600" dirty="0" smtClean="0">
                <a:latin typeface="Cambria" panose="02040503050406030204" pitchFamily="18" charset="0"/>
              </a:rPr>
              <a:t> of </a:t>
            </a:r>
            <a:r>
              <a:rPr lang="en-GB" sz="2600" b="1" i="1" dirty="0" smtClean="0">
                <a:solidFill>
                  <a:srgbClr val="FF0000"/>
                </a:solidFill>
                <a:latin typeface="Cambria" panose="02040503050406030204" pitchFamily="18" charset="0"/>
              </a:rPr>
              <a:t>b</a:t>
            </a:r>
            <a:r>
              <a:rPr lang="en-GB" sz="2600" dirty="0" smtClean="0">
                <a:latin typeface="Cambria" panose="02040503050406030204" pitchFamily="18" charset="0"/>
              </a:rPr>
              <a:t> </a:t>
            </a:r>
            <a:br>
              <a:rPr lang="en-GB" sz="2600" dirty="0" smtClean="0">
                <a:latin typeface="Cambria" panose="02040503050406030204" pitchFamily="18" charset="0"/>
              </a:rPr>
            </a:br>
            <a:r>
              <a:rPr lang="en-GB" sz="2600" dirty="0" smtClean="0">
                <a:latin typeface="Cambria" panose="02040503050406030204" pitchFamily="18" charset="0"/>
              </a:rPr>
              <a:t/>
            </a:r>
            <a:br>
              <a:rPr lang="en-GB" sz="2600" dirty="0" smtClean="0">
                <a:latin typeface="Cambria" panose="02040503050406030204" pitchFamily="18" charset="0"/>
              </a:rPr>
            </a:br>
            <a:r>
              <a:rPr lang="en-GB" sz="2600" dirty="0" smtClean="0">
                <a:latin typeface="Cambria" panose="02040503050406030204" pitchFamily="18" charset="0"/>
              </a:rPr>
              <a:t>(if </a:t>
            </a:r>
            <a:r>
              <a:rPr lang="en-GB" sz="2600" b="1" i="1" dirty="0" smtClean="0">
                <a:solidFill>
                  <a:srgbClr val="FF0000"/>
                </a:solidFill>
                <a:latin typeface="Cambria" panose="02040503050406030204" pitchFamily="18" charset="0"/>
              </a:rPr>
              <a:t>a</a:t>
            </a:r>
            <a:r>
              <a:rPr lang="en-GB" sz="2600" b="1" dirty="0" smtClean="0">
                <a:solidFill>
                  <a:srgbClr val="FF0000"/>
                </a:solidFill>
                <a:latin typeface="Cambria" panose="02040503050406030204" pitchFamily="18" charset="0"/>
              </a:rPr>
              <a:t> </a:t>
            </a:r>
            <a:r>
              <a:rPr lang="en-GB" sz="2600" b="1" dirty="0" smtClean="0">
                <a:solidFill>
                  <a:srgbClr val="FF0000"/>
                </a:solidFill>
                <a:latin typeface="Cambria" panose="02040503050406030204" pitchFamily="18" charset="0"/>
                <a:cs typeface="Arial" pitchFamily="34" charset="0"/>
              </a:rPr>
              <a:t>≠ 1</a:t>
            </a:r>
            <a:r>
              <a:rPr lang="en-GB" sz="2600" dirty="0" smtClean="0">
                <a:solidFill>
                  <a:srgbClr val="FF0000"/>
                </a:solidFill>
                <a:latin typeface="Cambria" panose="02040503050406030204" pitchFamily="18" charset="0"/>
                <a:cs typeface="Arial" pitchFamily="34" charset="0"/>
              </a:rPr>
              <a:t> </a:t>
            </a:r>
            <a:r>
              <a:rPr lang="en-GB" sz="2600" dirty="0" smtClean="0">
                <a:latin typeface="Cambria" panose="02040503050406030204" pitchFamily="18" charset="0"/>
                <a:cs typeface="Arial" pitchFamily="34" charset="0"/>
              </a:rPr>
              <a:t>then </a:t>
            </a:r>
            <a:r>
              <a:rPr lang="en-GB" sz="2600" b="1" i="1" dirty="0" smtClean="0">
                <a:solidFill>
                  <a:srgbClr val="FF0000"/>
                </a:solidFill>
                <a:latin typeface="Cambria" panose="02040503050406030204" pitchFamily="18" charset="0"/>
                <a:cs typeface="Arial" pitchFamily="34" charset="0"/>
              </a:rPr>
              <a:t>a</a:t>
            </a:r>
            <a:r>
              <a:rPr lang="en-GB" sz="2600" dirty="0" smtClean="0">
                <a:latin typeface="Cambria" panose="02040503050406030204" pitchFamily="18" charset="0"/>
                <a:cs typeface="Arial" pitchFamily="34" charset="0"/>
              </a:rPr>
              <a:t> is a </a:t>
            </a:r>
            <a:r>
              <a:rPr lang="en-GB" sz="2600" b="1" dirty="0" smtClean="0">
                <a:solidFill>
                  <a:srgbClr val="0070C0"/>
                </a:solidFill>
                <a:latin typeface="Cambria" panose="02040503050406030204" pitchFamily="18" charset="0"/>
                <a:cs typeface="Arial" pitchFamily="34" charset="0"/>
              </a:rPr>
              <a:t>non-trivial factor </a:t>
            </a:r>
            <a:r>
              <a:rPr lang="en-GB" sz="2600" dirty="0" smtClean="0">
                <a:solidFill>
                  <a:schemeClr val="tx1"/>
                </a:solidFill>
                <a:latin typeface="Cambria" panose="02040503050406030204" pitchFamily="18" charset="0"/>
                <a:cs typeface="Arial" pitchFamily="34" charset="0"/>
              </a:rPr>
              <a:t>of</a:t>
            </a:r>
            <a:r>
              <a:rPr lang="en-GB" sz="2600" b="1" dirty="0" smtClean="0">
                <a:solidFill>
                  <a:srgbClr val="993300"/>
                </a:solidFill>
                <a:latin typeface="Cambria" panose="02040503050406030204" pitchFamily="18" charset="0"/>
                <a:cs typeface="Arial" pitchFamily="34" charset="0"/>
              </a:rPr>
              <a:t> </a:t>
            </a:r>
            <a:r>
              <a:rPr lang="en-GB" sz="2600" b="1" i="1" dirty="0" smtClean="0">
                <a:solidFill>
                  <a:srgbClr val="FF0000"/>
                </a:solidFill>
                <a:latin typeface="Cambria" panose="02040503050406030204" pitchFamily="18" charset="0"/>
                <a:cs typeface="Arial" pitchFamily="34" charset="0"/>
              </a:rPr>
              <a:t>b</a:t>
            </a:r>
            <a:r>
              <a:rPr lang="en-GB" sz="2600" dirty="0" smtClean="0">
                <a:latin typeface="Cambria" panose="02040503050406030204" pitchFamily="18" charset="0"/>
                <a:cs typeface="Arial" pitchFamily="34" charset="0"/>
              </a:rPr>
              <a:t>)</a:t>
            </a:r>
            <a:endParaRPr lang="en-US" sz="2600" dirty="0">
              <a:latin typeface="Cambria" panose="02040503050406030204" pitchFamily="18" charset="0"/>
            </a:endParaRPr>
          </a:p>
        </p:txBody>
      </p:sp>
      <p:sp>
        <p:nvSpPr>
          <p:cNvPr id="10" name="Rectangle 9"/>
          <p:cNvSpPr/>
          <p:nvPr/>
        </p:nvSpPr>
        <p:spPr>
          <a:xfrm>
            <a:off x="354233" y="4358438"/>
            <a:ext cx="8072494" cy="4124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nSpc>
                <a:spcPct val="80000"/>
              </a:lnSpc>
            </a:pPr>
            <a:r>
              <a:rPr lang="en-GB" sz="2600" b="1" dirty="0" err="1" smtClean="0">
                <a:solidFill>
                  <a:srgbClr val="FF0000"/>
                </a:solidFill>
                <a:latin typeface="Cambria" panose="02040503050406030204" pitchFamily="18" charset="0"/>
                <a:cs typeface="Arial" pitchFamily="34" charset="0"/>
              </a:rPr>
              <a:t>gcd</a:t>
            </a:r>
            <a:r>
              <a:rPr lang="en-GB" sz="2600" b="1" dirty="0" smtClean="0">
                <a:solidFill>
                  <a:srgbClr val="FF0000"/>
                </a:solidFill>
                <a:latin typeface="Cambria" panose="02040503050406030204" pitchFamily="18" charset="0"/>
                <a:cs typeface="Arial" pitchFamily="34" charset="0"/>
              </a:rPr>
              <a:t>(</a:t>
            </a:r>
            <a:r>
              <a:rPr lang="en-GB" sz="2600" b="1" i="1" dirty="0" err="1" smtClean="0">
                <a:solidFill>
                  <a:srgbClr val="FF0000"/>
                </a:solidFill>
                <a:latin typeface="Cambria" panose="02040503050406030204" pitchFamily="18" charset="0"/>
                <a:cs typeface="Arial" pitchFamily="34" charset="0"/>
              </a:rPr>
              <a:t>a</a:t>
            </a:r>
            <a:r>
              <a:rPr lang="en-GB" sz="2600" b="1" dirty="0" err="1" smtClean="0">
                <a:solidFill>
                  <a:srgbClr val="FF0000"/>
                </a:solidFill>
                <a:latin typeface="Cambria" panose="02040503050406030204" pitchFamily="18" charset="0"/>
                <a:cs typeface="Arial" pitchFamily="34" charset="0"/>
              </a:rPr>
              <a:t>,</a:t>
            </a:r>
            <a:r>
              <a:rPr lang="en-GB" sz="2600" b="1" i="1" dirty="0" err="1" smtClean="0">
                <a:solidFill>
                  <a:srgbClr val="FF0000"/>
                </a:solidFill>
                <a:latin typeface="Cambria" panose="02040503050406030204" pitchFamily="18" charset="0"/>
                <a:cs typeface="Arial" pitchFamily="34" charset="0"/>
              </a:rPr>
              <a:t>b</a:t>
            </a:r>
            <a:r>
              <a:rPr lang="en-GB" sz="2600" b="1" dirty="0" smtClean="0">
                <a:solidFill>
                  <a:srgbClr val="FF0000"/>
                </a:solidFill>
                <a:latin typeface="Cambria" panose="02040503050406030204" pitchFamily="18" charset="0"/>
                <a:cs typeface="Arial" pitchFamily="34" charset="0"/>
              </a:rPr>
              <a:t>)</a:t>
            </a:r>
            <a:r>
              <a:rPr lang="en-GB" sz="2600" dirty="0" smtClean="0">
                <a:latin typeface="Cambria" panose="02040503050406030204" pitchFamily="18" charset="0"/>
                <a:cs typeface="Arial" pitchFamily="34" charset="0"/>
              </a:rPr>
              <a:t> = “the </a:t>
            </a:r>
            <a:r>
              <a:rPr lang="en-GB" sz="2600" b="1" dirty="0" smtClean="0">
                <a:latin typeface="Cambria" panose="02040503050406030204" pitchFamily="18" charset="0"/>
                <a:cs typeface="Arial" pitchFamily="34" charset="0"/>
              </a:rPr>
              <a:t>greatest common divisor </a:t>
            </a:r>
            <a:r>
              <a:rPr lang="en-GB" sz="2600" dirty="0" smtClean="0">
                <a:latin typeface="Cambria" panose="02040503050406030204" pitchFamily="18" charset="0"/>
                <a:cs typeface="Arial" pitchFamily="34" charset="0"/>
              </a:rPr>
              <a:t>of </a:t>
            </a:r>
            <a:r>
              <a:rPr lang="en-GB" sz="2600" b="1" i="1" dirty="0" smtClean="0">
                <a:solidFill>
                  <a:srgbClr val="FF0000"/>
                </a:solidFill>
                <a:latin typeface="Cambria" panose="02040503050406030204" pitchFamily="18" charset="0"/>
                <a:cs typeface="Arial" pitchFamily="34" charset="0"/>
              </a:rPr>
              <a:t>a</a:t>
            </a:r>
            <a:r>
              <a:rPr lang="en-GB" sz="2600" dirty="0" smtClean="0">
                <a:latin typeface="Cambria" panose="02040503050406030204" pitchFamily="18" charset="0"/>
                <a:cs typeface="Arial" pitchFamily="34" charset="0"/>
              </a:rPr>
              <a:t> and </a:t>
            </a:r>
            <a:r>
              <a:rPr lang="en-GB" sz="2600" b="1" i="1" dirty="0" smtClean="0">
                <a:solidFill>
                  <a:srgbClr val="FF0000"/>
                </a:solidFill>
                <a:latin typeface="Cambria" panose="02040503050406030204" pitchFamily="18" charset="0"/>
                <a:cs typeface="Arial" pitchFamily="34" charset="0"/>
              </a:rPr>
              <a:t>b</a:t>
            </a:r>
            <a:r>
              <a:rPr lang="en-GB" sz="2600" dirty="0" smtClean="0">
                <a:latin typeface="Cambria" panose="02040503050406030204" pitchFamily="18" charset="0"/>
                <a:cs typeface="Arial" pitchFamily="34" charset="0"/>
              </a:rPr>
              <a:t>”</a:t>
            </a:r>
            <a:endParaRPr lang="pl-PL" sz="2600" dirty="0">
              <a:latin typeface="Cambria" panose="02040503050406030204" pitchFamily="18" charset="0"/>
              <a:cs typeface="Arial" pitchFamily="34" charset="0"/>
            </a:endParaRPr>
          </a:p>
        </p:txBody>
      </p:sp>
      <p:sp>
        <p:nvSpPr>
          <p:cNvPr id="11" name="Rectangle 10"/>
          <p:cNvSpPr/>
          <p:nvPr/>
        </p:nvSpPr>
        <p:spPr>
          <a:xfrm>
            <a:off x="354233" y="5496919"/>
            <a:ext cx="8072494" cy="73250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80000"/>
              </a:lnSpc>
            </a:pPr>
            <a:r>
              <a:rPr lang="en-GB" sz="2600" dirty="0" smtClean="0">
                <a:latin typeface="Cambria" panose="02040503050406030204" pitchFamily="18" charset="0"/>
                <a:cs typeface="Arial" pitchFamily="34" charset="0"/>
              </a:rPr>
              <a:t>If </a:t>
            </a:r>
            <a:r>
              <a:rPr lang="en-GB" sz="2600" b="1" dirty="0" err="1" smtClean="0">
                <a:solidFill>
                  <a:srgbClr val="FF0000"/>
                </a:solidFill>
                <a:latin typeface="Cambria" panose="02040503050406030204" pitchFamily="18" charset="0"/>
                <a:cs typeface="Arial" pitchFamily="34" charset="0"/>
              </a:rPr>
              <a:t>gcd</a:t>
            </a:r>
            <a:r>
              <a:rPr lang="en-GB" sz="2600" b="1" dirty="0" smtClean="0">
                <a:solidFill>
                  <a:srgbClr val="FF0000"/>
                </a:solidFill>
                <a:latin typeface="Cambria" panose="02040503050406030204" pitchFamily="18" charset="0"/>
                <a:cs typeface="Arial" pitchFamily="34" charset="0"/>
              </a:rPr>
              <a:t>(</a:t>
            </a:r>
            <a:r>
              <a:rPr lang="en-GB" sz="2600" b="1" i="1" dirty="0" err="1" smtClean="0">
                <a:solidFill>
                  <a:srgbClr val="FF0000"/>
                </a:solidFill>
                <a:latin typeface="Cambria" panose="02040503050406030204" pitchFamily="18" charset="0"/>
                <a:cs typeface="Arial" pitchFamily="34" charset="0"/>
              </a:rPr>
              <a:t>a</a:t>
            </a:r>
            <a:r>
              <a:rPr lang="en-GB" sz="2600" b="1" dirty="0" err="1" smtClean="0">
                <a:solidFill>
                  <a:srgbClr val="FF0000"/>
                </a:solidFill>
                <a:latin typeface="Cambria" panose="02040503050406030204" pitchFamily="18" charset="0"/>
                <a:cs typeface="Arial" pitchFamily="34" charset="0"/>
              </a:rPr>
              <a:t>,</a:t>
            </a:r>
            <a:r>
              <a:rPr lang="en-GB" sz="2600" b="1" i="1" dirty="0" err="1" smtClean="0">
                <a:solidFill>
                  <a:srgbClr val="FF0000"/>
                </a:solidFill>
                <a:latin typeface="Cambria" panose="02040503050406030204" pitchFamily="18" charset="0"/>
                <a:cs typeface="Arial" pitchFamily="34" charset="0"/>
              </a:rPr>
              <a:t>b</a:t>
            </a:r>
            <a:r>
              <a:rPr lang="en-GB" sz="2600" b="1" dirty="0" smtClean="0">
                <a:solidFill>
                  <a:srgbClr val="FF0000"/>
                </a:solidFill>
                <a:latin typeface="Cambria" panose="02040503050406030204" pitchFamily="18" charset="0"/>
                <a:cs typeface="Arial" pitchFamily="34" charset="0"/>
              </a:rPr>
              <a:t>) = 1</a:t>
            </a:r>
            <a:r>
              <a:rPr lang="en-GB" sz="2600" dirty="0" smtClean="0">
                <a:solidFill>
                  <a:srgbClr val="FF0000"/>
                </a:solidFill>
                <a:latin typeface="Cambria" panose="02040503050406030204" pitchFamily="18" charset="0"/>
                <a:cs typeface="Arial" pitchFamily="34" charset="0"/>
              </a:rPr>
              <a:t> </a:t>
            </a:r>
            <a:r>
              <a:rPr lang="en-GB" sz="2600" dirty="0" smtClean="0">
                <a:latin typeface="Cambria" panose="02040503050406030204" pitchFamily="18" charset="0"/>
                <a:cs typeface="Arial" pitchFamily="34" charset="0"/>
              </a:rPr>
              <a:t>then we say that</a:t>
            </a:r>
          </a:p>
          <a:p>
            <a:pPr algn="r">
              <a:lnSpc>
                <a:spcPct val="80000"/>
              </a:lnSpc>
            </a:pPr>
            <a:r>
              <a:rPr lang="en-GB" sz="2600" dirty="0" smtClean="0">
                <a:solidFill>
                  <a:srgbClr val="FF0000"/>
                </a:solidFill>
                <a:latin typeface="Cambria" panose="02040503050406030204" pitchFamily="18" charset="0"/>
                <a:cs typeface="Arial" pitchFamily="34" charset="0"/>
              </a:rPr>
              <a:t> </a:t>
            </a:r>
            <a:r>
              <a:rPr lang="en-GB" sz="2600" b="1" i="1" dirty="0" smtClean="0">
                <a:solidFill>
                  <a:srgbClr val="FF0000"/>
                </a:solidFill>
                <a:latin typeface="Cambria" panose="02040503050406030204" pitchFamily="18" charset="0"/>
                <a:cs typeface="Arial" pitchFamily="34" charset="0"/>
              </a:rPr>
              <a:t>a</a:t>
            </a:r>
            <a:r>
              <a:rPr lang="en-GB" sz="2600" dirty="0" smtClean="0">
                <a:solidFill>
                  <a:srgbClr val="FF0000"/>
                </a:solidFill>
                <a:latin typeface="Cambria" panose="02040503050406030204" pitchFamily="18" charset="0"/>
                <a:cs typeface="Arial" pitchFamily="34" charset="0"/>
              </a:rPr>
              <a:t> </a:t>
            </a:r>
            <a:r>
              <a:rPr lang="en-GB" sz="2600" dirty="0" smtClean="0">
                <a:latin typeface="Cambria" panose="02040503050406030204" pitchFamily="18" charset="0"/>
                <a:cs typeface="Arial" pitchFamily="34" charset="0"/>
              </a:rPr>
              <a:t>and</a:t>
            </a:r>
            <a:r>
              <a:rPr lang="en-GB" sz="2600" b="1" dirty="0" smtClean="0">
                <a:solidFill>
                  <a:srgbClr val="993300"/>
                </a:solidFill>
                <a:latin typeface="Cambria" panose="02040503050406030204" pitchFamily="18" charset="0"/>
                <a:cs typeface="Arial" pitchFamily="34" charset="0"/>
              </a:rPr>
              <a:t> </a:t>
            </a:r>
            <a:r>
              <a:rPr lang="en-GB" sz="2600" b="1" i="1" dirty="0" smtClean="0">
                <a:solidFill>
                  <a:srgbClr val="FF0000"/>
                </a:solidFill>
                <a:latin typeface="Cambria" panose="02040503050406030204" pitchFamily="18" charset="0"/>
                <a:cs typeface="Arial" pitchFamily="34" charset="0"/>
              </a:rPr>
              <a:t>b</a:t>
            </a:r>
            <a:r>
              <a:rPr lang="en-GB" sz="2600" dirty="0" smtClean="0">
                <a:latin typeface="Cambria" panose="02040503050406030204" pitchFamily="18" charset="0"/>
                <a:cs typeface="Arial" pitchFamily="34" charset="0"/>
              </a:rPr>
              <a:t> are </a:t>
            </a:r>
            <a:r>
              <a:rPr lang="en-GB" sz="2600" b="1" dirty="0" smtClean="0">
                <a:solidFill>
                  <a:srgbClr val="0070C0"/>
                </a:solidFill>
                <a:latin typeface="Cambria" panose="02040503050406030204" pitchFamily="18" charset="0"/>
                <a:cs typeface="Arial" pitchFamily="34" charset="0"/>
              </a:rPr>
              <a:t>relatively prime</a:t>
            </a:r>
            <a:r>
              <a:rPr lang="en-GB" sz="2600" dirty="0" smtClean="0">
                <a:latin typeface="Cambria" panose="02040503050406030204" pitchFamily="18" charset="0"/>
                <a:cs typeface="Arial" pitchFamily="34" charset="0"/>
              </a:rPr>
              <a:t>.</a:t>
            </a:r>
            <a:endParaRPr lang="en-GB" sz="2600" dirty="0">
              <a:latin typeface="Cambria" panose="02040503050406030204" pitchFamily="18" charset="0"/>
              <a:cs typeface="Arial" pitchFamily="34" charset="0"/>
            </a:endParaRPr>
          </a:p>
        </p:txBody>
      </p:sp>
      <p:sp>
        <p:nvSpPr>
          <p:cNvPr id="12" name="Rectangle 11"/>
          <p:cNvSpPr/>
          <p:nvPr/>
        </p:nvSpPr>
        <p:spPr>
          <a:xfrm>
            <a:off x="354233" y="4858504"/>
            <a:ext cx="8072494" cy="4124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nSpc>
                <a:spcPct val="80000"/>
              </a:lnSpc>
            </a:pPr>
            <a:r>
              <a:rPr lang="en-GB" sz="2600" b="1" dirty="0" smtClean="0">
                <a:solidFill>
                  <a:srgbClr val="FF0000"/>
                </a:solidFill>
                <a:latin typeface="Cambria" panose="02040503050406030204" pitchFamily="18" charset="0"/>
                <a:cs typeface="Arial" pitchFamily="34" charset="0"/>
              </a:rPr>
              <a:t>lcm(</a:t>
            </a:r>
            <a:r>
              <a:rPr lang="en-GB" sz="2600" b="1" i="1" dirty="0" err="1" smtClean="0">
                <a:solidFill>
                  <a:srgbClr val="FF0000"/>
                </a:solidFill>
                <a:latin typeface="Cambria" panose="02040503050406030204" pitchFamily="18" charset="0"/>
                <a:cs typeface="Arial" pitchFamily="34" charset="0"/>
              </a:rPr>
              <a:t>a</a:t>
            </a:r>
            <a:r>
              <a:rPr lang="en-GB" sz="2600" b="1" dirty="0" err="1" smtClean="0">
                <a:solidFill>
                  <a:srgbClr val="FF0000"/>
                </a:solidFill>
                <a:latin typeface="Cambria" panose="02040503050406030204" pitchFamily="18" charset="0"/>
                <a:cs typeface="Arial" pitchFamily="34" charset="0"/>
              </a:rPr>
              <a:t>,</a:t>
            </a:r>
            <a:r>
              <a:rPr lang="en-GB" sz="2600" b="1" i="1" dirty="0" err="1" smtClean="0">
                <a:solidFill>
                  <a:srgbClr val="FF0000"/>
                </a:solidFill>
                <a:latin typeface="Cambria" panose="02040503050406030204" pitchFamily="18" charset="0"/>
                <a:cs typeface="Arial" pitchFamily="34" charset="0"/>
              </a:rPr>
              <a:t>b</a:t>
            </a:r>
            <a:r>
              <a:rPr lang="en-GB" sz="2600" b="1" dirty="0" smtClean="0">
                <a:solidFill>
                  <a:srgbClr val="FF0000"/>
                </a:solidFill>
                <a:latin typeface="Cambria" panose="02040503050406030204" pitchFamily="18" charset="0"/>
                <a:cs typeface="Arial" pitchFamily="34" charset="0"/>
              </a:rPr>
              <a:t>)</a:t>
            </a:r>
            <a:r>
              <a:rPr lang="en-GB" sz="2600" dirty="0" smtClean="0">
                <a:latin typeface="Cambria" panose="02040503050406030204" pitchFamily="18" charset="0"/>
                <a:cs typeface="Arial" pitchFamily="34" charset="0"/>
              </a:rPr>
              <a:t> = “the </a:t>
            </a:r>
            <a:r>
              <a:rPr lang="en-GB" sz="2600" b="1" dirty="0" smtClean="0">
                <a:latin typeface="Cambria" panose="02040503050406030204" pitchFamily="18" charset="0"/>
                <a:cs typeface="Arial" pitchFamily="34" charset="0"/>
              </a:rPr>
              <a:t>least common multiple </a:t>
            </a:r>
            <a:r>
              <a:rPr lang="en-GB" sz="2600" dirty="0" smtClean="0">
                <a:latin typeface="Cambria" panose="02040503050406030204" pitchFamily="18" charset="0"/>
                <a:cs typeface="Arial" pitchFamily="34" charset="0"/>
              </a:rPr>
              <a:t>of </a:t>
            </a:r>
            <a:r>
              <a:rPr lang="en-GB" sz="2600" b="1" i="1" dirty="0" smtClean="0">
                <a:solidFill>
                  <a:srgbClr val="FF0000"/>
                </a:solidFill>
                <a:latin typeface="Cambria" panose="02040503050406030204" pitchFamily="18" charset="0"/>
                <a:cs typeface="Arial" pitchFamily="34" charset="0"/>
              </a:rPr>
              <a:t>a</a:t>
            </a:r>
            <a:r>
              <a:rPr lang="en-GB" sz="2600" dirty="0" smtClean="0">
                <a:latin typeface="Cambria" panose="02040503050406030204" pitchFamily="18" charset="0"/>
                <a:cs typeface="Arial" pitchFamily="34" charset="0"/>
              </a:rPr>
              <a:t> and </a:t>
            </a:r>
            <a:r>
              <a:rPr lang="en-GB" sz="2600" b="1" i="1" dirty="0" smtClean="0">
                <a:solidFill>
                  <a:srgbClr val="FF0000"/>
                </a:solidFill>
                <a:latin typeface="Cambria" panose="02040503050406030204" pitchFamily="18" charset="0"/>
                <a:cs typeface="Arial" pitchFamily="34" charset="0"/>
              </a:rPr>
              <a:t>b</a:t>
            </a:r>
            <a:r>
              <a:rPr lang="en-GB" sz="2600" dirty="0" smtClean="0">
                <a:latin typeface="Cambria" panose="02040503050406030204" pitchFamily="18" charset="0"/>
                <a:cs typeface="Arial" pitchFamily="34" charset="0"/>
              </a:rPr>
              <a:t>”</a:t>
            </a:r>
            <a:endParaRPr lang="pl-PL" sz="2600" dirty="0">
              <a:latin typeface="Cambria" panose="02040503050406030204" pitchFamily="18" charset="0"/>
              <a:cs typeface="Arial"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643998" cy="1143000"/>
          </a:xfrm>
        </p:spPr>
        <p:txBody>
          <a:bodyPr>
            <a:noAutofit/>
          </a:bodyPr>
          <a:lstStyle/>
          <a:p>
            <a:pPr marL="514350" indent="-514350" algn="l"/>
            <a:r>
              <a:rPr lang="en-US" sz="4000" dirty="0" smtClean="0"/>
              <a:t>“Suppose that </a:t>
            </a:r>
            <a:r>
              <a:rPr lang="en-US" sz="4000" b="1" i="1" dirty="0" smtClean="0">
                <a:solidFill>
                  <a:srgbClr val="FF0000"/>
                </a:solidFill>
              </a:rPr>
              <a:t>y</a:t>
            </a:r>
            <a:r>
              <a:rPr lang="en-US" sz="4000" b="1" dirty="0" smtClean="0">
                <a:solidFill>
                  <a:srgbClr val="FF0000"/>
                </a:solidFill>
              </a:rPr>
              <a:t> ≠ </a:t>
            </a:r>
            <a:r>
              <a:rPr lang="en-US" sz="4000" b="1" i="1" dirty="0" smtClean="0">
                <a:solidFill>
                  <a:srgbClr val="FF0000"/>
                </a:solidFill>
              </a:rPr>
              <a:t>x</a:t>
            </a:r>
            <a:r>
              <a:rPr lang="en-US" sz="4000" b="1" dirty="0" smtClean="0">
                <a:solidFill>
                  <a:srgbClr val="FF0000"/>
                </a:solidFill>
              </a:rPr>
              <a:t> </a:t>
            </a:r>
            <a:r>
              <a:rPr lang="en-US" sz="4000" dirty="0" smtClean="0"/>
              <a:t>and </a:t>
            </a:r>
            <a:r>
              <a:rPr lang="en-US" sz="4000" b="1" i="1" dirty="0" smtClean="0">
                <a:solidFill>
                  <a:srgbClr val="FF0000"/>
                </a:solidFill>
              </a:rPr>
              <a:t>y</a:t>
            </a:r>
            <a:r>
              <a:rPr lang="en-US" sz="4000" b="1" dirty="0" smtClean="0">
                <a:solidFill>
                  <a:srgbClr val="FF0000"/>
                </a:solidFill>
              </a:rPr>
              <a:t> ≠ -</a:t>
            </a:r>
            <a:r>
              <a:rPr lang="en-US" sz="4000" b="1" i="1" dirty="0" smtClean="0">
                <a:solidFill>
                  <a:srgbClr val="FF0000"/>
                </a:solidFill>
              </a:rPr>
              <a:t>x</a:t>
            </a:r>
            <a:r>
              <a:rPr lang="en-US" sz="4000" dirty="0" smtClean="0"/>
              <a:t>.</a:t>
            </a:r>
            <a:r>
              <a:rPr lang="pl-PL" sz="4000" dirty="0"/>
              <a:t/>
            </a:r>
            <a:br>
              <a:rPr lang="pl-PL" sz="4000" dirty="0"/>
            </a:br>
            <a:r>
              <a:rPr lang="en-US" sz="4000" dirty="0" smtClean="0"/>
              <a:t>Then </a:t>
            </a:r>
            <a:r>
              <a:rPr lang="en-US" sz="4000" b="1" dirty="0" err="1" smtClean="0">
                <a:solidFill>
                  <a:srgbClr val="FF0000"/>
                </a:solidFill>
              </a:rPr>
              <a:t>gcd</a:t>
            </a:r>
            <a:r>
              <a:rPr lang="en-US" sz="4000" b="1" dirty="0" smtClean="0">
                <a:solidFill>
                  <a:srgbClr val="FF0000"/>
                </a:solidFill>
              </a:rPr>
              <a:t>(</a:t>
            </a:r>
            <a:r>
              <a:rPr lang="en-US" sz="4000" b="1" i="1" dirty="0" smtClean="0">
                <a:solidFill>
                  <a:srgbClr val="FF0000"/>
                </a:solidFill>
              </a:rPr>
              <a:t>N</a:t>
            </a:r>
            <a:r>
              <a:rPr lang="en-US" sz="4000" b="1" dirty="0" smtClean="0">
                <a:solidFill>
                  <a:srgbClr val="FF0000"/>
                </a:solidFill>
              </a:rPr>
              <a:t>,</a:t>
            </a:r>
            <a:r>
              <a:rPr lang="en-US" sz="4000" b="1" i="1" dirty="0" smtClean="0">
                <a:solidFill>
                  <a:srgbClr val="FF0000"/>
                </a:solidFill>
              </a:rPr>
              <a:t> x</a:t>
            </a:r>
            <a:r>
              <a:rPr lang="en-US" sz="4000" b="1" dirty="0" smtClean="0">
                <a:solidFill>
                  <a:srgbClr val="FF0000"/>
                </a:solidFill>
              </a:rPr>
              <a:t> – </a:t>
            </a:r>
            <a:r>
              <a:rPr lang="en-US" sz="4000" b="1" i="1" dirty="0" smtClean="0">
                <a:solidFill>
                  <a:srgbClr val="FF0000"/>
                </a:solidFill>
              </a:rPr>
              <a:t>y</a:t>
            </a:r>
            <a:r>
              <a:rPr lang="en-US" sz="4000" b="1" dirty="0" smtClean="0">
                <a:solidFill>
                  <a:srgbClr val="FF0000"/>
                </a:solidFill>
              </a:rPr>
              <a:t>) &gt; 1</a:t>
            </a:r>
            <a:r>
              <a:rPr lang="en-US" sz="4000" dirty="0" smtClean="0"/>
              <a:t>”</a:t>
            </a:r>
            <a:endParaRPr lang="en-US" sz="4000" dirty="0"/>
          </a:p>
        </p:txBody>
      </p:sp>
      <p:sp>
        <p:nvSpPr>
          <p:cNvPr id="3" name="Content Placeholder 2"/>
          <p:cNvSpPr>
            <a:spLocks noGrp="1"/>
          </p:cNvSpPr>
          <p:nvPr>
            <p:ph idx="1"/>
          </p:nvPr>
        </p:nvSpPr>
        <p:spPr>
          <a:xfrm>
            <a:off x="0" y="1785927"/>
            <a:ext cx="9144000" cy="4143404"/>
          </a:xfrm>
        </p:spPr>
        <p:style>
          <a:lnRef idx="1">
            <a:schemeClr val="accent3"/>
          </a:lnRef>
          <a:fillRef idx="2">
            <a:schemeClr val="accent3"/>
          </a:fillRef>
          <a:effectRef idx="1">
            <a:schemeClr val="accent3"/>
          </a:effectRef>
          <a:fontRef idx="minor">
            <a:schemeClr val="dk1"/>
          </a:fontRef>
        </p:style>
        <p:txBody>
          <a:bodyPr lIns="252000">
            <a:noAutofit/>
          </a:bodyPr>
          <a:lstStyle/>
          <a:p>
            <a:pPr>
              <a:buNone/>
            </a:pPr>
            <a:r>
              <a:rPr lang="en-US" sz="2800" dirty="0" smtClean="0"/>
              <a:t>We know that </a:t>
            </a:r>
            <a:r>
              <a:rPr lang="en-US" sz="2800" b="1" i="1" dirty="0" smtClean="0">
                <a:solidFill>
                  <a:srgbClr val="FF0000"/>
                </a:solidFill>
              </a:rPr>
              <a:t>y</a:t>
            </a:r>
            <a:r>
              <a:rPr lang="en-US" sz="2800" dirty="0" smtClean="0">
                <a:solidFill>
                  <a:srgbClr val="C00000"/>
                </a:solidFill>
              </a:rPr>
              <a:t> </a:t>
            </a:r>
            <a:r>
              <a:rPr lang="en-US" sz="2800" dirty="0" smtClean="0"/>
              <a:t>is such that</a:t>
            </a:r>
          </a:p>
          <a:p>
            <a:pPr algn="ctr">
              <a:buNone/>
            </a:pPr>
            <a:r>
              <a:rPr lang="en-US" sz="2800" b="1" i="1" dirty="0" smtClean="0">
                <a:solidFill>
                  <a:srgbClr val="FF0000"/>
                </a:solidFill>
              </a:rPr>
              <a:t>y </a:t>
            </a:r>
            <a:r>
              <a:rPr lang="en-US" sz="2800" b="1" dirty="0" smtClean="0">
                <a:solidFill>
                  <a:srgbClr val="FF0000"/>
                </a:solidFill>
              </a:rPr>
              <a:t>= </a:t>
            </a:r>
            <a:r>
              <a:rPr lang="en-US" sz="2800" b="1" i="1" dirty="0" smtClean="0">
                <a:solidFill>
                  <a:srgbClr val="FF0000"/>
                </a:solidFill>
              </a:rPr>
              <a:t>x </a:t>
            </a:r>
            <a:r>
              <a:rPr lang="en-US" sz="2800" b="1" dirty="0" smtClean="0">
                <a:solidFill>
                  <a:srgbClr val="FF0000"/>
                </a:solidFill>
              </a:rPr>
              <a:t>(mod </a:t>
            </a:r>
            <a:r>
              <a:rPr lang="en-US" sz="2800" b="1" i="1" dirty="0" smtClean="0">
                <a:solidFill>
                  <a:srgbClr val="FF0000"/>
                </a:solidFill>
              </a:rPr>
              <a:t>p</a:t>
            </a:r>
            <a:r>
              <a:rPr lang="en-US" sz="2800" b="1" dirty="0" smtClean="0">
                <a:solidFill>
                  <a:srgbClr val="FF0000"/>
                </a:solidFill>
              </a:rPr>
              <a:t>) </a:t>
            </a:r>
            <a:r>
              <a:rPr lang="en-US" sz="2800" b="1" dirty="0" smtClean="0"/>
              <a:t>and </a:t>
            </a:r>
            <a:r>
              <a:rPr lang="en-US" sz="2800" b="1" i="1" dirty="0" smtClean="0">
                <a:solidFill>
                  <a:srgbClr val="FF0000"/>
                </a:solidFill>
              </a:rPr>
              <a:t>y</a:t>
            </a:r>
            <a:r>
              <a:rPr lang="en-US" sz="2800" b="1" dirty="0" smtClean="0">
                <a:solidFill>
                  <a:srgbClr val="FF0000"/>
                </a:solidFill>
              </a:rPr>
              <a:t> = -</a:t>
            </a:r>
            <a:r>
              <a:rPr lang="en-US" sz="2800" b="1" i="1" dirty="0" smtClean="0">
                <a:solidFill>
                  <a:srgbClr val="FF0000"/>
                </a:solidFill>
              </a:rPr>
              <a:t>x</a:t>
            </a:r>
            <a:r>
              <a:rPr lang="en-US" sz="2800" b="1" dirty="0" smtClean="0">
                <a:solidFill>
                  <a:srgbClr val="FF0000"/>
                </a:solidFill>
              </a:rPr>
              <a:t> (mod </a:t>
            </a:r>
            <a:r>
              <a:rPr lang="en-US" sz="2800" b="1" i="1" dirty="0" smtClean="0">
                <a:solidFill>
                  <a:srgbClr val="FF0000"/>
                </a:solidFill>
              </a:rPr>
              <a:t>q</a:t>
            </a:r>
            <a:r>
              <a:rPr lang="en-US" sz="2800" b="1" dirty="0" smtClean="0">
                <a:solidFill>
                  <a:srgbClr val="FF0000"/>
                </a:solidFill>
              </a:rPr>
              <a:t>)</a:t>
            </a:r>
            <a:endParaRPr lang="en-US" sz="2800" dirty="0" smtClean="0">
              <a:solidFill>
                <a:srgbClr val="FF0000"/>
              </a:solidFill>
            </a:endParaRPr>
          </a:p>
          <a:p>
            <a:pPr algn="ctr">
              <a:buNone/>
            </a:pPr>
            <a:r>
              <a:rPr lang="en-US" sz="2800" b="1" dirty="0" smtClean="0"/>
              <a:t>(the other case is symmetric)</a:t>
            </a:r>
          </a:p>
          <a:p>
            <a:pPr>
              <a:buNone/>
            </a:pPr>
            <a:r>
              <a:rPr lang="en-US" sz="2800" dirty="0" smtClean="0"/>
              <a:t>Hence </a:t>
            </a:r>
            <a:r>
              <a:rPr lang="en-US" sz="2800" b="1" i="1" dirty="0" smtClean="0">
                <a:solidFill>
                  <a:srgbClr val="FF0000"/>
                </a:solidFill>
              </a:rPr>
              <a:t>y </a:t>
            </a:r>
            <a:r>
              <a:rPr lang="en-US" sz="2800" b="1" dirty="0" smtClean="0">
                <a:solidFill>
                  <a:srgbClr val="FF0000"/>
                </a:solidFill>
              </a:rPr>
              <a:t>≠ </a:t>
            </a:r>
            <a:r>
              <a:rPr lang="en-US" sz="2800" b="1" i="1" dirty="0" smtClean="0">
                <a:solidFill>
                  <a:srgbClr val="FF0000"/>
                </a:solidFill>
              </a:rPr>
              <a:t>x</a:t>
            </a:r>
            <a:r>
              <a:rPr lang="en-US" sz="2800" b="1" dirty="0" smtClean="0">
                <a:solidFill>
                  <a:srgbClr val="FF0000"/>
                </a:solidFill>
              </a:rPr>
              <a:t> mod </a:t>
            </a:r>
            <a:r>
              <a:rPr lang="en-US" sz="2800" b="1" i="1" dirty="0" smtClean="0">
                <a:solidFill>
                  <a:srgbClr val="FF0000"/>
                </a:solidFill>
              </a:rPr>
              <a:t>N</a:t>
            </a:r>
            <a:r>
              <a:rPr lang="en-US" sz="2800" dirty="0" smtClean="0"/>
              <a:t>, and therefore </a:t>
            </a:r>
            <a:r>
              <a:rPr lang="en-US" sz="2800" b="1" i="1" dirty="0" smtClean="0">
                <a:solidFill>
                  <a:srgbClr val="FF0000"/>
                </a:solidFill>
              </a:rPr>
              <a:t>y</a:t>
            </a:r>
            <a:r>
              <a:rPr lang="en-US" sz="2800" b="1" dirty="0" smtClean="0">
                <a:solidFill>
                  <a:srgbClr val="FF0000"/>
                </a:solidFill>
              </a:rPr>
              <a:t> - </a:t>
            </a:r>
            <a:r>
              <a:rPr lang="en-US" sz="2800" b="1" i="1" dirty="0" smtClean="0">
                <a:solidFill>
                  <a:srgbClr val="FF0000"/>
                </a:solidFill>
              </a:rPr>
              <a:t>x</a:t>
            </a:r>
            <a:r>
              <a:rPr lang="en-US" sz="2800" b="1" dirty="0" smtClean="0">
                <a:solidFill>
                  <a:srgbClr val="FF0000"/>
                </a:solidFill>
              </a:rPr>
              <a:t> ≠ 0 mod </a:t>
            </a:r>
            <a:r>
              <a:rPr lang="en-US" sz="2800" b="1" i="1" dirty="0" smtClean="0">
                <a:solidFill>
                  <a:srgbClr val="FF0000"/>
                </a:solidFill>
              </a:rPr>
              <a:t>N</a:t>
            </a:r>
            <a:r>
              <a:rPr lang="en-US" sz="2800" dirty="0" smtClean="0"/>
              <a:t>.</a:t>
            </a:r>
          </a:p>
          <a:p>
            <a:pPr>
              <a:buNone/>
            </a:pPr>
            <a:r>
              <a:rPr lang="en-US" sz="2800" dirty="0" smtClean="0"/>
              <a:t>On the other hand:</a:t>
            </a:r>
          </a:p>
          <a:p>
            <a:pPr algn="ctr">
              <a:buNone/>
            </a:pPr>
            <a:r>
              <a:rPr lang="en-US" sz="2800" dirty="0" smtClean="0"/>
              <a:t> </a:t>
            </a:r>
            <a:r>
              <a:rPr lang="en-US" sz="2800" b="1" i="1" dirty="0" smtClean="0">
                <a:solidFill>
                  <a:srgbClr val="FF0000"/>
                </a:solidFill>
              </a:rPr>
              <a:t>y</a:t>
            </a:r>
            <a:r>
              <a:rPr lang="en-US" sz="2800" b="1" dirty="0" smtClean="0">
                <a:solidFill>
                  <a:srgbClr val="FF0000"/>
                </a:solidFill>
              </a:rPr>
              <a:t> - </a:t>
            </a:r>
            <a:r>
              <a:rPr lang="en-US" sz="2800" b="1" i="1" dirty="0" smtClean="0">
                <a:solidFill>
                  <a:srgbClr val="FF0000"/>
                </a:solidFill>
              </a:rPr>
              <a:t>x</a:t>
            </a:r>
            <a:r>
              <a:rPr lang="en-US" sz="2800" b="1" dirty="0" smtClean="0">
                <a:solidFill>
                  <a:srgbClr val="FF0000"/>
                </a:solidFill>
              </a:rPr>
              <a:t> = 0 mod </a:t>
            </a:r>
            <a:r>
              <a:rPr lang="en-US" sz="2800" b="1" i="1" dirty="0" smtClean="0">
                <a:solidFill>
                  <a:srgbClr val="FF0000"/>
                </a:solidFill>
              </a:rPr>
              <a:t>p</a:t>
            </a:r>
            <a:endParaRPr lang="en-US" sz="2800" i="1" dirty="0" smtClean="0">
              <a:solidFill>
                <a:srgbClr val="FF0000"/>
              </a:solidFill>
            </a:endParaRPr>
          </a:p>
          <a:p>
            <a:pPr>
              <a:buNone/>
            </a:pPr>
            <a:r>
              <a:rPr lang="en-US" sz="2800" dirty="0" smtClean="0"/>
              <a:t>Therefore </a:t>
            </a:r>
          </a:p>
          <a:p>
            <a:pPr algn="ctr">
              <a:buNone/>
            </a:pPr>
            <a:r>
              <a:rPr lang="en-US" sz="2800" b="1" dirty="0" err="1" smtClean="0">
                <a:solidFill>
                  <a:srgbClr val="FF0000"/>
                </a:solidFill>
              </a:rPr>
              <a:t>gcd</a:t>
            </a:r>
            <a:r>
              <a:rPr lang="en-US" sz="2800" b="1" dirty="0" smtClean="0">
                <a:solidFill>
                  <a:srgbClr val="FF0000"/>
                </a:solidFill>
              </a:rPr>
              <a:t>(</a:t>
            </a:r>
            <a:r>
              <a:rPr lang="pl-PL" sz="2800" b="1" i="1" dirty="0" smtClean="0">
                <a:solidFill>
                  <a:srgbClr val="FF0000"/>
                </a:solidFill>
              </a:rPr>
              <a:t>N</a:t>
            </a:r>
            <a:r>
              <a:rPr lang="pl-PL" sz="2800" b="1" dirty="0" smtClean="0">
                <a:solidFill>
                  <a:srgbClr val="FF0000"/>
                </a:solidFill>
              </a:rPr>
              <a:t>, </a:t>
            </a:r>
            <a:r>
              <a:rPr lang="en-US" sz="2800" b="1" i="1" dirty="0" smtClean="0">
                <a:solidFill>
                  <a:srgbClr val="FF0000"/>
                </a:solidFill>
              </a:rPr>
              <a:t>y</a:t>
            </a:r>
            <a:r>
              <a:rPr lang="pl-PL" sz="2800" b="1" i="1" dirty="0" smtClean="0">
                <a:solidFill>
                  <a:srgbClr val="FF0000"/>
                </a:solidFill>
              </a:rPr>
              <a:t> </a:t>
            </a:r>
            <a:r>
              <a:rPr lang="en-US" sz="2800" b="1" dirty="0" smtClean="0">
                <a:solidFill>
                  <a:srgbClr val="FF0000"/>
                </a:solidFill>
              </a:rPr>
              <a:t>-</a:t>
            </a:r>
            <a:r>
              <a:rPr lang="pl-PL" sz="2800" b="1" dirty="0" smtClean="0">
                <a:solidFill>
                  <a:srgbClr val="FF0000"/>
                </a:solidFill>
              </a:rPr>
              <a:t> </a:t>
            </a:r>
            <a:r>
              <a:rPr lang="pl-PL" sz="2800" b="1" i="1" dirty="0">
                <a:solidFill>
                  <a:srgbClr val="FF0000"/>
                </a:solidFill>
              </a:rPr>
              <a:t>x</a:t>
            </a:r>
            <a:r>
              <a:rPr lang="en-US" sz="2800" b="1" dirty="0" smtClean="0">
                <a:solidFill>
                  <a:srgbClr val="FF0000"/>
                </a:solidFill>
              </a:rPr>
              <a:t>) = </a:t>
            </a:r>
            <a:r>
              <a:rPr lang="en-US" sz="2800" b="1" i="1" dirty="0" smtClean="0">
                <a:solidFill>
                  <a:srgbClr val="FF0000"/>
                </a:solidFill>
              </a:rPr>
              <a:t>p</a:t>
            </a:r>
            <a:r>
              <a:rPr lang="en-US" sz="2800" dirty="0" smtClean="0"/>
              <a:t>.</a:t>
            </a:r>
          </a:p>
        </p:txBody>
      </p:sp>
      <p:sp>
        <p:nvSpPr>
          <p:cNvPr id="6" name="TextBox 5"/>
          <p:cNvSpPr txBox="1"/>
          <p:nvPr/>
        </p:nvSpPr>
        <p:spPr>
          <a:xfrm>
            <a:off x="7858148" y="6286520"/>
            <a:ext cx="793807" cy="461665"/>
          </a:xfrm>
          <a:prstGeom prst="rect">
            <a:avLst/>
          </a:prstGeom>
          <a:noFill/>
        </p:spPr>
        <p:txBody>
          <a:bodyPr wrap="none" rtlCol="0">
            <a:spAutoFit/>
          </a:bodyPr>
          <a:lstStyle/>
          <a:p>
            <a:r>
              <a:rPr lang="en-US" sz="2400" b="1" dirty="0" smtClean="0">
                <a:latin typeface="Cambria" panose="02040503050406030204" pitchFamily="18" charset="0"/>
              </a:rPr>
              <a:t>QED</a:t>
            </a:r>
            <a:endParaRPr lang="en-US" sz="2400" b="1"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Outlook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3900502"/>
              </a:xfrm>
            </p:spPr>
            <p:txBody>
              <a:bodyPr>
                <a:normAutofit lnSpcReduction="10000"/>
              </a:bodyPr>
              <a:lstStyle/>
              <a:p>
                <a:pPr>
                  <a:buNone/>
                </a:pPr>
                <a:r>
                  <a:rPr lang="en-US" dirty="0" smtClean="0"/>
                  <a:t>Groups that we have seen:</a:t>
                </a:r>
              </a:p>
              <a:p>
                <a:pPr>
                  <a:buNone/>
                </a:pPr>
                <a:endParaRPr lang="en-US" dirty="0" smtClean="0"/>
              </a:p>
              <a:p>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𝒑</m:t>
                        </m:r>
                      </m:sub>
                      <m:sup>
                        <m:r>
                          <a:rPr lang="pl-PL" b="1" i="1">
                            <a:solidFill>
                              <a:srgbClr val="FF0000"/>
                            </a:solidFill>
                            <a:latin typeface="Cambria Math" panose="02040503050406030204" pitchFamily="18" charset="0"/>
                          </a:rPr>
                          <m:t>∗</m:t>
                        </m:r>
                      </m:sup>
                    </m:sSubSup>
                  </m:oMath>
                </a14:m>
                <a:endParaRPr lang="en-US" b="1" dirty="0" smtClean="0">
                  <a:solidFill>
                    <a:srgbClr val="C00000"/>
                  </a:solidFill>
                </a:endParaRPr>
              </a:p>
              <a:p>
                <a:endParaRPr lang="en-US" dirty="0" smtClean="0"/>
              </a:p>
              <a:p>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𝑵</m:t>
                        </m:r>
                      </m:sub>
                      <m:sup>
                        <m:r>
                          <a:rPr lang="pl-PL" b="1" i="1">
                            <a:solidFill>
                              <a:srgbClr val="FF0000"/>
                            </a:solidFill>
                            <a:latin typeface="Cambria Math" panose="02040503050406030204" pitchFamily="18" charset="0"/>
                          </a:rPr>
                          <m:t>∗</m:t>
                        </m:r>
                      </m:sup>
                    </m:sSubSup>
                  </m:oMath>
                </a14:m>
                <a:r>
                  <a:rPr lang="en-US" dirty="0" smtClean="0"/>
                  <a:t> for </a:t>
                </a:r>
                <a:r>
                  <a:rPr lang="en-US" b="1" i="1" dirty="0" smtClean="0">
                    <a:solidFill>
                      <a:srgbClr val="FF0000"/>
                    </a:solidFill>
                  </a:rPr>
                  <a:t>N</a:t>
                </a:r>
                <a:r>
                  <a:rPr lang="pl-PL" b="1" dirty="0" smtClean="0">
                    <a:solidFill>
                      <a:srgbClr val="FF0000"/>
                    </a:solidFill>
                  </a:rPr>
                  <a:t> </a:t>
                </a:r>
                <a:r>
                  <a:rPr lang="en-US" b="1" dirty="0" smtClean="0">
                    <a:solidFill>
                      <a:srgbClr val="FF0000"/>
                    </a:solidFill>
                  </a:rPr>
                  <a:t>=</a:t>
                </a:r>
                <a:r>
                  <a:rPr lang="pl-PL" b="1" dirty="0" smtClean="0">
                    <a:solidFill>
                      <a:srgbClr val="FF0000"/>
                    </a:solidFill>
                  </a:rPr>
                  <a:t> </a:t>
                </a:r>
                <a:r>
                  <a:rPr lang="en-US" b="1" i="1" dirty="0" err="1" smtClean="0">
                    <a:solidFill>
                      <a:srgbClr val="FF0000"/>
                    </a:solidFill>
                  </a:rPr>
                  <a:t>pq</a:t>
                </a:r>
                <a:endParaRPr lang="en-US" b="1" i="1" dirty="0" smtClean="0">
                  <a:solidFill>
                    <a:srgbClr val="FF0000"/>
                  </a:solidFill>
                </a:endParaRPr>
              </a:p>
              <a:p>
                <a:endParaRPr lang="en-US" b="1" dirty="0" smtClean="0">
                  <a:solidFill>
                    <a:srgbClr val="C00000"/>
                  </a:solidFill>
                </a:endParaRPr>
              </a:p>
              <a:p>
                <a:r>
                  <a:rPr lang="en-US" dirty="0" smtClean="0"/>
                  <a:t>subgroups: </a:t>
                </a:r>
                <a:r>
                  <a:rPr lang="en-US" b="1" dirty="0" err="1" smtClean="0">
                    <a:solidFill>
                      <a:srgbClr val="FF0000"/>
                    </a:solidFill>
                  </a:rPr>
                  <a:t>QR</a:t>
                </a:r>
                <a:r>
                  <a:rPr lang="en-US" b="1" i="1" baseline="-25000" dirty="0" err="1" smtClean="0">
                    <a:solidFill>
                      <a:srgbClr val="FF0000"/>
                    </a:solidFill>
                  </a:rPr>
                  <a:t>p</a:t>
                </a:r>
                <a:r>
                  <a:rPr lang="en-US" b="1" dirty="0" smtClean="0">
                    <a:solidFill>
                      <a:srgbClr val="C00000"/>
                    </a:solidFill>
                  </a:rPr>
                  <a:t> </a:t>
                </a:r>
                <a:r>
                  <a:rPr lang="en-US" dirty="0" smtClean="0"/>
                  <a:t>and </a:t>
                </a:r>
                <a:r>
                  <a:rPr lang="en-US" b="1" dirty="0" smtClean="0">
                    <a:solidFill>
                      <a:srgbClr val="FF0000"/>
                    </a:solidFill>
                  </a:rPr>
                  <a:t>QR</a:t>
                </a:r>
                <a:r>
                  <a:rPr lang="en-US" b="1" i="1" baseline="-25000" dirty="0" smtClean="0">
                    <a:solidFill>
                      <a:srgbClr val="FF0000"/>
                    </a:solidFill>
                  </a:rPr>
                  <a:t>N</a:t>
                </a:r>
                <a:endParaRPr lang="en-US" i="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3900502"/>
              </a:xfrm>
              <a:blipFill>
                <a:blip r:embed="rId4"/>
                <a:stretch>
                  <a:fillRect l="-1852" t="-3286" b="-3756"/>
                </a:stretch>
              </a:blipFill>
            </p:spPr>
            <p:txBody>
              <a:bodyPr/>
              <a:lstStyle/>
              <a:p>
                <a:r>
                  <a:rPr lang="pl-PL">
                    <a:noFill/>
                  </a:rPr>
                  <a:t> </a:t>
                </a:r>
              </a:p>
            </p:txBody>
          </p:sp>
        </mc:Fallback>
      </mc:AlternateContent>
      <p:sp>
        <p:nvSpPr>
          <p:cNvPr id="4" name="Rectangular Callout 3"/>
          <p:cNvSpPr/>
          <p:nvPr/>
        </p:nvSpPr>
        <p:spPr>
          <a:xfrm>
            <a:off x="2357422" y="2571744"/>
            <a:ext cx="2643206" cy="857256"/>
          </a:xfrm>
          <a:prstGeom prst="wedgeRectCallout">
            <a:avLst>
              <a:gd name="adj1" fmla="val -75640"/>
              <a:gd name="adj2" fmla="val 658"/>
            </a:avLst>
          </a:prstGeom>
        </p:spPr>
        <p:style>
          <a:lnRef idx="1">
            <a:schemeClr val="dk1"/>
          </a:lnRef>
          <a:fillRef idx="2">
            <a:schemeClr val="dk1"/>
          </a:fillRef>
          <a:effectRef idx="1">
            <a:schemeClr val="dk1"/>
          </a:effectRef>
          <a:fontRef idx="minor">
            <a:schemeClr val="dk1"/>
          </a:fontRef>
        </p:style>
        <p:txBody>
          <a:bodyPr rtlCol="0" anchor="ctr" anchorCtr="0"/>
          <a:lstStyle/>
          <a:p>
            <a:pPr algn="ctr"/>
            <a:r>
              <a:rPr lang="en-US" sz="2400" b="1" dirty="0" smtClean="0">
                <a:latin typeface="Cambria" panose="02040503050406030204" pitchFamily="18" charset="0"/>
              </a:rPr>
              <a:t>hard problem:</a:t>
            </a:r>
          </a:p>
          <a:p>
            <a:pPr algn="ctr"/>
            <a:r>
              <a:rPr lang="en-US" sz="2400" b="1" dirty="0" smtClean="0">
                <a:latin typeface="Cambria" panose="02040503050406030204" pitchFamily="18" charset="0"/>
              </a:rPr>
              <a:t>discrete log</a:t>
            </a:r>
            <a:endParaRPr lang="en-US" sz="2400" b="1" dirty="0">
              <a:latin typeface="Cambria" panose="02040503050406030204" pitchFamily="18" charset="0"/>
            </a:endParaRPr>
          </a:p>
        </p:txBody>
      </p:sp>
      <p:sp>
        <p:nvSpPr>
          <p:cNvPr id="5" name="Rectangular Callout 4"/>
          <p:cNvSpPr/>
          <p:nvPr/>
        </p:nvSpPr>
        <p:spPr>
          <a:xfrm>
            <a:off x="4143372" y="3714752"/>
            <a:ext cx="3500462" cy="785818"/>
          </a:xfrm>
          <a:prstGeom prst="wedgeRectCallout">
            <a:avLst>
              <a:gd name="adj1" fmla="val -75640"/>
              <a:gd name="adj2" fmla="val 658"/>
            </a:avLst>
          </a:prstGeom>
        </p:spPr>
        <p:style>
          <a:lnRef idx="1">
            <a:schemeClr val="dk1"/>
          </a:lnRef>
          <a:fillRef idx="2">
            <a:schemeClr val="dk1"/>
          </a:fillRef>
          <a:effectRef idx="1">
            <a:schemeClr val="dk1"/>
          </a:effectRef>
          <a:fontRef idx="minor">
            <a:schemeClr val="dk1"/>
          </a:fontRef>
        </p:style>
        <p:txBody>
          <a:bodyPr rtlCol="0" anchor="ctr" anchorCtr="0"/>
          <a:lstStyle/>
          <a:p>
            <a:pPr algn="ctr"/>
            <a:r>
              <a:rPr lang="en-US" sz="2400" b="1" dirty="0" smtClean="0">
                <a:latin typeface="Cambria" panose="02040503050406030204" pitchFamily="18" charset="0"/>
              </a:rPr>
              <a:t>hard problem:</a:t>
            </a:r>
          </a:p>
          <a:p>
            <a:pPr algn="ctr"/>
            <a:r>
              <a:rPr lang="en-US" sz="2400" b="1" dirty="0" smtClean="0">
                <a:latin typeface="Cambria" panose="02040503050406030204" pitchFamily="18" charset="0"/>
              </a:rPr>
              <a:t>computing the </a:t>
            </a:r>
            <a:r>
              <a:rPr lang="en-US" sz="2400" b="1" i="1" dirty="0" smtClean="0">
                <a:solidFill>
                  <a:srgbClr val="FF0000"/>
                </a:solidFill>
                <a:latin typeface="Cambria" panose="02040503050406030204" pitchFamily="18" charset="0"/>
              </a:rPr>
              <a:t>e</a:t>
            </a:r>
            <a:r>
              <a:rPr lang="en-US" sz="2400" b="1" dirty="0" smtClean="0">
                <a:latin typeface="Cambria" panose="02040503050406030204" pitchFamily="18" charset="0"/>
              </a:rPr>
              <a:t>th root</a:t>
            </a:r>
            <a:endParaRPr lang="en-US" sz="2400" b="1"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Other interesting groups</a:t>
            </a:r>
          </a:p>
        </p:txBody>
      </p:sp>
      <p:sp>
        <p:nvSpPr>
          <p:cNvPr id="3" name="Content Placeholder 2"/>
          <p:cNvSpPr>
            <a:spLocks noGrp="1"/>
          </p:cNvSpPr>
          <p:nvPr>
            <p:ph idx="1"/>
          </p:nvPr>
        </p:nvSpPr>
        <p:spPr>
          <a:xfrm>
            <a:off x="381000" y="2209800"/>
            <a:ext cx="8229600" cy="1295400"/>
          </a:xfrm>
        </p:spPr>
        <p:txBody>
          <a:bodyPr/>
          <a:lstStyle/>
          <a:p>
            <a:r>
              <a:rPr lang="en-US" dirty="0"/>
              <a:t>multiplicative groups of a field </a:t>
            </a:r>
            <a:r>
              <a:rPr lang="en-US" b="1" dirty="0">
                <a:solidFill>
                  <a:srgbClr val="FF0000"/>
                </a:solidFill>
              </a:rPr>
              <a:t>GF(2</a:t>
            </a:r>
            <a:r>
              <a:rPr lang="en-US" b="1" i="1" baseline="30000" dirty="0">
                <a:solidFill>
                  <a:srgbClr val="FF0000"/>
                </a:solidFill>
              </a:rPr>
              <a:t>p</a:t>
            </a:r>
            <a:r>
              <a:rPr lang="en-US" b="1" dirty="0">
                <a:solidFill>
                  <a:srgbClr val="FF0000"/>
                </a:solidFill>
              </a:rPr>
              <a:t>)</a:t>
            </a:r>
            <a:r>
              <a:rPr lang="en-US" dirty="0"/>
              <a:t>,</a:t>
            </a:r>
          </a:p>
          <a:p>
            <a:r>
              <a:rPr lang="en-US" dirty="0"/>
              <a:t>groups based on the </a:t>
            </a:r>
            <a:r>
              <a:rPr lang="en-US" b="1" dirty="0">
                <a:solidFill>
                  <a:srgbClr val="0000FF"/>
                </a:solidFill>
              </a:rPr>
              <a:t>elliptic curves</a:t>
            </a:r>
          </a:p>
        </p:txBody>
      </p:sp>
      <p:sp>
        <p:nvSpPr>
          <p:cNvPr id="4" name="Up Arrow Callout 3"/>
          <p:cNvSpPr/>
          <p:nvPr/>
        </p:nvSpPr>
        <p:spPr>
          <a:xfrm>
            <a:off x="4876800" y="3429000"/>
            <a:ext cx="3886200" cy="2514600"/>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300" dirty="0">
                <a:latin typeface="Cambria" panose="02040503050406030204" pitchFamily="18" charset="0"/>
              </a:rPr>
              <a:t>we will now talk about it now</a:t>
            </a:r>
          </a:p>
        </p:txBody>
      </p:sp>
      <p:sp>
        <p:nvSpPr>
          <p:cNvPr id="5" name="Up Arrow Callout 4"/>
          <p:cNvSpPr/>
          <p:nvPr/>
        </p:nvSpPr>
        <p:spPr>
          <a:xfrm>
            <a:off x="457200" y="3505200"/>
            <a:ext cx="3886200" cy="2667000"/>
          </a:xfrm>
          <a:prstGeom prst="up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300" dirty="0">
                <a:latin typeface="Cambria" panose="02040503050406030204" pitchFamily="18" charset="0"/>
              </a:rPr>
              <a:t>advantage:</a:t>
            </a:r>
          </a:p>
          <a:p>
            <a:pPr algn="ctr"/>
            <a:r>
              <a:rPr lang="en-US" sz="3300" dirty="0">
                <a:latin typeface="Cambria" panose="02040503050406030204" pitchFamily="18" charset="0"/>
              </a:rPr>
              <a:t>much smaller key size in </a:t>
            </a:r>
            <a:r>
              <a:rPr lang="en-US" sz="3300" dirty="0" err="1">
                <a:latin typeface="Cambria" panose="02040503050406030204" pitchFamily="18" charset="0"/>
              </a:rPr>
              <a:t>practive</a:t>
            </a:r>
            <a:endParaRPr lang="en-US" sz="33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l"/>
            <a:r>
              <a:rPr lang="en-GB" dirty="0" smtClean="0"/>
              <a:t>Plan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57356" y="1285860"/>
                <a:ext cx="6929486" cy="5357850"/>
              </a:xfrm>
            </p:spPr>
            <p:txBody>
              <a:bodyPr>
                <a:normAutofit/>
              </a:bodyPr>
              <a:lstStyle/>
              <a:p>
                <a:pPr marL="514350" indent="-514350">
                  <a:buFont typeface="+mj-lt"/>
                  <a:buAutoNum type="arabicPeriod"/>
                </a:pPr>
                <a:r>
                  <a:rPr lang="en-US" dirty="0" smtClean="0"/>
                  <a:t>Role of number theory in cryptography</a:t>
                </a:r>
              </a:p>
              <a:p>
                <a:pPr marL="514350" indent="-514350">
                  <a:buFont typeface="+mj-lt"/>
                  <a:buAutoNum type="arabicPeriod"/>
                </a:pPr>
                <a:r>
                  <a:rPr lang="en-US" dirty="0" smtClean="0"/>
                  <a:t>Classical problems in computational number theory</a:t>
                </a:r>
              </a:p>
              <a:p>
                <a:pPr marL="514350" indent="-514350">
                  <a:buFont typeface="+mj-lt"/>
                  <a:buAutoNum type="arabicPeriod"/>
                </a:pPr>
                <a:r>
                  <a:rPr lang="en-US" dirty="0" smtClean="0"/>
                  <a:t>Finite groups</a:t>
                </a:r>
              </a:p>
              <a:p>
                <a:pPr marL="514350" indent="-514350">
                  <a:buFont typeface="+mj-lt"/>
                  <a:buAutoNum type="arabicPeriod"/>
                </a:pPr>
                <a:r>
                  <a:rPr lang="en-US" dirty="0" smtClean="0"/>
                  <a:t>Cyclic groups, discrete log</a:t>
                </a:r>
              </a:p>
              <a:p>
                <a:pPr marL="514350" indent="-514350">
                  <a:buFont typeface="+mj-lt"/>
                  <a:buAutoNum type="arabicPeriod"/>
                </a:pPr>
                <a:r>
                  <a:rPr lang="pl-PL" dirty="0" smtClean="0"/>
                  <a:t>Group </a:t>
                </a:r>
                <a14:m>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smtClean="0">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𝑵</m:t>
                        </m:r>
                      </m:sub>
                      <m:sup>
                        <m:r>
                          <a:rPr lang="pl-PL" b="1" i="1" smtClean="0">
                            <a:solidFill>
                              <a:srgbClr val="FF0000"/>
                            </a:solidFill>
                            <a:latin typeface="Cambria Math" panose="02040503050406030204" pitchFamily="18" charset="0"/>
                          </a:rPr>
                          <m:t>∗</m:t>
                        </m:r>
                      </m:sup>
                    </m:sSubSup>
                  </m:oMath>
                </a14:m>
                <a:r>
                  <a:rPr lang="pl-PL" b="1" dirty="0" smtClean="0">
                    <a:solidFill>
                      <a:srgbClr val="C00000"/>
                    </a:solidFill>
                  </a:rPr>
                  <a:t> </a:t>
                </a:r>
                <a:r>
                  <a:rPr lang="pl-PL" dirty="0" smtClean="0"/>
                  <a:t>and its subgroups</a:t>
                </a:r>
                <a:endParaRPr lang="en-GB" dirty="0" err="1" smtClean="0"/>
              </a:p>
              <a:p>
                <a:pPr marL="514350" indent="-514350">
                  <a:buFont typeface="+mj-lt"/>
                  <a:buAutoNum type="arabicPeriod"/>
                </a:pPr>
                <a:r>
                  <a:rPr lang="en-GB" dirty="0" err="1" smtClean="0"/>
                  <a:t>Elliptic curves</a:t>
                </a:r>
                <a:endParaRPr lang="en-GB" dirty="0" smtClean="0"/>
              </a:p>
              <a:p>
                <a:pPr marL="514350" indent="-514350">
                  <a:buFont typeface="+mj-lt"/>
                  <a:buAutoNum type="arabicPeriod"/>
                </a:pPr>
                <a:endParaRPr lang="en-US" baseline="-25000"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57356" y="1285860"/>
                <a:ext cx="6929486" cy="5357850"/>
              </a:xfrm>
              <a:blipFill>
                <a:blip r:embed="rId3"/>
                <a:stretch>
                  <a:fillRect l="-2201" t="-1479"/>
                </a:stretch>
              </a:blipFill>
            </p:spPr>
            <p:txBody>
              <a:bodyPr/>
              <a:lstStyle/>
              <a:p>
                <a:r>
                  <a:rPr lang="pl-PL">
                    <a:noFill/>
                  </a:rPr>
                  <a:t> </a:t>
                </a:r>
              </a:p>
            </p:txBody>
          </p:sp>
        </mc:Fallback>
      </mc:AlternateContent>
      <p:sp>
        <p:nvSpPr>
          <p:cNvPr id="4" name="Left Arrow 3"/>
          <p:cNvSpPr/>
          <p:nvPr/>
        </p:nvSpPr>
        <p:spPr>
          <a:xfrm flipH="1">
            <a:off x="500034" y="5157192"/>
            <a:ext cx="1214446" cy="71438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mbria" panose="02040503050406030204" pitchFamily="18" charset="0"/>
            </a:endParaRPr>
          </a:p>
        </p:txBody>
      </p:sp>
    </p:spTree>
    <p:extLst>
      <p:ext uri="{BB962C8B-B14F-4D97-AF65-F5344CB8AC3E}">
        <p14:creationId xmlns:p14="http://schemas.microsoft.com/office/powerpoint/2010/main" val="2719726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Elliptic curves over the reals</a:t>
            </a:r>
          </a:p>
        </p:txBody>
      </p:sp>
      <p:sp>
        <p:nvSpPr>
          <p:cNvPr id="3" name="Content Placeholder 2"/>
          <p:cNvSpPr>
            <a:spLocks noGrp="1"/>
          </p:cNvSpPr>
          <p:nvPr>
            <p:ph idx="1"/>
          </p:nvPr>
        </p:nvSpPr>
        <p:spPr/>
        <p:txBody>
          <a:bodyPr/>
          <a:lstStyle/>
          <a:p>
            <a:pPr>
              <a:buNone/>
            </a:pPr>
            <a:r>
              <a:rPr lang="en-US" dirty="0"/>
              <a:t>Let </a:t>
            </a:r>
            <a:r>
              <a:rPr lang="en-US" b="1" i="1" dirty="0" err="1">
                <a:solidFill>
                  <a:srgbClr val="FF0000"/>
                </a:solidFill>
              </a:rPr>
              <a:t>a,b</a:t>
            </a:r>
            <a:r>
              <a:rPr lang="en-US" b="1" dirty="0">
                <a:solidFill>
                  <a:srgbClr val="FF0000"/>
                </a:solidFill>
              </a:rPr>
              <a:t> </a:t>
            </a:r>
            <a:r>
              <a:rPr b="1" dirty="0">
                <a:solidFill>
                  <a:srgbClr val="FF0000"/>
                </a:solidFill>
              </a:rPr>
              <a:t>∈</a:t>
            </a:r>
            <a:r>
              <a:rPr lang="it-IT" b="1" dirty="0">
                <a:solidFill>
                  <a:srgbClr val="FF0000"/>
                </a:solidFill>
              </a:rPr>
              <a:t> R </a:t>
            </a:r>
            <a:r>
              <a:rPr lang="en-US" b="1" dirty="0">
                <a:solidFill>
                  <a:srgbClr val="FF0000"/>
                </a:solidFill>
              </a:rPr>
              <a:t> </a:t>
            </a:r>
            <a:r>
              <a:rPr lang="en-US" dirty="0"/>
              <a:t>be two numbers such that</a:t>
            </a:r>
          </a:p>
          <a:p>
            <a:pPr algn="ctr">
              <a:buNone/>
            </a:pPr>
            <a:r>
              <a:rPr lang="en-US" b="1" dirty="0">
                <a:solidFill>
                  <a:srgbClr val="FF0000"/>
                </a:solidFill>
              </a:rPr>
              <a:t>4</a:t>
            </a:r>
            <a:r>
              <a:rPr lang="en-US" b="1" i="1" dirty="0">
                <a:solidFill>
                  <a:srgbClr val="FF0000"/>
                </a:solidFill>
              </a:rPr>
              <a:t>a</a:t>
            </a:r>
            <a:r>
              <a:rPr lang="en-US" b="1" baseline="30000" dirty="0">
                <a:solidFill>
                  <a:srgbClr val="FF0000"/>
                </a:solidFill>
              </a:rPr>
              <a:t>3</a:t>
            </a:r>
            <a:r>
              <a:rPr lang="en-US" b="1" dirty="0">
                <a:solidFill>
                  <a:srgbClr val="FF0000"/>
                </a:solidFill>
              </a:rPr>
              <a:t> + 27</a:t>
            </a:r>
            <a:r>
              <a:rPr lang="en-US" b="1" i="1" dirty="0">
                <a:solidFill>
                  <a:srgbClr val="FF0000"/>
                </a:solidFill>
              </a:rPr>
              <a:t>b</a:t>
            </a:r>
            <a:r>
              <a:rPr lang="en-US" b="1" baseline="30000" dirty="0">
                <a:solidFill>
                  <a:srgbClr val="FF0000"/>
                </a:solidFill>
              </a:rPr>
              <a:t>2</a:t>
            </a:r>
            <a:r>
              <a:rPr lang="en-US" b="1" dirty="0">
                <a:solidFill>
                  <a:srgbClr val="FF0000"/>
                </a:solidFill>
              </a:rPr>
              <a:t> ≠ 0</a:t>
            </a:r>
            <a:br>
              <a:rPr lang="en-US" b="1" dirty="0">
                <a:solidFill>
                  <a:srgbClr val="FF0000"/>
                </a:solidFill>
              </a:rPr>
            </a:br>
            <a:endParaRPr lang="en-US" b="1" dirty="0">
              <a:solidFill>
                <a:srgbClr val="FF0000"/>
              </a:solidFill>
            </a:endParaRPr>
          </a:p>
          <a:p>
            <a:pPr>
              <a:buNone/>
            </a:pPr>
            <a:r>
              <a:rPr lang="en-US" dirty="0"/>
              <a:t>A </a:t>
            </a:r>
            <a:r>
              <a:rPr lang="en-US" b="1" dirty="0">
                <a:solidFill>
                  <a:srgbClr val="0000FF"/>
                </a:solidFill>
              </a:rPr>
              <a:t>non-singular elliptic curve </a:t>
            </a:r>
            <a:r>
              <a:rPr lang="en-US" dirty="0"/>
              <a:t>is a set </a:t>
            </a:r>
            <a:r>
              <a:rPr lang="en-US" b="1" dirty="0">
                <a:solidFill>
                  <a:srgbClr val="FF0000"/>
                </a:solidFill>
              </a:rPr>
              <a:t>E</a:t>
            </a:r>
            <a:r>
              <a:rPr lang="en-US" dirty="0"/>
              <a:t> of solutions </a:t>
            </a:r>
            <a:r>
              <a:rPr lang="en-US" b="1" dirty="0">
                <a:solidFill>
                  <a:srgbClr val="FF0000"/>
                </a:solidFill>
              </a:rPr>
              <a:t>(</a:t>
            </a:r>
            <a:r>
              <a:rPr lang="en-US" b="1" i="1" dirty="0" err="1">
                <a:solidFill>
                  <a:srgbClr val="FF0000"/>
                </a:solidFill>
              </a:rPr>
              <a:t>x,y</a:t>
            </a:r>
            <a:r>
              <a:rPr lang="en-US" b="1" dirty="0">
                <a:solidFill>
                  <a:srgbClr val="FF0000"/>
                </a:solidFill>
              </a:rPr>
              <a:t>) </a:t>
            </a:r>
            <a:r>
              <a:rPr b="1" dirty="0">
                <a:solidFill>
                  <a:srgbClr val="FF0000"/>
                </a:solidFill>
              </a:rPr>
              <a:t>∈</a:t>
            </a:r>
            <a:r>
              <a:rPr lang="it-IT" b="1" dirty="0">
                <a:solidFill>
                  <a:srgbClr val="FF0000"/>
                </a:solidFill>
              </a:rPr>
              <a:t> R</a:t>
            </a:r>
            <a:r>
              <a:rPr lang="it-IT" b="1" baseline="30000" dirty="0">
                <a:solidFill>
                  <a:srgbClr val="FF0000"/>
                </a:solidFill>
              </a:rPr>
              <a:t>2</a:t>
            </a:r>
            <a:r>
              <a:rPr lang="it-IT" b="1" dirty="0">
                <a:solidFill>
                  <a:srgbClr val="FF0000"/>
                </a:solidFill>
              </a:rPr>
              <a:t> </a:t>
            </a:r>
            <a:r>
              <a:rPr lang="it-IT" dirty="0"/>
              <a:t>to the equation</a:t>
            </a:r>
          </a:p>
          <a:p>
            <a:pPr algn="ctr">
              <a:buNone/>
            </a:pPr>
            <a:r>
              <a:rPr lang="it-IT" b="1" i="1" dirty="0">
                <a:solidFill>
                  <a:srgbClr val="FF0000"/>
                </a:solidFill>
              </a:rPr>
              <a:t>y</a:t>
            </a:r>
            <a:r>
              <a:rPr lang="it-IT" b="1" baseline="30000" dirty="0">
                <a:solidFill>
                  <a:srgbClr val="FF0000"/>
                </a:solidFill>
              </a:rPr>
              <a:t>2</a:t>
            </a:r>
            <a:r>
              <a:rPr lang="it-IT" b="1" dirty="0">
                <a:solidFill>
                  <a:srgbClr val="FF0000"/>
                </a:solidFill>
              </a:rPr>
              <a:t> = </a:t>
            </a:r>
            <a:r>
              <a:rPr lang="it-IT" b="1" i="1" dirty="0">
                <a:solidFill>
                  <a:srgbClr val="FF0000"/>
                </a:solidFill>
              </a:rPr>
              <a:t>x</a:t>
            </a:r>
            <a:r>
              <a:rPr lang="it-IT" b="1" baseline="30000" dirty="0">
                <a:solidFill>
                  <a:srgbClr val="FF0000"/>
                </a:solidFill>
              </a:rPr>
              <a:t>3</a:t>
            </a:r>
            <a:r>
              <a:rPr lang="it-IT" b="1" dirty="0">
                <a:solidFill>
                  <a:srgbClr val="FF0000"/>
                </a:solidFill>
              </a:rPr>
              <a:t> + </a:t>
            </a:r>
            <a:r>
              <a:rPr lang="it-IT" b="1" i="1" dirty="0">
                <a:solidFill>
                  <a:srgbClr val="FF0000"/>
                </a:solidFill>
              </a:rPr>
              <a:t>ax</a:t>
            </a:r>
            <a:r>
              <a:rPr lang="it-IT" b="1" dirty="0">
                <a:solidFill>
                  <a:srgbClr val="FF0000"/>
                </a:solidFill>
              </a:rPr>
              <a:t> + </a:t>
            </a:r>
            <a:r>
              <a:rPr lang="it-IT" b="1" i="1" dirty="0">
                <a:solidFill>
                  <a:srgbClr val="FF0000"/>
                </a:solidFill>
              </a:rPr>
              <a:t>b</a:t>
            </a:r>
          </a:p>
          <a:p>
            <a:pPr>
              <a:buNone/>
            </a:pPr>
            <a:r>
              <a:rPr lang="it-IT" dirty="0"/>
              <a:t>together with a special point </a:t>
            </a:r>
            <a:r>
              <a:rPr lang="it-IT" b="1" dirty="0">
                <a:solidFill>
                  <a:srgbClr val="FF0000"/>
                </a:solidFill>
                <a:latin typeface="Lucida Handwriting"/>
                <a:cs typeface="Lucida Handwriting"/>
              </a:rPr>
              <a:t>O</a:t>
            </a:r>
            <a:r>
              <a:rPr lang="it-IT" dirty="0"/>
              <a:t> called the </a:t>
            </a:r>
            <a:r>
              <a:rPr lang="it-IT" b="1" dirty="0">
                <a:solidFill>
                  <a:srgbClr val="0000FF"/>
                </a:solidFill>
              </a:rPr>
              <a:t>point in infinity</a:t>
            </a:r>
            <a:r>
              <a:rPr lang="it-IT" dirty="0"/>
              <a:t>.</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Example </a:t>
            </a:r>
            <a:r>
              <a:rPr lang="en-US" b="1" i="1" dirty="0">
                <a:solidFill>
                  <a:srgbClr val="FF0000"/>
                </a:solidFill>
              </a:rPr>
              <a:t>y</a:t>
            </a:r>
            <a:r>
              <a:rPr lang="en-US" b="1" baseline="30000" dirty="0">
                <a:solidFill>
                  <a:srgbClr val="FF0000"/>
                </a:solidFill>
              </a:rPr>
              <a:t>2</a:t>
            </a:r>
            <a:r>
              <a:rPr lang="en-US" b="1" dirty="0">
                <a:solidFill>
                  <a:srgbClr val="FF0000"/>
                </a:solidFill>
              </a:rPr>
              <a:t> = 4</a:t>
            </a:r>
            <a:r>
              <a:rPr lang="en-US" b="1" i="1" dirty="0">
                <a:solidFill>
                  <a:srgbClr val="FF0000"/>
                </a:solidFill>
              </a:rPr>
              <a:t>x</a:t>
            </a:r>
            <a:r>
              <a:rPr lang="en-US" b="1" baseline="30000" dirty="0">
                <a:solidFill>
                  <a:srgbClr val="FF0000"/>
                </a:solidFill>
              </a:rPr>
              <a:t>3</a:t>
            </a:r>
            <a:r>
              <a:rPr lang="en-US" b="1" dirty="0">
                <a:solidFill>
                  <a:srgbClr val="FF0000"/>
                </a:solidFill>
              </a:rPr>
              <a:t> - 4</a:t>
            </a:r>
            <a:r>
              <a:rPr lang="en-US" b="1" i="1" dirty="0">
                <a:solidFill>
                  <a:srgbClr val="FF0000"/>
                </a:solidFill>
              </a:rPr>
              <a:t>x</a:t>
            </a:r>
            <a:r>
              <a:rPr lang="en-US" b="1" dirty="0">
                <a:solidFill>
                  <a:srgbClr val="FF0000"/>
                </a:solidFill>
              </a:rPr>
              <a:t>  + 4</a:t>
            </a:r>
          </a:p>
        </p:txBody>
      </p:sp>
      <p:pic>
        <p:nvPicPr>
          <p:cNvPr id="6" name="Picture 5"/>
          <p:cNvPicPr>
            <a:picLocks noChangeAspect="1"/>
          </p:cNvPicPr>
          <p:nvPr/>
        </p:nvPicPr>
        <p:blipFill>
          <a:blip r:embed="rId2"/>
          <a:stretch>
            <a:fillRect/>
          </a:stretch>
        </p:blipFill>
        <p:spPr>
          <a:xfrm>
            <a:off x="2768600" y="1981200"/>
            <a:ext cx="4318000" cy="431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fontScale="90000"/>
          </a:bodyPr>
          <a:lstStyle/>
          <a:p>
            <a:pPr algn="l"/>
            <a:r>
              <a:rPr lang="en-US" dirty="0"/>
              <a:t>An abelian group over an elliptic curve</a:t>
            </a:r>
          </a:p>
        </p:txBody>
      </p:sp>
      <p:sp>
        <p:nvSpPr>
          <p:cNvPr id="3" name="Content Placeholder 2"/>
          <p:cNvSpPr>
            <a:spLocks noGrp="1"/>
          </p:cNvSpPr>
          <p:nvPr>
            <p:ph idx="1"/>
          </p:nvPr>
        </p:nvSpPr>
        <p:spPr>
          <a:xfrm>
            <a:off x="457200" y="1600201"/>
            <a:ext cx="4191000" cy="4495799"/>
          </a:xfrm>
        </p:spPr>
        <p:txBody>
          <a:bodyPr>
            <a:normAutofit/>
          </a:bodyPr>
          <a:lstStyle/>
          <a:p>
            <a:pPr>
              <a:buNone/>
            </a:pPr>
            <a:r>
              <a:rPr lang="en-US" b="1" dirty="0">
                <a:solidFill>
                  <a:srgbClr val="FF0000"/>
                </a:solidFill>
              </a:rPr>
              <a:t>E</a:t>
            </a:r>
            <a:r>
              <a:rPr lang="en-US" dirty="0"/>
              <a:t> – elliptic curve</a:t>
            </a:r>
          </a:p>
          <a:p>
            <a:pPr>
              <a:buNone/>
            </a:pPr>
            <a:r>
              <a:rPr lang="en-US" b="1" dirty="0">
                <a:solidFill>
                  <a:srgbClr val="FF0000"/>
                </a:solidFill>
              </a:rPr>
              <a:t>(E,+) </a:t>
            </a:r>
            <a:r>
              <a:rPr lang="en-US" dirty="0"/>
              <a:t>– a group</a:t>
            </a:r>
          </a:p>
          <a:p>
            <a:pPr>
              <a:buNone/>
            </a:pPr>
            <a:endParaRPr lang="en-US" dirty="0"/>
          </a:p>
          <a:p>
            <a:pPr>
              <a:buNone/>
            </a:pPr>
            <a:r>
              <a:rPr lang="en-US" dirty="0"/>
              <a:t>neutral element: </a:t>
            </a:r>
            <a:r>
              <a:rPr lang="it-IT" b="1" dirty="0">
                <a:solidFill>
                  <a:srgbClr val="FF0000"/>
                </a:solidFill>
                <a:latin typeface="Lucida Handwriting"/>
                <a:cs typeface="Lucida Handwriting"/>
              </a:rPr>
              <a:t>O</a:t>
            </a:r>
            <a:br>
              <a:rPr lang="it-IT" b="1" dirty="0">
                <a:solidFill>
                  <a:srgbClr val="FF0000"/>
                </a:solidFill>
                <a:latin typeface="Lucida Handwriting"/>
                <a:cs typeface="Lucida Handwriting"/>
              </a:rPr>
            </a:br>
            <a:endParaRPr lang="it-IT" b="1" dirty="0">
              <a:solidFill>
                <a:srgbClr val="FF0000"/>
              </a:solidFill>
              <a:latin typeface="Lucida Handwriting"/>
              <a:cs typeface="Lucida Handwriting"/>
            </a:endParaRPr>
          </a:p>
          <a:p>
            <a:pPr>
              <a:buNone/>
            </a:pPr>
            <a:r>
              <a:rPr lang="en-US" dirty="0"/>
              <a:t>inverse of </a:t>
            </a:r>
            <a:r>
              <a:rPr lang="en-US" b="1" i="1" dirty="0">
                <a:solidFill>
                  <a:srgbClr val="FF0000"/>
                </a:solidFill>
              </a:rPr>
              <a:t>P</a:t>
            </a:r>
            <a:r>
              <a:rPr lang="en-US" b="1" dirty="0">
                <a:solidFill>
                  <a:srgbClr val="FF0000"/>
                </a:solidFill>
              </a:rPr>
              <a:t> = (</a:t>
            </a:r>
            <a:r>
              <a:rPr lang="en-US" b="1" i="1" dirty="0" err="1">
                <a:solidFill>
                  <a:srgbClr val="FF0000"/>
                </a:solidFill>
              </a:rPr>
              <a:t>x,y</a:t>
            </a:r>
            <a:r>
              <a:rPr lang="en-US" b="1" dirty="0">
                <a:solidFill>
                  <a:srgbClr val="FF0000"/>
                </a:solidFill>
              </a:rPr>
              <a:t>)</a:t>
            </a:r>
            <a:r>
              <a:rPr lang="en-US" dirty="0"/>
              <a:t>:</a:t>
            </a:r>
            <a:br>
              <a:rPr lang="en-US" dirty="0"/>
            </a:br>
            <a:r>
              <a:rPr lang="en-US" b="1" i="1" dirty="0">
                <a:solidFill>
                  <a:srgbClr val="FF0000"/>
                </a:solidFill>
              </a:rPr>
              <a:t>P</a:t>
            </a:r>
            <a:r>
              <a:rPr lang="en-US" b="1" dirty="0">
                <a:solidFill>
                  <a:srgbClr val="FF0000"/>
                </a:solidFill>
              </a:rPr>
              <a:t> = (</a:t>
            </a:r>
            <a:r>
              <a:rPr lang="en-US" b="1" i="1" dirty="0">
                <a:solidFill>
                  <a:srgbClr val="FF0000"/>
                </a:solidFill>
              </a:rPr>
              <a:t>x,-y</a:t>
            </a:r>
            <a:r>
              <a:rPr lang="en-US" b="1" dirty="0">
                <a:solidFill>
                  <a:srgbClr val="FF0000"/>
                </a:solidFill>
              </a:rPr>
              <a:t>)</a:t>
            </a:r>
            <a:endParaRPr lang="en-US" dirty="0"/>
          </a:p>
        </p:txBody>
      </p:sp>
      <p:grpSp>
        <p:nvGrpSpPr>
          <p:cNvPr id="14" name="Group 13"/>
          <p:cNvGrpSpPr/>
          <p:nvPr/>
        </p:nvGrpSpPr>
        <p:grpSpPr>
          <a:xfrm>
            <a:off x="4572000" y="2895600"/>
            <a:ext cx="3441932" cy="3429000"/>
            <a:chOff x="4572000" y="2895600"/>
            <a:chExt cx="3441932" cy="3429000"/>
          </a:xfrm>
        </p:grpSpPr>
        <p:pic>
          <p:nvPicPr>
            <p:cNvPr id="13" name="Picture 12"/>
            <p:cNvPicPr>
              <a:picLocks noChangeAspect="1"/>
            </p:cNvPicPr>
            <p:nvPr/>
          </p:nvPicPr>
          <p:blipFill>
            <a:blip r:embed="rId3"/>
            <a:stretch>
              <a:fillRect/>
            </a:stretch>
          </p:blipFill>
          <p:spPr>
            <a:xfrm>
              <a:off x="4572000" y="2895600"/>
              <a:ext cx="3429000" cy="3429000"/>
            </a:xfrm>
            <a:prstGeom prst="rect">
              <a:avLst/>
            </a:prstGeom>
          </p:spPr>
        </p:pic>
        <p:sp>
          <p:nvSpPr>
            <p:cNvPr id="5" name="TextBox 4"/>
            <p:cNvSpPr txBox="1"/>
            <p:nvPr/>
          </p:nvSpPr>
          <p:spPr>
            <a:xfrm>
              <a:off x="7440385" y="3276600"/>
              <a:ext cx="420308" cy="553998"/>
            </a:xfrm>
            <a:prstGeom prst="rect">
              <a:avLst/>
            </a:prstGeom>
            <a:noFill/>
          </p:spPr>
          <p:txBody>
            <a:bodyPr wrap="none" rtlCol="0">
              <a:spAutoFit/>
            </a:bodyPr>
            <a:lstStyle/>
            <a:p>
              <a:r>
                <a:rPr lang="en-US" sz="3000" b="1" i="1" dirty="0">
                  <a:solidFill>
                    <a:srgbClr val="FF0000"/>
                  </a:solidFill>
                  <a:latin typeface="Cambria" panose="02040503050406030204" pitchFamily="18" charset="0"/>
                </a:rPr>
                <a:t>P</a:t>
              </a:r>
            </a:p>
          </p:txBody>
        </p:sp>
        <p:sp>
          <p:nvSpPr>
            <p:cNvPr id="6" name="TextBox 5"/>
            <p:cNvSpPr txBox="1"/>
            <p:nvPr/>
          </p:nvSpPr>
          <p:spPr>
            <a:xfrm>
              <a:off x="7222127" y="2949714"/>
              <a:ext cx="303288" cy="707886"/>
            </a:xfrm>
            <a:prstGeom prst="rect">
              <a:avLst/>
            </a:prstGeom>
            <a:noFill/>
          </p:spPr>
          <p:txBody>
            <a:bodyPr wrap="none" rtlCol="0">
              <a:spAutoFit/>
            </a:bodyPr>
            <a:lstStyle/>
            <a:p>
              <a:r>
                <a:rPr lang="en-US" sz="4000" b="1" dirty="0">
                  <a:solidFill>
                    <a:srgbClr val="FF0000"/>
                  </a:solidFill>
                  <a:latin typeface="Cambria" panose="02040503050406030204" pitchFamily="18" charset="0"/>
                </a:rPr>
                <a:t>.</a:t>
              </a:r>
            </a:p>
          </p:txBody>
        </p:sp>
        <p:sp>
          <p:nvSpPr>
            <p:cNvPr id="7" name="TextBox 6"/>
            <p:cNvSpPr txBox="1"/>
            <p:nvPr/>
          </p:nvSpPr>
          <p:spPr>
            <a:xfrm>
              <a:off x="7475002" y="5432286"/>
              <a:ext cx="538930" cy="553998"/>
            </a:xfrm>
            <a:prstGeom prst="rect">
              <a:avLst/>
            </a:prstGeom>
            <a:noFill/>
          </p:spPr>
          <p:txBody>
            <a:bodyPr wrap="none" rtlCol="0">
              <a:spAutoFit/>
            </a:bodyPr>
            <a:lstStyle/>
            <a:p>
              <a:r>
                <a:rPr lang="en-US" sz="3000" b="1" i="1" dirty="0">
                  <a:solidFill>
                    <a:srgbClr val="FF0000"/>
                  </a:solidFill>
                  <a:latin typeface="Cambria" panose="02040503050406030204" pitchFamily="18" charset="0"/>
                </a:rPr>
                <a:t>-P</a:t>
              </a:r>
            </a:p>
          </p:txBody>
        </p:sp>
        <p:sp>
          <p:nvSpPr>
            <p:cNvPr id="8" name="TextBox 7"/>
            <p:cNvSpPr txBox="1"/>
            <p:nvPr/>
          </p:nvSpPr>
          <p:spPr>
            <a:xfrm>
              <a:off x="7256744" y="5105400"/>
              <a:ext cx="303288" cy="707886"/>
            </a:xfrm>
            <a:prstGeom prst="rect">
              <a:avLst/>
            </a:prstGeom>
            <a:noFill/>
          </p:spPr>
          <p:txBody>
            <a:bodyPr wrap="none" rtlCol="0">
              <a:spAutoFit/>
            </a:bodyPr>
            <a:lstStyle/>
            <a:p>
              <a:r>
                <a:rPr lang="en-US" sz="4000" b="1" dirty="0">
                  <a:solidFill>
                    <a:srgbClr val="FF0000"/>
                  </a:solidFill>
                  <a:latin typeface="Cambria" panose="02040503050406030204" pitchFamily="18" charset="0"/>
                </a:rPr>
                <a:t>.</a:t>
              </a:r>
            </a:p>
          </p:txBody>
        </p:sp>
        <p:cxnSp>
          <p:nvCxnSpPr>
            <p:cNvPr id="10" name="Straight Arrow Connector 9"/>
            <p:cNvCxnSpPr/>
            <p:nvPr/>
          </p:nvCxnSpPr>
          <p:spPr>
            <a:xfrm rot="5400000">
              <a:off x="5677694" y="4609306"/>
              <a:ext cx="3429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“Addition”</a:t>
            </a:r>
          </a:p>
        </p:txBody>
      </p:sp>
      <p:sp>
        <p:nvSpPr>
          <p:cNvPr id="3" name="Content Placeholder 2"/>
          <p:cNvSpPr>
            <a:spLocks noGrp="1"/>
          </p:cNvSpPr>
          <p:nvPr>
            <p:ph idx="1"/>
          </p:nvPr>
        </p:nvSpPr>
        <p:spPr/>
        <p:txBody>
          <a:bodyPr/>
          <a:lstStyle/>
          <a:p>
            <a:pPr>
              <a:buNone/>
            </a:pPr>
            <a:r>
              <a:rPr lang="en-US" dirty="0"/>
              <a:t>Suppose </a:t>
            </a:r>
            <a:r>
              <a:rPr lang="en-US" b="1" i="1" dirty="0">
                <a:solidFill>
                  <a:srgbClr val="FF0000"/>
                </a:solidFill>
              </a:rPr>
              <a:t>P,Q</a:t>
            </a:r>
            <a:r>
              <a:rPr lang="en-US" dirty="0"/>
              <a:t> </a:t>
            </a:r>
            <a:r>
              <a:rPr b="1" dirty="0">
                <a:solidFill>
                  <a:srgbClr val="FF0000"/>
                </a:solidFill>
              </a:rPr>
              <a:t>∈</a:t>
            </a:r>
            <a:r>
              <a:rPr lang="it-IT" b="1" dirty="0">
                <a:solidFill>
                  <a:srgbClr val="FF0000"/>
                </a:solidFill>
              </a:rPr>
              <a:t> E</a:t>
            </a:r>
            <a:r>
              <a:rPr lang="en-US" b="1" dirty="0">
                <a:solidFill>
                  <a:srgbClr val="FF0000"/>
                </a:solidFill>
              </a:rPr>
              <a:t> \ {</a:t>
            </a:r>
            <a:r>
              <a:rPr lang="it-IT" b="1" dirty="0">
                <a:solidFill>
                  <a:srgbClr val="FF0000"/>
                </a:solidFill>
                <a:latin typeface="Lucida Handwriting"/>
                <a:cs typeface="Lucida Handwriting"/>
              </a:rPr>
              <a:t>O</a:t>
            </a:r>
            <a:r>
              <a:rPr lang="en-US" b="1" dirty="0">
                <a:solidFill>
                  <a:srgbClr val="FF0000"/>
                </a:solidFill>
              </a:rPr>
              <a:t>} </a:t>
            </a:r>
            <a:r>
              <a:rPr lang="en-US" dirty="0"/>
              <a:t>where </a:t>
            </a:r>
            <a:r>
              <a:rPr lang="en-US" b="1" i="1" dirty="0">
                <a:solidFill>
                  <a:srgbClr val="FF0000"/>
                </a:solidFill>
              </a:rPr>
              <a:t>P</a:t>
            </a:r>
            <a:r>
              <a:rPr lang="en-US" b="1" dirty="0">
                <a:solidFill>
                  <a:srgbClr val="FF0000"/>
                </a:solidFill>
              </a:rPr>
              <a:t>=(</a:t>
            </a:r>
            <a:r>
              <a:rPr lang="en-US" b="1" i="1" dirty="0">
                <a:solidFill>
                  <a:srgbClr val="FF0000"/>
                </a:solidFill>
              </a:rPr>
              <a:t>x</a:t>
            </a:r>
            <a:r>
              <a:rPr lang="en-US" b="1" baseline="-25000" dirty="0">
                <a:solidFill>
                  <a:srgbClr val="FF0000"/>
                </a:solidFill>
              </a:rPr>
              <a:t>1</a:t>
            </a:r>
            <a:r>
              <a:rPr lang="en-US" b="1" dirty="0">
                <a:solidFill>
                  <a:srgbClr val="FF0000"/>
                </a:solidFill>
              </a:rPr>
              <a:t>,</a:t>
            </a:r>
            <a:r>
              <a:rPr lang="en-US" b="1" i="1" dirty="0">
                <a:solidFill>
                  <a:srgbClr val="FF0000"/>
                </a:solidFill>
              </a:rPr>
              <a:t>y</a:t>
            </a:r>
            <a:r>
              <a:rPr lang="en-US" b="1" baseline="-25000" dirty="0">
                <a:solidFill>
                  <a:srgbClr val="FF0000"/>
                </a:solidFill>
              </a:rPr>
              <a:t>1</a:t>
            </a:r>
            <a:r>
              <a:rPr lang="en-US" b="1" dirty="0">
                <a:solidFill>
                  <a:srgbClr val="FF0000"/>
                </a:solidFill>
              </a:rPr>
              <a:t>) </a:t>
            </a:r>
            <a:r>
              <a:rPr lang="en-US" dirty="0"/>
              <a:t>and </a:t>
            </a:r>
            <a:r>
              <a:rPr lang="en-US" b="1" i="1" dirty="0">
                <a:solidFill>
                  <a:srgbClr val="FF0000"/>
                </a:solidFill>
              </a:rPr>
              <a:t>Q</a:t>
            </a:r>
            <a:r>
              <a:rPr lang="en-US" b="1" dirty="0">
                <a:solidFill>
                  <a:srgbClr val="FF0000"/>
                </a:solidFill>
              </a:rPr>
              <a:t>=(</a:t>
            </a:r>
            <a:r>
              <a:rPr lang="en-US" b="1" i="1" dirty="0">
                <a:solidFill>
                  <a:srgbClr val="FF0000"/>
                </a:solidFill>
              </a:rPr>
              <a:t>x</a:t>
            </a:r>
            <a:r>
              <a:rPr lang="en-US" b="1" baseline="-25000" dirty="0">
                <a:solidFill>
                  <a:srgbClr val="FF0000"/>
                </a:solidFill>
              </a:rPr>
              <a:t>2</a:t>
            </a:r>
            <a:r>
              <a:rPr lang="en-US" b="1" dirty="0">
                <a:solidFill>
                  <a:srgbClr val="FF0000"/>
                </a:solidFill>
              </a:rPr>
              <a:t>,</a:t>
            </a:r>
            <a:r>
              <a:rPr lang="en-US" b="1" i="1" dirty="0">
                <a:solidFill>
                  <a:srgbClr val="FF0000"/>
                </a:solidFill>
              </a:rPr>
              <a:t>y</a:t>
            </a:r>
            <a:r>
              <a:rPr lang="en-US" b="1" baseline="-25000" dirty="0">
                <a:solidFill>
                  <a:srgbClr val="FF0000"/>
                </a:solidFill>
              </a:rPr>
              <a:t>2</a:t>
            </a:r>
            <a:r>
              <a:rPr lang="en-US" b="1" dirty="0">
                <a:solidFill>
                  <a:srgbClr val="FF0000"/>
                </a:solidFill>
              </a:rPr>
              <a:t>)</a:t>
            </a:r>
            <a:r>
              <a:rPr lang="en-US" dirty="0"/>
              <a:t>.  Consider the following cases:</a:t>
            </a:r>
            <a:br>
              <a:rPr lang="en-US" dirty="0"/>
            </a:br>
            <a:endParaRPr lang="en-US" dirty="0"/>
          </a:p>
          <a:p>
            <a:pPr marL="514350" indent="-514350">
              <a:buFont typeface="+mj-lt"/>
              <a:buAutoNum type="arabicPeriod"/>
            </a:pPr>
            <a:r>
              <a:rPr lang="en-US" b="1" i="1" dirty="0" smtClean="0">
                <a:solidFill>
                  <a:srgbClr val="FF0000"/>
                </a:solidFill>
              </a:rPr>
              <a:t>x</a:t>
            </a:r>
            <a:r>
              <a:rPr lang="en-US" b="1" baseline="-25000" dirty="0" smtClean="0">
                <a:solidFill>
                  <a:srgbClr val="FF0000"/>
                </a:solidFill>
              </a:rPr>
              <a:t>1</a:t>
            </a:r>
            <a:r>
              <a:rPr lang="pl-PL" b="1" baseline="-25000" dirty="0" smtClean="0">
                <a:solidFill>
                  <a:srgbClr val="FF0000"/>
                </a:solidFill>
              </a:rPr>
              <a:t> </a:t>
            </a:r>
            <a:r>
              <a:rPr lang="en-US" b="1" dirty="0" smtClean="0">
                <a:solidFill>
                  <a:srgbClr val="FF0000"/>
                </a:solidFill>
              </a:rPr>
              <a:t>≠</a:t>
            </a:r>
            <a:r>
              <a:rPr lang="pl-PL" b="1" dirty="0" smtClean="0">
                <a:solidFill>
                  <a:srgbClr val="FF0000"/>
                </a:solidFill>
              </a:rPr>
              <a:t> </a:t>
            </a:r>
            <a:r>
              <a:rPr lang="en-US" b="1" i="1" dirty="0" smtClean="0">
                <a:solidFill>
                  <a:srgbClr val="FF0000"/>
                </a:solidFill>
              </a:rPr>
              <a:t>x</a:t>
            </a:r>
            <a:r>
              <a:rPr lang="en-US" b="1" baseline="-25000" dirty="0" smtClean="0">
                <a:solidFill>
                  <a:srgbClr val="FF0000"/>
                </a:solidFill>
              </a:rPr>
              <a:t>2</a:t>
            </a:r>
            <a:endParaRPr lang="en-US" b="1" baseline="-25000" dirty="0">
              <a:solidFill>
                <a:srgbClr val="FF0000"/>
              </a:solidFill>
            </a:endParaRPr>
          </a:p>
          <a:p>
            <a:pPr marL="514350" indent="-514350">
              <a:buFont typeface="+mj-lt"/>
              <a:buAutoNum type="arabicPeriod"/>
            </a:pPr>
            <a:r>
              <a:rPr lang="en-US" b="1" i="1" dirty="0">
                <a:solidFill>
                  <a:srgbClr val="FF0000"/>
                </a:solidFill>
              </a:rPr>
              <a:t>x</a:t>
            </a:r>
            <a:r>
              <a:rPr lang="en-US" b="1" baseline="-25000" dirty="0">
                <a:solidFill>
                  <a:srgbClr val="FF0000"/>
                </a:solidFill>
              </a:rPr>
              <a:t>1</a:t>
            </a:r>
            <a:r>
              <a:rPr lang="en-US" b="1" dirty="0">
                <a:solidFill>
                  <a:srgbClr val="FF0000"/>
                </a:solidFill>
              </a:rPr>
              <a:t> = </a:t>
            </a:r>
            <a:r>
              <a:rPr lang="en-US" b="1" i="1" dirty="0">
                <a:solidFill>
                  <a:srgbClr val="FF0000"/>
                </a:solidFill>
              </a:rPr>
              <a:t>x</a:t>
            </a:r>
            <a:r>
              <a:rPr lang="en-US" b="1" baseline="-25000" dirty="0">
                <a:solidFill>
                  <a:srgbClr val="FF0000"/>
                </a:solidFill>
              </a:rPr>
              <a:t>2</a:t>
            </a:r>
            <a:r>
              <a:rPr lang="en-US" b="1" dirty="0">
                <a:solidFill>
                  <a:srgbClr val="FF0000"/>
                </a:solidFill>
              </a:rPr>
              <a:t> </a:t>
            </a:r>
            <a:r>
              <a:rPr lang="en-US" dirty="0"/>
              <a:t>and </a:t>
            </a:r>
            <a:r>
              <a:rPr lang="en-US" b="1" i="1" dirty="0">
                <a:solidFill>
                  <a:srgbClr val="FF0000"/>
                </a:solidFill>
              </a:rPr>
              <a:t>y</a:t>
            </a:r>
            <a:r>
              <a:rPr lang="en-US" b="1" baseline="-25000" dirty="0">
                <a:solidFill>
                  <a:srgbClr val="FF0000"/>
                </a:solidFill>
              </a:rPr>
              <a:t>1</a:t>
            </a:r>
            <a:r>
              <a:rPr lang="en-US" b="1" dirty="0">
                <a:solidFill>
                  <a:srgbClr val="FF0000"/>
                </a:solidFill>
              </a:rPr>
              <a:t> = -</a:t>
            </a:r>
            <a:r>
              <a:rPr lang="en-US" b="1" i="1" dirty="0">
                <a:solidFill>
                  <a:srgbClr val="FF0000"/>
                </a:solidFill>
              </a:rPr>
              <a:t>y</a:t>
            </a:r>
            <a:r>
              <a:rPr lang="en-US" b="1" baseline="-25000" dirty="0">
                <a:solidFill>
                  <a:srgbClr val="FF0000"/>
                </a:solidFill>
              </a:rPr>
              <a:t>2</a:t>
            </a:r>
          </a:p>
          <a:p>
            <a:pPr marL="514350" indent="-514350">
              <a:buFont typeface="+mj-lt"/>
              <a:buAutoNum type="arabicPeriod"/>
            </a:pPr>
            <a:r>
              <a:rPr lang="en-US" b="1" i="1" dirty="0">
                <a:solidFill>
                  <a:srgbClr val="FF0000"/>
                </a:solidFill>
              </a:rPr>
              <a:t>x</a:t>
            </a:r>
            <a:r>
              <a:rPr lang="en-US" b="1" baseline="-25000" dirty="0">
                <a:solidFill>
                  <a:srgbClr val="FF0000"/>
                </a:solidFill>
              </a:rPr>
              <a:t>1</a:t>
            </a:r>
            <a:r>
              <a:rPr lang="en-US" b="1" dirty="0">
                <a:solidFill>
                  <a:srgbClr val="FF0000"/>
                </a:solidFill>
              </a:rPr>
              <a:t> = </a:t>
            </a:r>
            <a:r>
              <a:rPr lang="en-US" b="1" i="1" dirty="0">
                <a:solidFill>
                  <a:srgbClr val="FF0000"/>
                </a:solidFill>
              </a:rPr>
              <a:t>x</a:t>
            </a:r>
            <a:r>
              <a:rPr lang="en-US" b="1" baseline="-25000" dirty="0">
                <a:solidFill>
                  <a:srgbClr val="FF0000"/>
                </a:solidFill>
              </a:rPr>
              <a:t>2</a:t>
            </a:r>
            <a:r>
              <a:rPr lang="en-US" b="1" dirty="0">
                <a:solidFill>
                  <a:srgbClr val="FF0000"/>
                </a:solidFill>
              </a:rPr>
              <a:t> </a:t>
            </a:r>
            <a:r>
              <a:rPr lang="en-US" dirty="0"/>
              <a:t>and </a:t>
            </a:r>
            <a:r>
              <a:rPr lang="en-US" b="1" i="1" dirty="0">
                <a:solidFill>
                  <a:srgbClr val="FF0000"/>
                </a:solidFill>
              </a:rPr>
              <a:t>y</a:t>
            </a:r>
            <a:r>
              <a:rPr lang="en-US" b="1" baseline="-25000" dirty="0">
                <a:solidFill>
                  <a:srgbClr val="FF0000"/>
                </a:solidFill>
              </a:rPr>
              <a:t>1</a:t>
            </a:r>
            <a:r>
              <a:rPr lang="en-US" b="1" dirty="0">
                <a:solidFill>
                  <a:srgbClr val="FF0000"/>
                </a:solidFill>
              </a:rPr>
              <a:t> = </a:t>
            </a:r>
            <a:r>
              <a:rPr lang="en-US" b="1" i="1" dirty="0">
                <a:solidFill>
                  <a:srgbClr val="FF0000"/>
                </a:solidFill>
              </a:rPr>
              <a:t>y</a:t>
            </a:r>
            <a:r>
              <a:rPr lang="en-US" b="1" baseline="-25000" dirty="0">
                <a:solidFill>
                  <a:srgbClr val="FF0000"/>
                </a:solidFill>
              </a:rPr>
              <a:t>2</a:t>
            </a:r>
            <a:r>
              <a:rPr lang="it-IT" b="1" dirty="0">
                <a:solidFill>
                  <a:srgbClr val="FF0000"/>
                </a:solidFill>
              </a:rPr>
              <a:t> </a:t>
            </a:r>
            <a:r>
              <a:rPr lang="en-US" dirty="0"/>
              <a: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76200" y="2362200"/>
            <a:ext cx="3429000" cy="3429000"/>
          </a:xfrm>
          <a:prstGeom prst="rect">
            <a:avLst/>
          </a:prstGeom>
        </p:spPr>
      </p:pic>
      <p:sp>
        <p:nvSpPr>
          <p:cNvPr id="2" name="Title 1"/>
          <p:cNvSpPr>
            <a:spLocks noGrp="1"/>
          </p:cNvSpPr>
          <p:nvPr>
            <p:ph type="title"/>
          </p:nvPr>
        </p:nvSpPr>
        <p:spPr>
          <a:xfrm>
            <a:off x="-457200" y="274638"/>
            <a:ext cx="5486400" cy="1143000"/>
          </a:xfrm>
        </p:spPr>
        <p:txBody>
          <a:bodyPr>
            <a:normAutofit/>
          </a:bodyPr>
          <a:lstStyle/>
          <a:p>
            <a:r>
              <a:rPr lang="en-US" dirty="0"/>
              <a:t>Case 1: </a:t>
            </a:r>
            <a:r>
              <a:rPr lang="en-US" b="1" i="1" dirty="0">
                <a:solidFill>
                  <a:srgbClr val="FF0000"/>
                </a:solidFill>
              </a:rPr>
              <a:t>x</a:t>
            </a:r>
            <a:r>
              <a:rPr lang="en-US" b="1" baseline="-25000" dirty="0">
                <a:solidFill>
                  <a:srgbClr val="FF0000"/>
                </a:solidFill>
              </a:rPr>
              <a:t>1</a:t>
            </a:r>
            <a:r>
              <a:rPr lang="en-US" b="1" dirty="0">
                <a:solidFill>
                  <a:srgbClr val="FF0000"/>
                </a:solidFill>
              </a:rPr>
              <a:t>≠</a:t>
            </a:r>
            <a:r>
              <a:rPr lang="en-US" b="1" i="1" dirty="0">
                <a:solidFill>
                  <a:srgbClr val="FF0000"/>
                </a:solidFill>
              </a:rPr>
              <a:t>x</a:t>
            </a:r>
            <a:r>
              <a:rPr lang="en-US" b="1" baseline="-25000" dirty="0">
                <a:solidFill>
                  <a:srgbClr val="FF0000"/>
                </a:solidFill>
              </a:rPr>
              <a:t>2</a:t>
            </a:r>
            <a:r>
              <a:rPr lang="en-US" dirty="0"/>
              <a:t> </a:t>
            </a:r>
          </a:p>
        </p:txBody>
      </p:sp>
      <p:sp>
        <p:nvSpPr>
          <p:cNvPr id="5" name="Rectangle 4"/>
          <p:cNvSpPr/>
          <p:nvPr/>
        </p:nvSpPr>
        <p:spPr>
          <a:xfrm>
            <a:off x="5029200" y="357822"/>
            <a:ext cx="3462807" cy="477054"/>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500" b="1" i="1" dirty="0">
                <a:solidFill>
                  <a:srgbClr val="FF0000"/>
                </a:solidFill>
                <a:latin typeface="Cambria" panose="02040503050406030204" pitchFamily="18" charset="0"/>
              </a:rPr>
              <a:t>P</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x</a:t>
            </a:r>
            <a:r>
              <a:rPr lang="en-US" sz="2500" b="1" baseline="-25000" dirty="0">
                <a:solidFill>
                  <a:srgbClr val="FF0000"/>
                </a:solidFill>
                <a:latin typeface="Cambria" panose="02040503050406030204" pitchFamily="18" charset="0"/>
              </a:rPr>
              <a:t>1</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y</a:t>
            </a:r>
            <a:r>
              <a:rPr lang="en-US" sz="2500" b="1" baseline="-25000" dirty="0">
                <a:solidFill>
                  <a:srgbClr val="FF0000"/>
                </a:solidFill>
                <a:latin typeface="Cambria" panose="02040503050406030204" pitchFamily="18" charset="0"/>
              </a:rPr>
              <a:t>1</a:t>
            </a:r>
            <a:r>
              <a:rPr lang="en-US" sz="2500" b="1" dirty="0">
                <a:solidFill>
                  <a:srgbClr val="FF0000"/>
                </a:solidFill>
                <a:latin typeface="Cambria" panose="02040503050406030204" pitchFamily="18" charset="0"/>
              </a:rPr>
              <a:t>) </a:t>
            </a:r>
            <a:r>
              <a:rPr lang="en-US" sz="2500" dirty="0">
                <a:latin typeface="Cambria" panose="02040503050406030204" pitchFamily="18" charset="0"/>
              </a:rPr>
              <a:t>and </a:t>
            </a:r>
            <a:r>
              <a:rPr lang="en-US" sz="2500" b="1" i="1" dirty="0">
                <a:solidFill>
                  <a:srgbClr val="FF0000"/>
                </a:solidFill>
                <a:latin typeface="Cambria" panose="02040503050406030204" pitchFamily="18" charset="0"/>
              </a:rPr>
              <a:t>Q</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x</a:t>
            </a:r>
            <a:r>
              <a:rPr lang="en-US" sz="2500" b="1" baseline="-25000" dirty="0">
                <a:solidFill>
                  <a:srgbClr val="FF0000"/>
                </a:solidFill>
                <a:latin typeface="Cambria" panose="02040503050406030204" pitchFamily="18" charset="0"/>
              </a:rPr>
              <a:t>2</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y</a:t>
            </a:r>
            <a:r>
              <a:rPr lang="en-US" sz="2500" b="1" baseline="-25000" dirty="0">
                <a:solidFill>
                  <a:srgbClr val="FF0000"/>
                </a:solidFill>
                <a:latin typeface="Cambria" panose="02040503050406030204" pitchFamily="18" charset="0"/>
              </a:rPr>
              <a:t>2</a:t>
            </a:r>
            <a:r>
              <a:rPr lang="en-US" sz="2500" b="1" dirty="0">
                <a:solidFill>
                  <a:srgbClr val="FF0000"/>
                </a:solidFill>
                <a:latin typeface="Cambria" panose="02040503050406030204" pitchFamily="18" charset="0"/>
              </a:rPr>
              <a:t>)</a:t>
            </a:r>
            <a:endParaRPr lang="en-US" sz="2500" dirty="0">
              <a:latin typeface="Cambria" panose="02040503050406030204" pitchFamily="18" charset="0"/>
            </a:endParaRPr>
          </a:p>
        </p:txBody>
      </p:sp>
      <p:sp>
        <p:nvSpPr>
          <p:cNvPr id="6" name="TextBox 5"/>
          <p:cNvSpPr txBox="1"/>
          <p:nvPr/>
        </p:nvSpPr>
        <p:spPr>
          <a:xfrm>
            <a:off x="4191000" y="1524000"/>
            <a:ext cx="5029200" cy="6186309"/>
          </a:xfrm>
          <a:prstGeom prst="rect">
            <a:avLst/>
          </a:prstGeom>
          <a:noFill/>
        </p:spPr>
        <p:txBody>
          <a:bodyPr wrap="square" rtlCol="0">
            <a:spAutoFit/>
          </a:bodyPr>
          <a:lstStyle/>
          <a:p>
            <a:r>
              <a:rPr lang="en-US" sz="2200" b="1" dirty="0">
                <a:solidFill>
                  <a:srgbClr val="FF0000"/>
                </a:solidFill>
                <a:latin typeface="Cambria" panose="02040503050406030204" pitchFamily="18" charset="0"/>
              </a:rPr>
              <a:t>L</a:t>
            </a:r>
            <a:r>
              <a:rPr lang="en-US" sz="2200" dirty="0">
                <a:latin typeface="Cambria" panose="02040503050406030204" pitchFamily="18" charset="0"/>
              </a:rPr>
              <a:t> – line through </a:t>
            </a:r>
            <a:r>
              <a:rPr lang="en-US" sz="2200" b="1" dirty="0">
                <a:solidFill>
                  <a:srgbClr val="FF0000"/>
                </a:solidFill>
                <a:latin typeface="Cambria" panose="02040503050406030204" pitchFamily="18" charset="0"/>
              </a:rPr>
              <a:t>P</a:t>
            </a:r>
            <a:r>
              <a:rPr lang="en-US" sz="2200" dirty="0">
                <a:latin typeface="Cambria" panose="02040503050406030204" pitchFamily="18" charset="0"/>
              </a:rPr>
              <a:t> and </a:t>
            </a:r>
            <a:r>
              <a:rPr lang="en-US" sz="2200" b="1" dirty="0">
                <a:solidFill>
                  <a:srgbClr val="FF0000"/>
                </a:solidFill>
                <a:latin typeface="Cambria" panose="02040503050406030204" pitchFamily="18" charset="0"/>
              </a:rPr>
              <a:t>Q</a:t>
            </a:r>
          </a:p>
          <a:p>
            <a:endParaRPr lang="en-US" sz="2200" dirty="0">
              <a:latin typeface="Cambria" panose="02040503050406030204" pitchFamily="18" charset="0"/>
            </a:endParaRPr>
          </a:p>
          <a:p>
            <a:r>
              <a:rPr lang="en-US" sz="2200" b="1" u="sng" dirty="0">
                <a:solidFill>
                  <a:srgbClr val="0000FF"/>
                </a:solidFill>
                <a:latin typeface="Cambria" panose="02040503050406030204" pitchFamily="18" charset="0"/>
              </a:rPr>
              <a:t>Fact</a:t>
            </a:r>
          </a:p>
          <a:p>
            <a:r>
              <a:rPr lang="en-US" sz="2200" b="1" i="1" dirty="0">
                <a:solidFill>
                  <a:srgbClr val="FF0000"/>
                </a:solidFill>
                <a:latin typeface="Cambria" panose="02040503050406030204" pitchFamily="18" charset="0"/>
              </a:rPr>
              <a:t>L</a:t>
            </a:r>
            <a:r>
              <a:rPr lang="en-US" sz="2200" dirty="0">
                <a:latin typeface="Cambria" panose="02040503050406030204" pitchFamily="18" charset="0"/>
              </a:rPr>
              <a:t> intersects </a:t>
            </a:r>
            <a:r>
              <a:rPr lang="en-US" sz="2200" b="1" dirty="0">
                <a:solidFill>
                  <a:srgbClr val="FF0000"/>
                </a:solidFill>
                <a:latin typeface="Cambria" panose="02040503050406030204" pitchFamily="18" charset="0"/>
              </a:rPr>
              <a:t>E</a:t>
            </a:r>
            <a:r>
              <a:rPr lang="en-US" sz="2200" dirty="0">
                <a:latin typeface="Cambria" panose="02040503050406030204" pitchFamily="18" charset="0"/>
              </a:rPr>
              <a:t> in exactly one point</a:t>
            </a:r>
            <a:br>
              <a:rPr lang="en-US" sz="2200" dirty="0">
                <a:latin typeface="Cambria" panose="02040503050406030204" pitchFamily="18" charset="0"/>
              </a:rPr>
            </a:br>
            <a:r>
              <a:rPr lang="en-US" sz="2200" b="1" i="1" dirty="0">
                <a:solidFill>
                  <a:srgbClr val="FF0000"/>
                </a:solidFill>
                <a:latin typeface="Cambria" panose="02040503050406030204" pitchFamily="18" charset="0"/>
              </a:rPr>
              <a:t>R</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3</a:t>
            </a:r>
            <a:r>
              <a:rPr lang="en-US" sz="2200" b="1" dirty="0">
                <a:solidFill>
                  <a:srgbClr val="FF0000"/>
                </a:solidFill>
                <a:latin typeface="Cambria" panose="02040503050406030204" pitchFamily="18" charset="0"/>
              </a:rPr>
              <a:t>,</a:t>
            </a:r>
            <a:r>
              <a:rPr lang="en-US" sz="2200" b="1" i="1" dirty="0">
                <a:solidFill>
                  <a:srgbClr val="FF0000"/>
                </a:solidFill>
                <a:latin typeface="Cambria" panose="02040503050406030204" pitchFamily="18" charset="0"/>
              </a:rPr>
              <a:t>y</a:t>
            </a:r>
            <a:r>
              <a:rPr lang="en-US" sz="2200" b="1" baseline="-25000" dirty="0">
                <a:solidFill>
                  <a:srgbClr val="FF0000"/>
                </a:solidFill>
                <a:latin typeface="Cambria" panose="02040503050406030204" pitchFamily="18" charset="0"/>
              </a:rPr>
              <a:t>3</a:t>
            </a:r>
            <a:r>
              <a:rPr lang="en-US" sz="2200" b="1" dirty="0">
                <a:solidFill>
                  <a:srgbClr val="FF0000"/>
                </a:solidFill>
                <a:latin typeface="Cambria" panose="02040503050406030204" pitchFamily="18" charset="0"/>
              </a:rPr>
              <a:t>)</a:t>
            </a:r>
            <a:r>
              <a:rPr lang="en-US" sz="2200" dirty="0">
                <a:latin typeface="Cambria" panose="02040503050406030204" pitchFamily="18" charset="0"/>
              </a:rPr>
              <a:t>.</a:t>
            </a:r>
          </a:p>
          <a:p>
            <a:endParaRPr lang="en-US" sz="2200" dirty="0">
              <a:latin typeface="Cambria" panose="02040503050406030204" pitchFamily="18" charset="0"/>
            </a:endParaRPr>
          </a:p>
          <a:p>
            <a:r>
              <a:rPr lang="en-US" sz="2200" dirty="0">
                <a:latin typeface="Cambria" panose="02040503050406030204" pitchFamily="18" charset="0"/>
              </a:rPr>
              <a:t>where:</a:t>
            </a:r>
          </a:p>
          <a:p>
            <a:endParaRPr lang="en-US" sz="2200" b="1" dirty="0">
              <a:solidFill>
                <a:srgbClr val="FF0000"/>
              </a:solidFill>
              <a:latin typeface="Cambria" panose="02040503050406030204" pitchFamily="18" charset="0"/>
            </a:endParaRPr>
          </a:p>
          <a:p>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3</a:t>
            </a:r>
            <a:r>
              <a:rPr lang="en-US" sz="2200" b="1" dirty="0">
                <a:solidFill>
                  <a:srgbClr val="FF0000"/>
                </a:solidFill>
                <a:latin typeface="Cambria" panose="02040503050406030204" pitchFamily="18" charset="0"/>
              </a:rPr>
              <a:t> = λ</a:t>
            </a:r>
            <a:r>
              <a:rPr lang="en-US" sz="2200" b="1" baseline="30000" dirty="0">
                <a:solidFill>
                  <a:srgbClr val="FF0000"/>
                </a:solidFill>
                <a:latin typeface="Cambria" panose="02040503050406030204" pitchFamily="18" charset="0"/>
              </a:rPr>
              <a:t>2</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1</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2</a:t>
            </a:r>
          </a:p>
          <a:p>
            <a:r>
              <a:rPr lang="en-US" sz="2200" b="1" i="1" dirty="0">
                <a:solidFill>
                  <a:srgbClr val="FF0000"/>
                </a:solidFill>
                <a:latin typeface="Cambria" panose="02040503050406030204" pitchFamily="18" charset="0"/>
              </a:rPr>
              <a:t>y</a:t>
            </a:r>
            <a:r>
              <a:rPr lang="en-US" sz="2200" b="1" baseline="-25000" dirty="0">
                <a:solidFill>
                  <a:srgbClr val="FF0000"/>
                </a:solidFill>
                <a:latin typeface="Cambria" panose="02040503050406030204" pitchFamily="18" charset="0"/>
              </a:rPr>
              <a:t>3</a:t>
            </a:r>
            <a:r>
              <a:rPr lang="en-US" sz="2200" b="1" dirty="0">
                <a:solidFill>
                  <a:srgbClr val="FF0000"/>
                </a:solidFill>
                <a:latin typeface="Cambria" panose="02040503050406030204" pitchFamily="18" charset="0"/>
              </a:rPr>
              <a:t> = λ(</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1</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3</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y</a:t>
            </a:r>
            <a:r>
              <a:rPr lang="en-US" sz="2200" b="1" baseline="-25000" dirty="0">
                <a:solidFill>
                  <a:srgbClr val="FF0000"/>
                </a:solidFill>
                <a:latin typeface="Cambria" panose="02040503050406030204" pitchFamily="18" charset="0"/>
              </a:rPr>
              <a:t>1</a:t>
            </a:r>
            <a:r>
              <a:rPr lang="en-US" sz="2200" b="1" dirty="0">
                <a:solidFill>
                  <a:srgbClr val="FF0000"/>
                </a:solidFill>
                <a:latin typeface="Cambria" panose="02040503050406030204" pitchFamily="18" charset="0"/>
              </a:rPr>
              <a:t>   </a:t>
            </a:r>
          </a:p>
          <a:p>
            <a:endParaRPr lang="en-US" sz="2200" dirty="0">
              <a:latin typeface="Cambria" panose="02040503050406030204" pitchFamily="18" charset="0"/>
            </a:endParaRPr>
          </a:p>
          <a:p>
            <a:r>
              <a:rPr lang="en-US" sz="2200" dirty="0">
                <a:latin typeface="Cambria" panose="02040503050406030204" pitchFamily="18" charset="0"/>
              </a:rPr>
              <a:t>and</a:t>
            </a:r>
          </a:p>
          <a:p>
            <a:endParaRPr lang="en-US" sz="2200" dirty="0">
              <a:latin typeface="Cambria" panose="02040503050406030204" pitchFamily="18" charset="0"/>
            </a:endParaRPr>
          </a:p>
          <a:p>
            <a:r>
              <a:rPr lang="en-US" sz="2200" b="1" dirty="0">
                <a:solidFill>
                  <a:srgbClr val="FF0000"/>
                </a:solidFill>
                <a:latin typeface="Cambria" panose="02040503050406030204" pitchFamily="18" charset="0"/>
              </a:rPr>
              <a:t>λ = (</a:t>
            </a:r>
            <a:r>
              <a:rPr lang="en-US" sz="2200" b="1" i="1" dirty="0">
                <a:solidFill>
                  <a:srgbClr val="FF0000"/>
                </a:solidFill>
                <a:latin typeface="Cambria" panose="02040503050406030204" pitchFamily="18" charset="0"/>
              </a:rPr>
              <a:t>y</a:t>
            </a:r>
            <a:r>
              <a:rPr lang="en-US" sz="2200" b="1" baseline="-25000" dirty="0">
                <a:solidFill>
                  <a:srgbClr val="FF0000"/>
                </a:solidFill>
                <a:latin typeface="Cambria" panose="02040503050406030204" pitchFamily="18" charset="0"/>
              </a:rPr>
              <a:t>2</a:t>
            </a:r>
            <a:r>
              <a:rPr lang="en-US" sz="2200" b="1" dirty="0">
                <a:solidFill>
                  <a:srgbClr val="FF0000"/>
                </a:solidFill>
                <a:latin typeface="Cambria" panose="02040503050406030204" pitchFamily="18" charset="0"/>
              </a:rPr>
              <a:t> -</a:t>
            </a:r>
            <a:r>
              <a:rPr lang="en-US" sz="2200" b="1" i="1" dirty="0">
                <a:solidFill>
                  <a:srgbClr val="FF0000"/>
                </a:solidFill>
                <a:latin typeface="Cambria" panose="02040503050406030204" pitchFamily="18" charset="0"/>
              </a:rPr>
              <a:t> y</a:t>
            </a:r>
            <a:r>
              <a:rPr lang="en-US" sz="2200" b="1" baseline="-25000" dirty="0">
                <a:solidFill>
                  <a:srgbClr val="FF0000"/>
                </a:solidFill>
                <a:latin typeface="Cambria" panose="02040503050406030204" pitchFamily="18" charset="0"/>
              </a:rPr>
              <a:t>1</a:t>
            </a:r>
            <a:r>
              <a:rPr lang="en-US" sz="2200" b="1" dirty="0">
                <a:solidFill>
                  <a:srgbClr val="FF0000"/>
                </a:solidFill>
                <a:latin typeface="Cambria" panose="02040503050406030204" pitchFamily="18" charset="0"/>
              </a:rPr>
              <a:t>)/(</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2</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1</a:t>
            </a:r>
            <a:r>
              <a:rPr lang="en-US" sz="2200" b="1" dirty="0">
                <a:solidFill>
                  <a:srgbClr val="FF0000"/>
                </a:solidFill>
                <a:latin typeface="Cambria" panose="02040503050406030204" pitchFamily="18" charset="0"/>
              </a:rPr>
              <a:t>)</a:t>
            </a:r>
          </a:p>
          <a:p>
            <a:endParaRPr lang="en-US" sz="2200" dirty="0">
              <a:latin typeface="Cambria" panose="02040503050406030204" pitchFamily="18" charset="0"/>
            </a:endParaRPr>
          </a:p>
          <a:p>
            <a:endParaRPr lang="en-US" sz="2200" dirty="0">
              <a:latin typeface="Cambria" panose="02040503050406030204" pitchFamily="18" charset="0"/>
            </a:endParaRPr>
          </a:p>
          <a:p>
            <a:endParaRPr lang="en-US" sz="2200" dirty="0">
              <a:latin typeface="Cambria" panose="02040503050406030204" pitchFamily="18" charset="0"/>
            </a:endParaRPr>
          </a:p>
          <a:p>
            <a:endParaRPr lang="en-US" sz="2200" dirty="0">
              <a:latin typeface="Cambria" panose="02040503050406030204" pitchFamily="18" charset="0"/>
            </a:endParaRPr>
          </a:p>
        </p:txBody>
      </p:sp>
      <p:sp>
        <p:nvSpPr>
          <p:cNvPr id="17" name="TextBox 16"/>
          <p:cNvSpPr txBox="1"/>
          <p:nvPr/>
        </p:nvSpPr>
        <p:spPr>
          <a:xfrm>
            <a:off x="370658" y="4213086"/>
            <a:ext cx="467542" cy="553998"/>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P</a:t>
            </a:r>
          </a:p>
        </p:txBody>
      </p:sp>
      <p:sp>
        <p:nvSpPr>
          <p:cNvPr id="19" name="TextBox 18"/>
          <p:cNvSpPr txBox="1"/>
          <p:nvPr/>
        </p:nvSpPr>
        <p:spPr>
          <a:xfrm>
            <a:off x="1589858" y="2951202"/>
            <a:ext cx="467542" cy="553998"/>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Q</a:t>
            </a:r>
          </a:p>
        </p:txBody>
      </p:sp>
      <p:grpSp>
        <p:nvGrpSpPr>
          <p:cNvPr id="26" name="Group 25"/>
          <p:cNvGrpSpPr/>
          <p:nvPr/>
        </p:nvGrpSpPr>
        <p:grpSpPr>
          <a:xfrm>
            <a:off x="2667000" y="2286000"/>
            <a:ext cx="696142" cy="3429000"/>
            <a:chOff x="2667000" y="2286000"/>
            <a:chExt cx="696142" cy="3429000"/>
          </a:xfrm>
        </p:grpSpPr>
        <p:cxnSp>
          <p:nvCxnSpPr>
            <p:cNvPr id="11" name="Straight Arrow Connector 10"/>
            <p:cNvCxnSpPr/>
            <p:nvPr/>
          </p:nvCxnSpPr>
          <p:spPr>
            <a:xfrm rot="5400000">
              <a:off x="1105694" y="3999706"/>
              <a:ext cx="3429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flipH="1">
              <a:off x="2667000" y="2568714"/>
              <a:ext cx="304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rPr>
                <a:t>.</a:t>
              </a:r>
            </a:p>
          </p:txBody>
        </p:sp>
        <p:sp>
          <p:nvSpPr>
            <p:cNvPr id="21" name="TextBox 20"/>
            <p:cNvSpPr txBox="1"/>
            <p:nvPr/>
          </p:nvSpPr>
          <p:spPr>
            <a:xfrm>
              <a:off x="2895600" y="2951202"/>
              <a:ext cx="467542" cy="553998"/>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R</a:t>
              </a:r>
            </a:p>
          </p:txBody>
        </p:sp>
      </p:grpSp>
      <p:grpSp>
        <p:nvGrpSpPr>
          <p:cNvPr id="25" name="Group 24"/>
          <p:cNvGrpSpPr/>
          <p:nvPr/>
        </p:nvGrpSpPr>
        <p:grpSpPr>
          <a:xfrm>
            <a:off x="0" y="2362200"/>
            <a:ext cx="3952098" cy="2133600"/>
            <a:chOff x="0" y="2362200"/>
            <a:chExt cx="3952098" cy="2133600"/>
          </a:xfrm>
        </p:grpSpPr>
        <p:cxnSp>
          <p:nvCxnSpPr>
            <p:cNvPr id="14" name="Straight Connector 13"/>
            <p:cNvCxnSpPr/>
            <p:nvPr/>
          </p:nvCxnSpPr>
          <p:spPr>
            <a:xfrm flipV="1">
              <a:off x="0" y="2667000"/>
              <a:ext cx="3657600" cy="1828800"/>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603926" y="2362200"/>
              <a:ext cx="348172" cy="461665"/>
            </a:xfrm>
            <a:prstGeom prst="rect">
              <a:avLst/>
            </a:prstGeom>
          </p:spPr>
          <p:txBody>
            <a:bodyPr wrap="none">
              <a:spAutoFit/>
            </a:bodyPr>
            <a:lstStyle/>
            <a:p>
              <a:r>
                <a:rPr lang="en-US" sz="2400" b="1" i="1" dirty="0">
                  <a:solidFill>
                    <a:srgbClr val="FF0000"/>
                  </a:solidFill>
                  <a:latin typeface="Cambria" panose="02040503050406030204" pitchFamily="18" charset="0"/>
                </a:rPr>
                <a:t>L</a:t>
              </a:r>
              <a:endParaRPr lang="en-US" sz="2400" i="1" dirty="0">
                <a:latin typeface="Cambria" panose="02040503050406030204" pitchFamily="18" charset="0"/>
              </a:endParaRPr>
            </a:p>
          </p:txBody>
        </p:sp>
      </p:grpSp>
      <p:grpSp>
        <p:nvGrpSpPr>
          <p:cNvPr id="27" name="Group 26"/>
          <p:cNvGrpSpPr/>
          <p:nvPr/>
        </p:nvGrpSpPr>
        <p:grpSpPr>
          <a:xfrm>
            <a:off x="566329" y="4508837"/>
            <a:ext cx="2514600" cy="1396663"/>
            <a:chOff x="1066800" y="4495800"/>
            <a:chExt cx="1903488" cy="1396663"/>
          </a:xfrm>
        </p:grpSpPr>
        <p:sp>
          <p:nvSpPr>
            <p:cNvPr id="9" name="TextBox 8"/>
            <p:cNvSpPr txBox="1"/>
            <p:nvPr/>
          </p:nvSpPr>
          <p:spPr>
            <a:xfrm>
              <a:off x="1066800" y="4876800"/>
              <a:ext cx="1762942" cy="1015663"/>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P + Q = -R</a:t>
              </a:r>
            </a:p>
          </p:txBody>
        </p:sp>
        <p:sp>
          <p:nvSpPr>
            <p:cNvPr id="10" name="TextBox 9"/>
            <p:cNvSpPr txBox="1"/>
            <p:nvPr/>
          </p:nvSpPr>
          <p:spPr>
            <a:xfrm>
              <a:off x="2667000" y="4495800"/>
              <a:ext cx="303288" cy="707886"/>
            </a:xfrm>
            <a:prstGeom prst="rect">
              <a:avLst/>
            </a:prstGeom>
            <a:noFill/>
          </p:spPr>
          <p:txBody>
            <a:bodyPr wrap="none" rtlCol="0">
              <a:spAutoFit/>
            </a:bodyPr>
            <a:lstStyle/>
            <a:p>
              <a:r>
                <a:rPr lang="en-US" sz="4000" b="1" dirty="0">
                  <a:solidFill>
                    <a:srgbClr val="FF0000"/>
                  </a:solidFill>
                  <a:latin typeface="Cambria" panose="02040503050406030204" pitchFamily="18" charset="0"/>
                </a:rPr>
                <a:t>.</a:t>
              </a:r>
            </a:p>
          </p:txBody>
        </p:sp>
      </p:grpSp>
      <p:sp>
        <p:nvSpPr>
          <p:cNvPr id="18" name="TextBox 17"/>
          <p:cNvSpPr txBox="1"/>
          <p:nvPr/>
        </p:nvSpPr>
        <p:spPr>
          <a:xfrm>
            <a:off x="152400" y="3886200"/>
            <a:ext cx="303288" cy="707886"/>
          </a:xfrm>
          <a:prstGeom prst="rect">
            <a:avLst/>
          </a:prstGeom>
          <a:noFill/>
        </p:spPr>
        <p:txBody>
          <a:bodyPr wrap="none" rtlCol="0">
            <a:spAutoFit/>
          </a:bodyPr>
          <a:lstStyle/>
          <a:p>
            <a:r>
              <a:rPr lang="en-US" sz="4000" b="1" dirty="0">
                <a:solidFill>
                  <a:srgbClr val="FF0000"/>
                </a:solidFill>
                <a:latin typeface="Cambria" panose="02040503050406030204" pitchFamily="18" charset="0"/>
              </a:rPr>
              <a:t>.</a:t>
            </a:r>
          </a:p>
        </p:txBody>
      </p:sp>
      <p:sp>
        <p:nvSpPr>
          <p:cNvPr id="20" name="TextBox 19"/>
          <p:cNvSpPr txBox="1"/>
          <p:nvPr/>
        </p:nvSpPr>
        <p:spPr>
          <a:xfrm flipH="1">
            <a:off x="1676400" y="3048000"/>
            <a:ext cx="304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rPr>
              <a: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2743200" y="2819400"/>
            <a:ext cx="3429000" cy="3429000"/>
          </a:xfrm>
          <a:prstGeom prst="rect">
            <a:avLst/>
          </a:prstGeom>
        </p:spPr>
      </p:pic>
      <p:sp>
        <p:nvSpPr>
          <p:cNvPr id="2" name="Title 1"/>
          <p:cNvSpPr>
            <a:spLocks noGrp="1"/>
          </p:cNvSpPr>
          <p:nvPr>
            <p:ph type="title"/>
          </p:nvPr>
        </p:nvSpPr>
        <p:spPr>
          <a:xfrm>
            <a:off x="251520" y="471805"/>
            <a:ext cx="6757392" cy="1143000"/>
          </a:xfrm>
        </p:spPr>
        <p:txBody>
          <a:bodyPr>
            <a:normAutofit fontScale="90000"/>
          </a:bodyPr>
          <a:lstStyle/>
          <a:p>
            <a:pPr algn="l"/>
            <a:r>
              <a:rPr lang="en-US" dirty="0"/>
              <a:t>Case 2: </a:t>
            </a:r>
            <a:br>
              <a:rPr lang="en-US" dirty="0"/>
            </a:br>
            <a:r>
              <a:rPr lang="en-US" b="1" i="1" dirty="0">
                <a:solidFill>
                  <a:srgbClr val="FF0000"/>
                </a:solidFill>
              </a:rPr>
              <a:t>x</a:t>
            </a:r>
            <a:r>
              <a:rPr lang="en-US" b="1" baseline="-25000" dirty="0">
                <a:solidFill>
                  <a:srgbClr val="FF0000"/>
                </a:solidFill>
              </a:rPr>
              <a:t>1</a:t>
            </a:r>
            <a:r>
              <a:rPr lang="en-US" b="1" dirty="0">
                <a:solidFill>
                  <a:srgbClr val="FF0000"/>
                </a:solidFill>
              </a:rPr>
              <a:t> = </a:t>
            </a:r>
            <a:r>
              <a:rPr lang="en-US" b="1" i="1" dirty="0">
                <a:solidFill>
                  <a:srgbClr val="FF0000"/>
                </a:solidFill>
              </a:rPr>
              <a:t>x</a:t>
            </a:r>
            <a:r>
              <a:rPr lang="en-US" b="1" baseline="-25000" dirty="0">
                <a:solidFill>
                  <a:srgbClr val="FF0000"/>
                </a:solidFill>
              </a:rPr>
              <a:t>2</a:t>
            </a:r>
            <a:r>
              <a:rPr lang="en-US" b="1" dirty="0">
                <a:solidFill>
                  <a:srgbClr val="FF0000"/>
                </a:solidFill>
              </a:rPr>
              <a:t> </a:t>
            </a:r>
            <a:r>
              <a:rPr lang="en-US" dirty="0"/>
              <a:t>and </a:t>
            </a:r>
            <a:r>
              <a:rPr lang="en-US" b="1" i="1" dirty="0">
                <a:solidFill>
                  <a:srgbClr val="FF0000"/>
                </a:solidFill>
              </a:rPr>
              <a:t>y</a:t>
            </a:r>
            <a:r>
              <a:rPr lang="en-US" b="1" baseline="-25000" dirty="0">
                <a:solidFill>
                  <a:srgbClr val="FF0000"/>
                </a:solidFill>
              </a:rPr>
              <a:t>1</a:t>
            </a:r>
            <a:r>
              <a:rPr lang="en-US" b="1" dirty="0">
                <a:solidFill>
                  <a:srgbClr val="FF0000"/>
                </a:solidFill>
              </a:rPr>
              <a:t> = -</a:t>
            </a:r>
            <a:r>
              <a:rPr lang="en-US" b="1" i="1" dirty="0">
                <a:solidFill>
                  <a:srgbClr val="FF0000"/>
                </a:solidFill>
              </a:rPr>
              <a:t>y</a:t>
            </a:r>
            <a:r>
              <a:rPr lang="en-US" b="1" baseline="-25000" dirty="0">
                <a:solidFill>
                  <a:srgbClr val="FF0000"/>
                </a:solidFill>
              </a:rPr>
              <a:t>2</a:t>
            </a:r>
            <a:br>
              <a:rPr lang="en-US" b="1" baseline="-25000" dirty="0">
                <a:solidFill>
                  <a:srgbClr val="FF0000"/>
                </a:solidFill>
              </a:rPr>
            </a:br>
            <a:endParaRPr lang="en-US" dirty="0"/>
          </a:p>
        </p:txBody>
      </p:sp>
      <p:sp>
        <p:nvSpPr>
          <p:cNvPr id="5" name="Rectangle 4"/>
          <p:cNvSpPr/>
          <p:nvPr/>
        </p:nvSpPr>
        <p:spPr>
          <a:xfrm>
            <a:off x="5562600" y="563682"/>
            <a:ext cx="3462807" cy="477054"/>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500" b="1" i="1" dirty="0">
                <a:solidFill>
                  <a:srgbClr val="FF0000"/>
                </a:solidFill>
                <a:latin typeface="Cambria" panose="02040503050406030204" pitchFamily="18" charset="0"/>
              </a:rPr>
              <a:t>P</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x</a:t>
            </a:r>
            <a:r>
              <a:rPr lang="en-US" sz="2500" b="1" baseline="-25000" dirty="0">
                <a:solidFill>
                  <a:srgbClr val="FF0000"/>
                </a:solidFill>
                <a:latin typeface="Cambria" panose="02040503050406030204" pitchFamily="18" charset="0"/>
              </a:rPr>
              <a:t>1</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y</a:t>
            </a:r>
            <a:r>
              <a:rPr lang="en-US" sz="2500" b="1" baseline="-25000" dirty="0">
                <a:solidFill>
                  <a:srgbClr val="FF0000"/>
                </a:solidFill>
                <a:latin typeface="Cambria" panose="02040503050406030204" pitchFamily="18" charset="0"/>
              </a:rPr>
              <a:t>1</a:t>
            </a:r>
            <a:r>
              <a:rPr lang="en-US" sz="2500" b="1" dirty="0">
                <a:solidFill>
                  <a:srgbClr val="FF0000"/>
                </a:solidFill>
                <a:latin typeface="Cambria" panose="02040503050406030204" pitchFamily="18" charset="0"/>
              </a:rPr>
              <a:t>) </a:t>
            </a:r>
            <a:r>
              <a:rPr lang="en-US" sz="2500" dirty="0">
                <a:latin typeface="Cambria" panose="02040503050406030204" pitchFamily="18" charset="0"/>
              </a:rPr>
              <a:t>and </a:t>
            </a:r>
            <a:r>
              <a:rPr lang="en-US" sz="2500" b="1" i="1" dirty="0">
                <a:solidFill>
                  <a:srgbClr val="FF0000"/>
                </a:solidFill>
                <a:latin typeface="Cambria" panose="02040503050406030204" pitchFamily="18" charset="0"/>
              </a:rPr>
              <a:t>Q</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x</a:t>
            </a:r>
            <a:r>
              <a:rPr lang="en-US" sz="2500" b="1" baseline="-25000" dirty="0">
                <a:solidFill>
                  <a:srgbClr val="FF0000"/>
                </a:solidFill>
                <a:latin typeface="Cambria" panose="02040503050406030204" pitchFamily="18" charset="0"/>
              </a:rPr>
              <a:t>2</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y</a:t>
            </a:r>
            <a:r>
              <a:rPr lang="en-US" sz="2500" b="1" baseline="-25000" dirty="0">
                <a:solidFill>
                  <a:srgbClr val="FF0000"/>
                </a:solidFill>
                <a:latin typeface="Cambria" panose="02040503050406030204" pitchFamily="18" charset="0"/>
              </a:rPr>
              <a:t>2</a:t>
            </a:r>
            <a:r>
              <a:rPr lang="en-US" sz="2500" b="1" dirty="0">
                <a:solidFill>
                  <a:srgbClr val="FF0000"/>
                </a:solidFill>
                <a:latin typeface="Cambria" panose="02040503050406030204" pitchFamily="18" charset="0"/>
              </a:rPr>
              <a:t>)</a:t>
            </a:r>
            <a:endParaRPr lang="en-US" sz="2500" dirty="0">
              <a:latin typeface="Cambria" panose="02040503050406030204" pitchFamily="18" charset="0"/>
            </a:endParaRPr>
          </a:p>
        </p:txBody>
      </p:sp>
      <p:cxnSp>
        <p:nvCxnSpPr>
          <p:cNvPr id="11" name="Straight Arrow Connector 10"/>
          <p:cNvCxnSpPr/>
          <p:nvPr/>
        </p:nvCxnSpPr>
        <p:spPr>
          <a:xfrm rot="5400000">
            <a:off x="3772694" y="4456906"/>
            <a:ext cx="3429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62600" y="5237202"/>
            <a:ext cx="467542" cy="553998"/>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Q</a:t>
            </a:r>
          </a:p>
        </p:txBody>
      </p:sp>
      <p:sp>
        <p:nvSpPr>
          <p:cNvPr id="18" name="TextBox 17"/>
          <p:cNvSpPr txBox="1"/>
          <p:nvPr/>
        </p:nvSpPr>
        <p:spPr>
          <a:xfrm>
            <a:off x="5344342" y="4910316"/>
            <a:ext cx="303288" cy="707886"/>
          </a:xfrm>
          <a:prstGeom prst="rect">
            <a:avLst/>
          </a:prstGeom>
          <a:noFill/>
        </p:spPr>
        <p:txBody>
          <a:bodyPr wrap="none" rtlCol="0">
            <a:spAutoFit/>
          </a:bodyPr>
          <a:lstStyle/>
          <a:p>
            <a:r>
              <a:rPr lang="en-US" sz="4000" b="1" dirty="0">
                <a:solidFill>
                  <a:srgbClr val="FF0000"/>
                </a:solidFill>
                <a:latin typeface="Cambria" panose="02040503050406030204" pitchFamily="18" charset="0"/>
              </a:rPr>
              <a:t>.</a:t>
            </a:r>
          </a:p>
        </p:txBody>
      </p:sp>
      <p:sp>
        <p:nvSpPr>
          <p:cNvPr id="19" name="TextBox 18"/>
          <p:cNvSpPr txBox="1"/>
          <p:nvPr/>
        </p:nvSpPr>
        <p:spPr>
          <a:xfrm>
            <a:off x="5562600" y="3429000"/>
            <a:ext cx="467542" cy="553998"/>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P</a:t>
            </a:r>
          </a:p>
        </p:txBody>
      </p:sp>
      <p:sp>
        <p:nvSpPr>
          <p:cNvPr id="20" name="TextBox 19"/>
          <p:cNvSpPr txBox="1"/>
          <p:nvPr/>
        </p:nvSpPr>
        <p:spPr>
          <a:xfrm flipH="1">
            <a:off x="5334000" y="3025914"/>
            <a:ext cx="304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rPr>
              <a:t>.</a:t>
            </a:r>
          </a:p>
        </p:txBody>
      </p:sp>
      <p:sp>
        <p:nvSpPr>
          <p:cNvPr id="23" name="TextBox 22"/>
          <p:cNvSpPr txBox="1"/>
          <p:nvPr/>
        </p:nvSpPr>
        <p:spPr>
          <a:xfrm>
            <a:off x="457200" y="2819400"/>
            <a:ext cx="1981200" cy="584776"/>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P + Q = </a:t>
            </a:r>
            <a:r>
              <a:rPr lang="it-IT" sz="3200" b="1" dirty="0">
                <a:solidFill>
                  <a:srgbClr val="FF0000"/>
                </a:solidFill>
                <a:latin typeface="Lucida Handwriting"/>
                <a:cs typeface="Lucida Handwriting"/>
              </a:rPr>
              <a:t>O</a:t>
            </a:r>
            <a:endParaRPr lang="en-US" sz="3000" b="1" i="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3DAE7A-E6B4-4F2F-A1C0-6C8E5641D0BC}" type="slidenum">
              <a:rPr lang="it-IT"/>
              <a:pPr/>
              <a:t>13</a:t>
            </a:fld>
            <a:endParaRPr lang="it-IT" dirty="0"/>
          </a:p>
        </p:txBody>
      </p:sp>
      <p:sp>
        <p:nvSpPr>
          <p:cNvPr id="174084" name="Rectangle 4"/>
          <p:cNvSpPr>
            <a:spLocks noChangeArrowheads="1"/>
          </p:cNvSpPr>
          <p:nvPr/>
        </p:nvSpPr>
        <p:spPr bwMode="auto">
          <a:xfrm>
            <a:off x="0" y="2781300"/>
            <a:ext cx="9144000" cy="19431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latin typeface="Cambria" panose="02040503050406030204" pitchFamily="18" charset="0"/>
            </a:endParaRPr>
          </a:p>
        </p:txBody>
      </p:sp>
      <p:sp>
        <p:nvSpPr>
          <p:cNvPr id="174082" name="Rectangle 2"/>
          <p:cNvSpPr>
            <a:spLocks noGrp="1" noChangeArrowheads="1"/>
          </p:cNvSpPr>
          <p:nvPr>
            <p:ph type="title"/>
          </p:nvPr>
        </p:nvSpPr>
        <p:spPr>
          <a:xfrm>
            <a:off x="179512" y="188913"/>
            <a:ext cx="8277101" cy="1143000"/>
          </a:xfrm>
        </p:spPr>
        <p:txBody>
          <a:bodyPr/>
          <a:lstStyle/>
          <a:p>
            <a:pPr algn="l"/>
            <a:r>
              <a:rPr lang="en-GB" dirty="0"/>
              <a:t>How to compute </a:t>
            </a:r>
            <a:r>
              <a:rPr lang="en-GB" b="1" dirty="0" err="1">
                <a:solidFill>
                  <a:srgbClr val="FF0000"/>
                </a:solidFill>
              </a:rPr>
              <a:t>gcd</a:t>
            </a:r>
            <a:r>
              <a:rPr lang="en-GB" b="1" dirty="0">
                <a:solidFill>
                  <a:srgbClr val="FF0000"/>
                </a:solidFill>
              </a:rPr>
              <a:t>(</a:t>
            </a:r>
            <a:r>
              <a:rPr lang="en-GB" b="1" i="1" dirty="0" err="1">
                <a:solidFill>
                  <a:srgbClr val="FF0000"/>
                </a:solidFill>
              </a:rPr>
              <a:t>a</a:t>
            </a:r>
            <a:r>
              <a:rPr lang="en-GB" b="1" dirty="0" err="1">
                <a:solidFill>
                  <a:srgbClr val="FF0000"/>
                </a:solidFill>
              </a:rPr>
              <a:t>,</a:t>
            </a:r>
            <a:r>
              <a:rPr lang="en-GB" b="1" i="1" dirty="0" err="1">
                <a:solidFill>
                  <a:srgbClr val="FF0000"/>
                </a:solidFill>
              </a:rPr>
              <a:t>b</a:t>
            </a:r>
            <a:r>
              <a:rPr lang="en-GB" b="1" dirty="0">
                <a:solidFill>
                  <a:srgbClr val="FF0000"/>
                </a:solidFill>
              </a:rPr>
              <a:t>)</a:t>
            </a:r>
            <a:r>
              <a:rPr lang="en-GB" dirty="0"/>
              <a:t>?</a:t>
            </a:r>
            <a:endParaRPr lang="en-US" dirty="0"/>
          </a:p>
        </p:txBody>
      </p:sp>
      <p:sp>
        <p:nvSpPr>
          <p:cNvPr id="174083" name="Rectangle 3"/>
          <p:cNvSpPr>
            <a:spLocks noGrp="1" noChangeArrowheads="1"/>
          </p:cNvSpPr>
          <p:nvPr>
            <p:ph type="body" idx="1"/>
          </p:nvPr>
        </p:nvSpPr>
        <p:spPr>
          <a:xfrm>
            <a:off x="539750" y="1412875"/>
            <a:ext cx="8424863" cy="4968875"/>
          </a:xfrm>
        </p:spPr>
        <p:txBody>
          <a:bodyPr/>
          <a:lstStyle/>
          <a:p>
            <a:pPr marL="533400" indent="-533400" algn="ctr">
              <a:lnSpc>
                <a:spcPct val="80000"/>
              </a:lnSpc>
              <a:buFontTx/>
              <a:buNone/>
            </a:pPr>
            <a:r>
              <a:rPr lang="en-GB" sz="2800" b="1" u="sng" dirty="0">
                <a:solidFill>
                  <a:srgbClr val="008000"/>
                </a:solidFill>
              </a:rPr>
              <a:t>Euclidean algorithm</a:t>
            </a:r>
          </a:p>
          <a:p>
            <a:pPr marL="533400" indent="-533400">
              <a:lnSpc>
                <a:spcPct val="80000"/>
              </a:lnSpc>
              <a:buFontTx/>
              <a:buNone/>
            </a:pPr>
            <a:r>
              <a:rPr lang="en-GB" sz="2800" b="1" dirty="0"/>
              <a:t>Recursion</a:t>
            </a:r>
            <a:r>
              <a:rPr lang="en-GB" sz="2800" dirty="0"/>
              <a:t>:</a:t>
            </a:r>
          </a:p>
          <a:p>
            <a:pPr marL="533400" indent="-533400">
              <a:lnSpc>
                <a:spcPct val="80000"/>
              </a:lnSpc>
              <a:buFontTx/>
              <a:buNone/>
            </a:pPr>
            <a:r>
              <a:rPr lang="en-GB" sz="2800" dirty="0"/>
              <a:t>(assume </a:t>
            </a:r>
            <a:r>
              <a:rPr lang="en-GB" sz="2800" b="1" i="1" dirty="0">
                <a:solidFill>
                  <a:srgbClr val="FF0000"/>
                </a:solidFill>
              </a:rPr>
              <a:t>a </a:t>
            </a:r>
            <a:r>
              <a:rPr lang="en-GB" sz="2800" b="1" dirty="0">
                <a:solidFill>
                  <a:srgbClr val="FF0000"/>
                </a:solidFill>
                <a:cs typeface="Arial" pitchFamily="34" charset="0"/>
              </a:rPr>
              <a:t>≥ </a:t>
            </a:r>
            <a:r>
              <a:rPr lang="en-GB" sz="2800" b="1" i="1" dirty="0">
                <a:solidFill>
                  <a:srgbClr val="FF0000"/>
                </a:solidFill>
                <a:cs typeface="Arial" pitchFamily="34" charset="0"/>
              </a:rPr>
              <a:t>b </a:t>
            </a:r>
            <a:r>
              <a:rPr lang="en-GB" sz="2800" b="1" dirty="0">
                <a:solidFill>
                  <a:srgbClr val="FF0000"/>
                </a:solidFill>
                <a:cs typeface="Arial" pitchFamily="34" charset="0"/>
              </a:rPr>
              <a:t>≥ 0</a:t>
            </a:r>
            <a:r>
              <a:rPr lang="en-GB" sz="2800" dirty="0">
                <a:cs typeface="Arial" pitchFamily="34" charset="0"/>
              </a:rPr>
              <a:t>)</a:t>
            </a:r>
            <a:endParaRPr lang="pl-PL" sz="2800" dirty="0">
              <a:cs typeface="Arial" pitchFamily="34" charset="0"/>
            </a:endParaRPr>
          </a:p>
          <a:p>
            <a:pPr marL="533400" indent="-533400">
              <a:lnSpc>
                <a:spcPct val="80000"/>
              </a:lnSpc>
              <a:buFontTx/>
              <a:buNone/>
            </a:pPr>
            <a:endParaRPr lang="en-GB" sz="2800" dirty="0">
              <a:cs typeface="Arial" pitchFamily="34" charset="0"/>
            </a:endParaRPr>
          </a:p>
          <a:p>
            <a:pPr marL="533400" indent="-533400">
              <a:lnSpc>
                <a:spcPct val="80000"/>
              </a:lnSpc>
              <a:buFontTx/>
              <a:buNone/>
            </a:pPr>
            <a:r>
              <a:rPr lang="en-GB" sz="2800" b="1" dirty="0" err="1">
                <a:solidFill>
                  <a:srgbClr val="FF0000"/>
                </a:solidFill>
                <a:ea typeface="Cambria" panose="02040503050406030204" pitchFamily="18" charset="0"/>
              </a:rPr>
              <a:t>gcd</a:t>
            </a:r>
            <a:r>
              <a:rPr lang="en-GB" sz="2800" b="1" dirty="0">
                <a:solidFill>
                  <a:srgbClr val="FF0000"/>
                </a:solidFill>
                <a:ea typeface="Cambria" panose="02040503050406030204" pitchFamily="18" charset="0"/>
              </a:rPr>
              <a:t>(</a:t>
            </a:r>
            <a:r>
              <a:rPr lang="en-GB" sz="2800" b="1" i="1" dirty="0" err="1">
                <a:solidFill>
                  <a:srgbClr val="FF0000"/>
                </a:solidFill>
                <a:ea typeface="Cambria" panose="02040503050406030204" pitchFamily="18" charset="0"/>
              </a:rPr>
              <a:t>a</a:t>
            </a:r>
            <a:r>
              <a:rPr lang="en-GB" sz="2800" b="1" dirty="0" err="1">
                <a:solidFill>
                  <a:srgbClr val="FF0000"/>
                </a:solidFill>
                <a:ea typeface="Cambria" panose="02040503050406030204" pitchFamily="18" charset="0"/>
              </a:rPr>
              <a:t>,</a:t>
            </a:r>
            <a:r>
              <a:rPr lang="en-GB" sz="2800" b="1" i="1" dirty="0" err="1">
                <a:solidFill>
                  <a:srgbClr val="FF0000"/>
                </a:solidFill>
                <a:ea typeface="Cambria" panose="02040503050406030204" pitchFamily="18" charset="0"/>
              </a:rPr>
              <a:t>b</a:t>
            </a:r>
            <a:r>
              <a:rPr lang="en-GB" sz="2800" b="1" dirty="0">
                <a:solidFill>
                  <a:srgbClr val="FF0000"/>
                </a:solidFill>
                <a:ea typeface="Cambria" panose="02040503050406030204" pitchFamily="18" charset="0"/>
              </a:rPr>
              <a:t>) = if </a:t>
            </a:r>
            <a:r>
              <a:rPr lang="en-GB" sz="2800" b="1" i="1" dirty="0">
                <a:solidFill>
                  <a:srgbClr val="FF0000"/>
                </a:solidFill>
                <a:ea typeface="Cambria" panose="02040503050406030204" pitchFamily="18" charset="0"/>
              </a:rPr>
              <a:t>b</a:t>
            </a:r>
            <a:r>
              <a:rPr lang="en-GB" sz="2800" b="1" dirty="0">
                <a:solidFill>
                  <a:srgbClr val="FF0000"/>
                </a:solidFill>
                <a:ea typeface="Cambria" panose="02040503050406030204" pitchFamily="18" charset="0"/>
              </a:rPr>
              <a:t> | </a:t>
            </a:r>
            <a:r>
              <a:rPr lang="en-GB" sz="2800" b="1" i="1" dirty="0">
                <a:solidFill>
                  <a:srgbClr val="FF0000"/>
                </a:solidFill>
                <a:ea typeface="Cambria" panose="02040503050406030204" pitchFamily="18" charset="0"/>
              </a:rPr>
              <a:t>a</a:t>
            </a:r>
            <a:r>
              <a:rPr lang="en-GB" sz="2800" b="1" dirty="0">
                <a:solidFill>
                  <a:srgbClr val="FF0000"/>
                </a:solidFill>
                <a:ea typeface="Cambria" panose="02040503050406030204" pitchFamily="18" charset="0"/>
              </a:rPr>
              <a:t> </a:t>
            </a:r>
          </a:p>
          <a:p>
            <a:pPr marL="533400" indent="-533400">
              <a:lnSpc>
                <a:spcPct val="80000"/>
              </a:lnSpc>
              <a:buFontTx/>
              <a:buNone/>
            </a:pPr>
            <a:r>
              <a:rPr lang="en-GB" sz="2800" dirty="0">
                <a:ea typeface="Cambria" panose="02040503050406030204" pitchFamily="18" charset="0"/>
              </a:rPr>
              <a:t>				then return </a:t>
            </a:r>
            <a:r>
              <a:rPr lang="en-GB" sz="2800" b="1" i="1" dirty="0">
                <a:solidFill>
                  <a:srgbClr val="FF0000"/>
                </a:solidFill>
                <a:ea typeface="Cambria" panose="02040503050406030204" pitchFamily="18" charset="0"/>
              </a:rPr>
              <a:t>b</a:t>
            </a:r>
          </a:p>
          <a:p>
            <a:pPr marL="533400" indent="-533400">
              <a:lnSpc>
                <a:spcPct val="80000"/>
              </a:lnSpc>
              <a:buFontTx/>
              <a:buNone/>
            </a:pPr>
            <a:r>
              <a:rPr lang="en-GB" sz="2800" dirty="0">
                <a:ea typeface="Cambria" panose="02040503050406030204" pitchFamily="18" charset="0"/>
              </a:rPr>
              <a:t>			</a:t>
            </a:r>
            <a:r>
              <a:rPr lang="en-GB" sz="2800" dirty="0" smtClean="0">
                <a:ea typeface="Cambria" panose="02040503050406030204" pitchFamily="18" charset="0"/>
              </a:rPr>
              <a:t>else </a:t>
            </a:r>
            <a:r>
              <a:rPr lang="en-GB" sz="2800" dirty="0">
                <a:ea typeface="Cambria" panose="02040503050406030204" pitchFamily="18" charset="0"/>
              </a:rPr>
              <a:t>return </a:t>
            </a:r>
            <a:r>
              <a:rPr lang="en-GB" sz="2800" b="1" dirty="0" err="1">
                <a:solidFill>
                  <a:srgbClr val="FF0000"/>
                </a:solidFill>
                <a:ea typeface="Cambria" panose="02040503050406030204" pitchFamily="18" charset="0"/>
              </a:rPr>
              <a:t>gcd</a:t>
            </a:r>
            <a:r>
              <a:rPr lang="en-GB" sz="2800" b="1" dirty="0">
                <a:solidFill>
                  <a:srgbClr val="FF0000"/>
                </a:solidFill>
                <a:ea typeface="Cambria" panose="02040503050406030204" pitchFamily="18" charset="0"/>
              </a:rPr>
              <a:t>(</a:t>
            </a:r>
            <a:r>
              <a:rPr lang="en-GB" sz="2800" b="1" i="1" dirty="0">
                <a:solidFill>
                  <a:srgbClr val="FF0000"/>
                </a:solidFill>
                <a:ea typeface="Cambria" panose="02040503050406030204" pitchFamily="18" charset="0"/>
              </a:rPr>
              <a:t>b</a:t>
            </a:r>
            <a:r>
              <a:rPr lang="en-GB" sz="2800" b="1" dirty="0">
                <a:solidFill>
                  <a:srgbClr val="FF0000"/>
                </a:solidFill>
                <a:ea typeface="Cambria" panose="02040503050406030204" pitchFamily="18" charset="0"/>
              </a:rPr>
              <a:t>, </a:t>
            </a:r>
            <a:r>
              <a:rPr lang="en-GB" sz="2800" b="1" i="1" dirty="0">
                <a:solidFill>
                  <a:srgbClr val="FF0000"/>
                </a:solidFill>
                <a:ea typeface="Cambria" panose="02040503050406030204" pitchFamily="18" charset="0"/>
              </a:rPr>
              <a:t>a </a:t>
            </a:r>
            <a:r>
              <a:rPr lang="en-GB" sz="2800" b="1" dirty="0">
                <a:solidFill>
                  <a:srgbClr val="FF0000"/>
                </a:solidFill>
                <a:ea typeface="Cambria" panose="02040503050406030204" pitchFamily="18" charset="0"/>
              </a:rPr>
              <a:t>mod </a:t>
            </a:r>
            <a:r>
              <a:rPr lang="en-GB" sz="2800" b="1" i="1" dirty="0">
                <a:solidFill>
                  <a:srgbClr val="FF0000"/>
                </a:solidFill>
                <a:ea typeface="Cambria" panose="02040503050406030204" pitchFamily="18" charset="0"/>
              </a:rPr>
              <a:t>b</a:t>
            </a:r>
            <a:r>
              <a:rPr lang="en-GB" sz="2800" b="1" dirty="0">
                <a:solidFill>
                  <a:srgbClr val="FF0000"/>
                </a:solidFill>
                <a:ea typeface="Cambria" panose="02040503050406030204" pitchFamily="18" charset="0"/>
              </a:rPr>
              <a:t>)</a:t>
            </a:r>
          </a:p>
          <a:p>
            <a:pPr marL="533400" indent="-533400">
              <a:lnSpc>
                <a:spcPct val="80000"/>
              </a:lnSpc>
              <a:buFontTx/>
              <a:buNone/>
            </a:pPr>
            <a:endParaRPr lang="en-GB" sz="2800" dirty="0">
              <a:latin typeface="Microsoft YaHei" pitchFamily="34" charset="-122"/>
            </a:endParaRPr>
          </a:p>
          <a:p>
            <a:pPr marL="533400" indent="-533400">
              <a:lnSpc>
                <a:spcPct val="80000"/>
              </a:lnSpc>
              <a:buFontTx/>
              <a:buNone/>
            </a:pPr>
            <a:r>
              <a:rPr lang="en-GB" sz="2800" dirty="0"/>
              <a:t>It can be shown that </a:t>
            </a:r>
          </a:p>
          <a:p>
            <a:pPr marL="533400" indent="-533400">
              <a:lnSpc>
                <a:spcPct val="80000"/>
              </a:lnSpc>
            </a:pPr>
            <a:r>
              <a:rPr lang="en-GB" sz="2800" dirty="0"/>
              <a:t>this algorithm is </a:t>
            </a:r>
            <a:r>
              <a:rPr lang="en-GB" sz="2800" b="1" dirty="0"/>
              <a:t>correct</a:t>
            </a:r>
            <a:r>
              <a:rPr lang="en-GB" sz="2800" dirty="0"/>
              <a:t> (induction),</a:t>
            </a:r>
          </a:p>
          <a:p>
            <a:pPr marL="533400" indent="-533400">
              <a:lnSpc>
                <a:spcPct val="80000"/>
              </a:lnSpc>
            </a:pPr>
            <a:r>
              <a:rPr lang="en-GB" sz="2800" dirty="0"/>
              <a:t>it terminates in </a:t>
            </a:r>
            <a:r>
              <a:rPr lang="en-GB" sz="2800" b="1" dirty="0"/>
              <a:t>polynomial number of steps</a:t>
            </a:r>
            <a:r>
              <a:rPr lang="en-GB" sz="2800" dirty="0"/>
              <a:t>.</a:t>
            </a:r>
            <a:endParaRPr lang="en-US" sz="28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08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08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408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40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76200" y="2362200"/>
            <a:ext cx="3429000" cy="3429000"/>
          </a:xfrm>
          <a:prstGeom prst="rect">
            <a:avLst/>
          </a:prstGeom>
        </p:spPr>
      </p:pic>
      <p:sp>
        <p:nvSpPr>
          <p:cNvPr id="2" name="Title 1"/>
          <p:cNvSpPr>
            <a:spLocks noGrp="1"/>
          </p:cNvSpPr>
          <p:nvPr>
            <p:ph type="title"/>
          </p:nvPr>
        </p:nvSpPr>
        <p:spPr>
          <a:xfrm>
            <a:off x="306760" y="224834"/>
            <a:ext cx="5486400" cy="1143000"/>
          </a:xfrm>
        </p:spPr>
        <p:txBody>
          <a:bodyPr>
            <a:normAutofit fontScale="90000"/>
          </a:bodyPr>
          <a:lstStyle/>
          <a:p>
            <a:pPr algn="l"/>
            <a:r>
              <a:rPr lang="en-US" dirty="0"/>
              <a:t>Case 3: </a:t>
            </a:r>
            <a:br>
              <a:rPr lang="en-US" dirty="0"/>
            </a:br>
            <a:r>
              <a:rPr lang="en-US" b="1" i="1" dirty="0">
                <a:solidFill>
                  <a:srgbClr val="FF0000"/>
                </a:solidFill>
              </a:rPr>
              <a:t>x</a:t>
            </a:r>
            <a:r>
              <a:rPr lang="en-US" b="1" baseline="-25000" dirty="0">
                <a:solidFill>
                  <a:srgbClr val="FF0000"/>
                </a:solidFill>
              </a:rPr>
              <a:t>1</a:t>
            </a:r>
            <a:r>
              <a:rPr lang="en-US" b="1" dirty="0">
                <a:solidFill>
                  <a:srgbClr val="FF0000"/>
                </a:solidFill>
              </a:rPr>
              <a:t> = </a:t>
            </a:r>
            <a:r>
              <a:rPr lang="en-US" b="1" i="1" dirty="0">
                <a:solidFill>
                  <a:srgbClr val="FF0000"/>
                </a:solidFill>
              </a:rPr>
              <a:t>x</a:t>
            </a:r>
            <a:r>
              <a:rPr lang="en-US" b="1" baseline="-25000" dirty="0">
                <a:solidFill>
                  <a:srgbClr val="FF0000"/>
                </a:solidFill>
              </a:rPr>
              <a:t>2</a:t>
            </a:r>
            <a:r>
              <a:rPr lang="en-US" b="1" dirty="0">
                <a:solidFill>
                  <a:srgbClr val="FF0000"/>
                </a:solidFill>
              </a:rPr>
              <a:t> </a:t>
            </a:r>
            <a:r>
              <a:rPr lang="en-US" dirty="0"/>
              <a:t>and </a:t>
            </a:r>
            <a:r>
              <a:rPr lang="en-US" b="1" i="1" dirty="0">
                <a:solidFill>
                  <a:srgbClr val="FF0000"/>
                </a:solidFill>
              </a:rPr>
              <a:t>y</a:t>
            </a:r>
            <a:r>
              <a:rPr lang="en-US" b="1" baseline="-25000" dirty="0">
                <a:solidFill>
                  <a:srgbClr val="FF0000"/>
                </a:solidFill>
              </a:rPr>
              <a:t>1</a:t>
            </a:r>
            <a:r>
              <a:rPr lang="en-US" b="1" dirty="0">
                <a:solidFill>
                  <a:srgbClr val="FF0000"/>
                </a:solidFill>
              </a:rPr>
              <a:t> = </a:t>
            </a:r>
            <a:r>
              <a:rPr lang="en-US" b="1" i="1" dirty="0">
                <a:solidFill>
                  <a:srgbClr val="FF0000"/>
                </a:solidFill>
              </a:rPr>
              <a:t>y</a:t>
            </a:r>
            <a:r>
              <a:rPr lang="en-US" b="1" baseline="-25000" dirty="0">
                <a:solidFill>
                  <a:srgbClr val="FF0000"/>
                </a:solidFill>
              </a:rPr>
              <a:t>2</a:t>
            </a:r>
            <a:endParaRPr lang="en-US" dirty="0"/>
          </a:p>
        </p:txBody>
      </p:sp>
      <p:sp>
        <p:nvSpPr>
          <p:cNvPr id="5" name="Rectangle 4"/>
          <p:cNvSpPr/>
          <p:nvPr/>
        </p:nvSpPr>
        <p:spPr>
          <a:xfrm>
            <a:off x="5436096" y="476672"/>
            <a:ext cx="3462807" cy="477054"/>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2500" b="1" i="1" dirty="0">
                <a:solidFill>
                  <a:srgbClr val="FF0000"/>
                </a:solidFill>
                <a:latin typeface="Cambria" panose="02040503050406030204" pitchFamily="18" charset="0"/>
              </a:rPr>
              <a:t>P</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x</a:t>
            </a:r>
            <a:r>
              <a:rPr lang="en-US" sz="2500" b="1" baseline="-25000" dirty="0">
                <a:solidFill>
                  <a:srgbClr val="FF0000"/>
                </a:solidFill>
                <a:latin typeface="Cambria" panose="02040503050406030204" pitchFamily="18" charset="0"/>
              </a:rPr>
              <a:t>1</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y</a:t>
            </a:r>
            <a:r>
              <a:rPr lang="en-US" sz="2500" b="1" baseline="-25000" dirty="0">
                <a:solidFill>
                  <a:srgbClr val="FF0000"/>
                </a:solidFill>
                <a:latin typeface="Cambria" panose="02040503050406030204" pitchFamily="18" charset="0"/>
              </a:rPr>
              <a:t>1</a:t>
            </a:r>
            <a:r>
              <a:rPr lang="en-US" sz="2500" b="1" dirty="0">
                <a:solidFill>
                  <a:srgbClr val="FF0000"/>
                </a:solidFill>
                <a:latin typeface="Cambria" panose="02040503050406030204" pitchFamily="18" charset="0"/>
              </a:rPr>
              <a:t>) </a:t>
            </a:r>
            <a:r>
              <a:rPr lang="en-US" sz="2500" dirty="0">
                <a:latin typeface="Cambria" panose="02040503050406030204" pitchFamily="18" charset="0"/>
              </a:rPr>
              <a:t>and </a:t>
            </a:r>
            <a:r>
              <a:rPr lang="en-US" sz="2500" b="1" i="1" dirty="0">
                <a:solidFill>
                  <a:srgbClr val="FF0000"/>
                </a:solidFill>
                <a:latin typeface="Cambria" panose="02040503050406030204" pitchFamily="18" charset="0"/>
              </a:rPr>
              <a:t>Q</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x</a:t>
            </a:r>
            <a:r>
              <a:rPr lang="en-US" sz="2500" b="1" baseline="-25000" dirty="0">
                <a:solidFill>
                  <a:srgbClr val="FF0000"/>
                </a:solidFill>
                <a:latin typeface="Cambria" panose="02040503050406030204" pitchFamily="18" charset="0"/>
              </a:rPr>
              <a:t>2</a:t>
            </a:r>
            <a:r>
              <a:rPr lang="en-US" sz="2500" b="1" dirty="0">
                <a:solidFill>
                  <a:srgbClr val="FF0000"/>
                </a:solidFill>
                <a:latin typeface="Cambria" panose="02040503050406030204" pitchFamily="18" charset="0"/>
              </a:rPr>
              <a:t>,</a:t>
            </a:r>
            <a:r>
              <a:rPr lang="en-US" sz="2500" b="1" i="1" dirty="0">
                <a:solidFill>
                  <a:srgbClr val="FF0000"/>
                </a:solidFill>
                <a:latin typeface="Cambria" panose="02040503050406030204" pitchFamily="18" charset="0"/>
              </a:rPr>
              <a:t>y</a:t>
            </a:r>
            <a:r>
              <a:rPr lang="en-US" sz="2500" b="1" baseline="-25000" dirty="0">
                <a:solidFill>
                  <a:srgbClr val="FF0000"/>
                </a:solidFill>
                <a:latin typeface="Cambria" panose="02040503050406030204" pitchFamily="18" charset="0"/>
              </a:rPr>
              <a:t>2</a:t>
            </a:r>
            <a:r>
              <a:rPr lang="en-US" sz="2500" b="1" dirty="0">
                <a:solidFill>
                  <a:srgbClr val="FF0000"/>
                </a:solidFill>
                <a:latin typeface="Cambria" panose="02040503050406030204" pitchFamily="18" charset="0"/>
              </a:rPr>
              <a:t>)</a:t>
            </a:r>
            <a:endParaRPr lang="en-US" sz="25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4191000" y="1524000"/>
                <a:ext cx="5029200" cy="5847755"/>
              </a:xfrm>
              <a:prstGeom prst="rect">
                <a:avLst/>
              </a:prstGeom>
              <a:noFill/>
            </p:spPr>
            <p:txBody>
              <a:bodyPr wrap="square" rtlCol="0">
                <a:spAutoFit/>
              </a:bodyPr>
              <a:lstStyle/>
              <a:p>
                <a:r>
                  <a:rPr lang="en-US" sz="2200" b="1" i="1" dirty="0" smtClean="0">
                    <a:solidFill>
                      <a:srgbClr val="FF0000"/>
                    </a:solidFill>
                    <a:latin typeface="Cambria" panose="02040503050406030204" pitchFamily="18" charset="0"/>
                  </a:rPr>
                  <a:t>L</a:t>
                </a:r>
                <a:r>
                  <a:rPr lang="en-US" sz="2200" dirty="0">
                    <a:latin typeface="Cambria" panose="02040503050406030204" pitchFamily="18" charset="0"/>
                  </a:rPr>
                  <a:t> – line tangent to </a:t>
                </a:r>
                <a:r>
                  <a:rPr lang="en-US" sz="2200" b="1" dirty="0">
                    <a:solidFill>
                      <a:srgbClr val="FF0000"/>
                    </a:solidFill>
                    <a:latin typeface="Cambria" panose="02040503050406030204" pitchFamily="18" charset="0"/>
                  </a:rPr>
                  <a:t>E</a:t>
                </a:r>
                <a:r>
                  <a:rPr lang="en-US" sz="2200" dirty="0">
                    <a:latin typeface="Cambria" panose="02040503050406030204" pitchFamily="18" charset="0"/>
                  </a:rPr>
                  <a:t> at point </a:t>
                </a:r>
                <a:r>
                  <a:rPr lang="en-US" sz="2200" b="1" i="1" dirty="0">
                    <a:solidFill>
                      <a:srgbClr val="FF0000"/>
                    </a:solidFill>
                    <a:latin typeface="Cambria" panose="02040503050406030204" pitchFamily="18" charset="0"/>
                  </a:rPr>
                  <a:t>R</a:t>
                </a:r>
              </a:p>
              <a:p>
                <a:endParaRPr lang="en-US" sz="2200" dirty="0">
                  <a:latin typeface="Cambria" panose="02040503050406030204" pitchFamily="18" charset="0"/>
                </a:endParaRPr>
              </a:p>
              <a:p>
                <a:r>
                  <a:rPr lang="en-US" sz="2200" b="1" u="sng" dirty="0">
                    <a:solidFill>
                      <a:srgbClr val="0000FF"/>
                    </a:solidFill>
                    <a:latin typeface="Cambria" panose="02040503050406030204" pitchFamily="18" charset="0"/>
                  </a:rPr>
                  <a:t>Fact</a:t>
                </a:r>
              </a:p>
              <a:p>
                <a:r>
                  <a:rPr lang="en-US" sz="2200" b="1" i="1" dirty="0">
                    <a:solidFill>
                      <a:srgbClr val="FF0000"/>
                    </a:solidFill>
                    <a:latin typeface="Cambria" panose="02040503050406030204" pitchFamily="18" charset="0"/>
                  </a:rPr>
                  <a:t>L</a:t>
                </a:r>
                <a:r>
                  <a:rPr lang="en-US" sz="2200" dirty="0">
                    <a:latin typeface="Cambria" panose="02040503050406030204" pitchFamily="18" charset="0"/>
                  </a:rPr>
                  <a:t> intersects </a:t>
                </a:r>
                <a:r>
                  <a:rPr lang="en-US" sz="2200" b="1" dirty="0">
                    <a:solidFill>
                      <a:srgbClr val="FF0000"/>
                    </a:solidFill>
                    <a:latin typeface="Cambria" panose="02040503050406030204" pitchFamily="18" charset="0"/>
                  </a:rPr>
                  <a:t>E</a:t>
                </a:r>
                <a:r>
                  <a:rPr lang="en-US" sz="2200" dirty="0">
                    <a:latin typeface="Cambria" panose="02040503050406030204" pitchFamily="18" charset="0"/>
                  </a:rPr>
                  <a:t> in exactly one point</a:t>
                </a:r>
                <a:br>
                  <a:rPr lang="en-US" sz="2200" dirty="0">
                    <a:latin typeface="Cambria" panose="02040503050406030204" pitchFamily="18" charset="0"/>
                  </a:rPr>
                </a:br>
                <a:r>
                  <a:rPr lang="en-US" sz="2200" b="1" i="1" dirty="0">
                    <a:solidFill>
                      <a:srgbClr val="FF0000"/>
                    </a:solidFill>
                    <a:latin typeface="Cambria" panose="02040503050406030204" pitchFamily="18" charset="0"/>
                  </a:rPr>
                  <a:t>R</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3</a:t>
                </a:r>
                <a:r>
                  <a:rPr lang="en-US" sz="2200" b="1" dirty="0">
                    <a:solidFill>
                      <a:srgbClr val="FF0000"/>
                    </a:solidFill>
                    <a:latin typeface="Cambria" panose="02040503050406030204" pitchFamily="18" charset="0"/>
                  </a:rPr>
                  <a:t>,y</a:t>
                </a:r>
                <a:r>
                  <a:rPr lang="en-US" sz="2200" b="1" baseline="-25000" dirty="0">
                    <a:solidFill>
                      <a:srgbClr val="FF0000"/>
                    </a:solidFill>
                    <a:latin typeface="Cambria" panose="02040503050406030204" pitchFamily="18" charset="0"/>
                  </a:rPr>
                  <a:t>3</a:t>
                </a:r>
                <a:r>
                  <a:rPr lang="en-US" sz="2200" b="1" dirty="0">
                    <a:solidFill>
                      <a:srgbClr val="FF0000"/>
                    </a:solidFill>
                    <a:latin typeface="Cambria" panose="02040503050406030204" pitchFamily="18" charset="0"/>
                  </a:rPr>
                  <a:t>)</a:t>
                </a:r>
                <a:r>
                  <a:rPr lang="en-US" sz="2200" dirty="0">
                    <a:latin typeface="Cambria" panose="02040503050406030204" pitchFamily="18" charset="0"/>
                  </a:rPr>
                  <a:t>.</a:t>
                </a:r>
              </a:p>
              <a:p>
                <a:endParaRPr lang="en-US" sz="2200" dirty="0">
                  <a:latin typeface="Cambria" panose="02040503050406030204" pitchFamily="18" charset="0"/>
                </a:endParaRPr>
              </a:p>
              <a:p>
                <a:r>
                  <a:rPr lang="en-US" sz="2200" dirty="0">
                    <a:latin typeface="Cambria" panose="02040503050406030204" pitchFamily="18" charset="0"/>
                  </a:rPr>
                  <a:t>where:</a:t>
                </a:r>
              </a:p>
              <a:p>
                <a:endParaRPr lang="en-US" sz="2200" b="1" dirty="0">
                  <a:solidFill>
                    <a:srgbClr val="FF0000"/>
                  </a:solidFill>
                  <a:latin typeface="Cambria" panose="02040503050406030204" pitchFamily="18" charset="0"/>
                </a:endParaRPr>
              </a:p>
              <a:p>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3</a:t>
                </a:r>
                <a:r>
                  <a:rPr lang="en-US" sz="2200" b="1" dirty="0">
                    <a:solidFill>
                      <a:srgbClr val="FF0000"/>
                    </a:solidFill>
                    <a:latin typeface="Cambria" panose="02040503050406030204" pitchFamily="18" charset="0"/>
                  </a:rPr>
                  <a:t> = λ</a:t>
                </a:r>
                <a:r>
                  <a:rPr lang="en-US" sz="2200" b="1" baseline="30000" dirty="0">
                    <a:solidFill>
                      <a:srgbClr val="FF0000"/>
                    </a:solidFill>
                    <a:latin typeface="Cambria" panose="02040503050406030204" pitchFamily="18" charset="0"/>
                  </a:rPr>
                  <a:t>2</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1</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2</a:t>
                </a:r>
              </a:p>
              <a:p>
                <a:r>
                  <a:rPr lang="en-US" sz="2200" b="1" i="1" dirty="0">
                    <a:solidFill>
                      <a:srgbClr val="FF0000"/>
                    </a:solidFill>
                    <a:latin typeface="Cambria" panose="02040503050406030204" pitchFamily="18" charset="0"/>
                  </a:rPr>
                  <a:t>y</a:t>
                </a:r>
                <a:r>
                  <a:rPr lang="en-US" sz="2200" b="1" baseline="-25000" dirty="0">
                    <a:solidFill>
                      <a:srgbClr val="FF0000"/>
                    </a:solidFill>
                    <a:latin typeface="Cambria" panose="02040503050406030204" pitchFamily="18" charset="0"/>
                  </a:rPr>
                  <a:t>3</a:t>
                </a:r>
                <a:r>
                  <a:rPr lang="en-US" sz="2200" b="1" dirty="0">
                    <a:solidFill>
                      <a:srgbClr val="FF0000"/>
                    </a:solidFill>
                    <a:latin typeface="Cambria" panose="02040503050406030204" pitchFamily="18" charset="0"/>
                  </a:rPr>
                  <a:t> = λ(</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1</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x</a:t>
                </a:r>
                <a:r>
                  <a:rPr lang="en-US" sz="2200" b="1" baseline="-25000" dirty="0">
                    <a:solidFill>
                      <a:srgbClr val="FF0000"/>
                    </a:solidFill>
                    <a:latin typeface="Cambria" panose="02040503050406030204" pitchFamily="18" charset="0"/>
                  </a:rPr>
                  <a:t>3</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y</a:t>
                </a:r>
                <a:r>
                  <a:rPr lang="en-US" sz="2200" b="1" baseline="-25000" dirty="0">
                    <a:solidFill>
                      <a:srgbClr val="FF0000"/>
                    </a:solidFill>
                    <a:latin typeface="Cambria" panose="02040503050406030204" pitchFamily="18" charset="0"/>
                  </a:rPr>
                  <a:t>1</a:t>
                </a:r>
                <a:r>
                  <a:rPr lang="en-US" sz="2200" b="1" dirty="0">
                    <a:solidFill>
                      <a:srgbClr val="FF0000"/>
                    </a:solidFill>
                    <a:latin typeface="Cambria" panose="02040503050406030204" pitchFamily="18" charset="0"/>
                  </a:rPr>
                  <a:t>   </a:t>
                </a:r>
              </a:p>
              <a:p>
                <a:endParaRPr lang="en-US" sz="2200" dirty="0">
                  <a:latin typeface="Cambria" panose="02040503050406030204" pitchFamily="18" charset="0"/>
                </a:endParaRPr>
              </a:p>
              <a:p>
                <a:r>
                  <a:rPr lang="en-US" sz="2200" dirty="0">
                    <a:latin typeface="Cambria" panose="02040503050406030204" pitchFamily="18" charset="0"/>
                  </a:rPr>
                  <a:t>and</a:t>
                </a:r>
              </a:p>
              <a:p>
                <a:endParaRPr lang="en-US" sz="2200" dirty="0">
                  <a:latin typeface="Cambria" panose="02040503050406030204" pitchFamily="18" charset="0"/>
                </a:endParaRPr>
              </a:p>
              <a:p>
                <a:r>
                  <a:rPr lang="en-US" sz="2200" b="1" dirty="0">
                    <a:solidFill>
                      <a:srgbClr val="FF0000"/>
                    </a:solidFill>
                    <a:latin typeface="Cambria" panose="02040503050406030204" pitchFamily="18" charset="0"/>
                  </a:rPr>
                  <a:t>λ = (</a:t>
                </a:r>
                <a:r>
                  <a:rPr lang="en-US" sz="2200" b="1" dirty="0" smtClean="0">
                    <a:solidFill>
                      <a:srgbClr val="FF0000"/>
                    </a:solidFill>
                    <a:latin typeface="Cambria" panose="02040503050406030204" pitchFamily="18" charset="0"/>
                  </a:rPr>
                  <a:t>3</a:t>
                </a:r>
                <a14:m>
                  <m:oMath xmlns:m="http://schemas.openxmlformats.org/officeDocument/2006/math">
                    <m:sSubSup>
                      <m:sSubSupPr>
                        <m:ctrlPr>
                          <a:rPr lang="pl-PL" sz="2200" b="1" i="1" smtClean="0">
                            <a:solidFill>
                              <a:srgbClr val="FF0000"/>
                            </a:solidFill>
                            <a:latin typeface="Cambria Math" panose="02040503050406030204" pitchFamily="18" charset="0"/>
                          </a:rPr>
                        </m:ctrlPr>
                      </m:sSubSupPr>
                      <m:e>
                        <m:r>
                          <a:rPr lang="pl-PL" sz="2200" b="1" i="1" smtClean="0">
                            <a:solidFill>
                              <a:srgbClr val="FF0000"/>
                            </a:solidFill>
                            <a:latin typeface="Cambria Math" panose="02040503050406030204" pitchFamily="18" charset="0"/>
                          </a:rPr>
                          <m:t>𝒙</m:t>
                        </m:r>
                      </m:e>
                      <m:sub>
                        <m:r>
                          <a:rPr lang="pl-PL" sz="2200" b="1" i="1" smtClean="0">
                            <a:solidFill>
                              <a:srgbClr val="FF0000"/>
                            </a:solidFill>
                            <a:latin typeface="Cambria Math" panose="02040503050406030204" pitchFamily="18" charset="0"/>
                          </a:rPr>
                          <m:t>𝟏</m:t>
                        </m:r>
                      </m:sub>
                      <m:sup>
                        <m:r>
                          <a:rPr lang="pl-PL" sz="2200" b="1" i="1" smtClean="0">
                            <a:solidFill>
                              <a:srgbClr val="FF0000"/>
                            </a:solidFill>
                            <a:latin typeface="Cambria Math" panose="02040503050406030204" pitchFamily="18" charset="0"/>
                          </a:rPr>
                          <m:t>𝟐</m:t>
                        </m:r>
                      </m:sup>
                    </m:sSubSup>
                  </m:oMath>
                </a14:m>
                <a:r>
                  <a:rPr lang="en-US" sz="2200" b="1" baseline="30000" dirty="0" smtClean="0">
                    <a:solidFill>
                      <a:srgbClr val="FF0000"/>
                    </a:solidFill>
                    <a:latin typeface="Cambria" panose="02040503050406030204" pitchFamily="18" charset="0"/>
                  </a:rPr>
                  <a:t> </a:t>
                </a:r>
                <a:r>
                  <a:rPr lang="en-US" sz="2200" b="1" i="1" dirty="0">
                    <a:solidFill>
                      <a:srgbClr val="FF0000"/>
                    </a:solidFill>
                    <a:latin typeface="Cambria" panose="02040503050406030204" pitchFamily="18" charset="0"/>
                  </a:rPr>
                  <a:t>y</a:t>
                </a:r>
                <a:r>
                  <a:rPr lang="en-US" sz="2200" b="1" baseline="-25000" dirty="0">
                    <a:solidFill>
                      <a:srgbClr val="FF0000"/>
                    </a:solidFill>
                    <a:latin typeface="Cambria" panose="02040503050406030204" pitchFamily="18" charset="0"/>
                  </a:rPr>
                  <a:t>2 </a:t>
                </a:r>
                <a:r>
                  <a:rPr lang="en-US" sz="2200" b="1" dirty="0">
                    <a:solidFill>
                      <a:srgbClr val="FF0000"/>
                    </a:solidFill>
                    <a:latin typeface="Cambria" panose="02040503050406030204" pitchFamily="18" charset="0"/>
                  </a:rPr>
                  <a:t> + </a:t>
                </a:r>
                <a:r>
                  <a:rPr lang="en-US" sz="2200" b="1" i="1" dirty="0">
                    <a:solidFill>
                      <a:srgbClr val="FF0000"/>
                    </a:solidFill>
                    <a:latin typeface="Cambria" panose="02040503050406030204" pitchFamily="18" charset="0"/>
                  </a:rPr>
                  <a:t>a</a:t>
                </a:r>
                <a:r>
                  <a:rPr lang="en-US" sz="2200" b="1" dirty="0">
                    <a:solidFill>
                      <a:srgbClr val="FF0000"/>
                    </a:solidFill>
                    <a:latin typeface="Cambria" panose="02040503050406030204" pitchFamily="18" charset="0"/>
                  </a:rPr>
                  <a:t>)/(2</a:t>
                </a:r>
                <a:r>
                  <a:rPr lang="en-US" sz="2200" b="1" i="1" dirty="0">
                    <a:solidFill>
                      <a:srgbClr val="FF0000"/>
                    </a:solidFill>
                    <a:latin typeface="Cambria" panose="02040503050406030204" pitchFamily="18" charset="0"/>
                  </a:rPr>
                  <a:t>y</a:t>
                </a:r>
                <a:r>
                  <a:rPr lang="en-US" sz="2200" b="1" baseline="-25000" dirty="0">
                    <a:solidFill>
                      <a:srgbClr val="FF0000"/>
                    </a:solidFill>
                    <a:latin typeface="Cambria" panose="02040503050406030204" pitchFamily="18" charset="0"/>
                  </a:rPr>
                  <a:t>1</a:t>
                </a:r>
                <a:r>
                  <a:rPr lang="en-US" sz="2200" b="1" dirty="0">
                    <a:solidFill>
                      <a:srgbClr val="FF0000"/>
                    </a:solidFill>
                    <a:latin typeface="Cambria" panose="02040503050406030204" pitchFamily="18" charset="0"/>
                  </a:rPr>
                  <a:t>)</a:t>
                </a:r>
                <a:endParaRPr lang="en-US" sz="2200" dirty="0">
                  <a:latin typeface="Cambria" panose="02040503050406030204" pitchFamily="18" charset="0"/>
                </a:endParaRPr>
              </a:p>
              <a:p>
                <a:endParaRPr lang="en-US" sz="2200" dirty="0">
                  <a:latin typeface="Cambria" panose="02040503050406030204" pitchFamily="18" charset="0"/>
                </a:endParaRPr>
              </a:p>
              <a:p>
                <a:endParaRPr lang="en-US" sz="2200" dirty="0">
                  <a:latin typeface="Cambria" panose="02040503050406030204" pitchFamily="18" charset="0"/>
                </a:endParaRPr>
              </a:p>
              <a:p>
                <a:endParaRPr lang="en-US" sz="2200" dirty="0">
                  <a:latin typeface="Cambria"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191000" y="1524000"/>
                <a:ext cx="5029200" cy="5847755"/>
              </a:xfrm>
              <a:prstGeom prst="rect">
                <a:avLst/>
              </a:prstGeom>
              <a:blipFill>
                <a:blip r:embed="rId5"/>
                <a:stretch>
                  <a:fillRect l="-1576" t="-730"/>
                </a:stretch>
              </a:blipFill>
            </p:spPr>
            <p:txBody>
              <a:bodyPr/>
              <a:lstStyle/>
              <a:p>
                <a:r>
                  <a:rPr lang="pl-PL">
                    <a:noFill/>
                  </a:rPr>
                  <a:t> </a:t>
                </a:r>
              </a:p>
            </p:txBody>
          </p:sp>
        </mc:Fallback>
      </mc:AlternateContent>
      <p:cxnSp>
        <p:nvCxnSpPr>
          <p:cNvPr id="14" name="Straight Connector 13"/>
          <p:cNvCxnSpPr/>
          <p:nvPr/>
        </p:nvCxnSpPr>
        <p:spPr>
          <a:xfrm flipV="1">
            <a:off x="304800" y="2971800"/>
            <a:ext cx="3352800" cy="45720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7200" y="2667000"/>
            <a:ext cx="914400" cy="553998"/>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P=Q</a:t>
            </a:r>
          </a:p>
        </p:txBody>
      </p:sp>
      <p:sp>
        <p:nvSpPr>
          <p:cNvPr id="18" name="TextBox 17"/>
          <p:cNvSpPr txBox="1"/>
          <p:nvPr/>
        </p:nvSpPr>
        <p:spPr>
          <a:xfrm>
            <a:off x="668927" y="2819400"/>
            <a:ext cx="303288" cy="707886"/>
          </a:xfrm>
          <a:prstGeom prst="rect">
            <a:avLst/>
          </a:prstGeom>
          <a:noFill/>
        </p:spPr>
        <p:txBody>
          <a:bodyPr wrap="none" rtlCol="0">
            <a:spAutoFit/>
          </a:bodyPr>
          <a:lstStyle/>
          <a:p>
            <a:r>
              <a:rPr lang="en-US" sz="4000" b="1" dirty="0">
                <a:solidFill>
                  <a:srgbClr val="FF0000"/>
                </a:solidFill>
                <a:latin typeface="Cambria" panose="02040503050406030204" pitchFamily="18" charset="0"/>
              </a:rPr>
              <a:t>.</a:t>
            </a:r>
          </a:p>
        </p:txBody>
      </p:sp>
      <p:grpSp>
        <p:nvGrpSpPr>
          <p:cNvPr id="25" name="Group 24"/>
          <p:cNvGrpSpPr/>
          <p:nvPr/>
        </p:nvGrpSpPr>
        <p:grpSpPr>
          <a:xfrm>
            <a:off x="2667000" y="2286000"/>
            <a:ext cx="696142" cy="3429000"/>
            <a:chOff x="2667000" y="2286000"/>
            <a:chExt cx="696142" cy="3429000"/>
          </a:xfrm>
        </p:grpSpPr>
        <p:cxnSp>
          <p:nvCxnSpPr>
            <p:cNvPr id="11" name="Straight Arrow Connector 10"/>
            <p:cNvCxnSpPr/>
            <p:nvPr/>
          </p:nvCxnSpPr>
          <p:spPr>
            <a:xfrm rot="5400000">
              <a:off x="1105694" y="3999706"/>
              <a:ext cx="3429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95600" y="2951202"/>
              <a:ext cx="467542" cy="553998"/>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R</a:t>
              </a:r>
            </a:p>
          </p:txBody>
        </p:sp>
        <p:sp>
          <p:nvSpPr>
            <p:cNvPr id="22" name="TextBox 21"/>
            <p:cNvSpPr txBox="1"/>
            <p:nvPr/>
          </p:nvSpPr>
          <p:spPr>
            <a:xfrm flipH="1">
              <a:off x="2667000" y="2568714"/>
              <a:ext cx="304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rPr>
                <a:t>.</a:t>
              </a:r>
            </a:p>
          </p:txBody>
        </p:sp>
      </p:grpSp>
      <p:grpSp>
        <p:nvGrpSpPr>
          <p:cNvPr id="26" name="Group 25"/>
          <p:cNvGrpSpPr/>
          <p:nvPr/>
        </p:nvGrpSpPr>
        <p:grpSpPr>
          <a:xfrm>
            <a:off x="820571" y="4498538"/>
            <a:ext cx="2258358" cy="1396663"/>
            <a:chOff x="1229960" y="4495800"/>
            <a:chExt cx="1762942" cy="1396663"/>
          </a:xfrm>
        </p:grpSpPr>
        <p:sp>
          <p:nvSpPr>
            <p:cNvPr id="9" name="TextBox 8"/>
            <p:cNvSpPr txBox="1"/>
            <p:nvPr/>
          </p:nvSpPr>
          <p:spPr>
            <a:xfrm>
              <a:off x="1229960" y="4876800"/>
              <a:ext cx="1762942" cy="1015663"/>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P + Q = -R</a:t>
              </a:r>
            </a:p>
          </p:txBody>
        </p:sp>
        <p:sp>
          <p:nvSpPr>
            <p:cNvPr id="10" name="TextBox 9"/>
            <p:cNvSpPr txBox="1"/>
            <p:nvPr/>
          </p:nvSpPr>
          <p:spPr>
            <a:xfrm>
              <a:off x="2667000" y="4495800"/>
              <a:ext cx="303288" cy="707886"/>
            </a:xfrm>
            <a:prstGeom prst="rect">
              <a:avLst/>
            </a:prstGeom>
            <a:noFill/>
          </p:spPr>
          <p:txBody>
            <a:bodyPr wrap="none" rtlCol="0">
              <a:spAutoFit/>
            </a:bodyPr>
            <a:lstStyle/>
            <a:p>
              <a:r>
                <a:rPr lang="en-US" sz="4000" b="1" dirty="0">
                  <a:solidFill>
                    <a:srgbClr val="FF0000"/>
                  </a:solidFill>
                  <a:latin typeface="Cambria" panose="02040503050406030204" pitchFamily="18" charset="0"/>
                </a:rPr>
                <a:t>.</a:t>
              </a: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prove that this is a group?</a:t>
            </a:r>
          </a:p>
        </p:txBody>
      </p:sp>
      <p:sp>
        <p:nvSpPr>
          <p:cNvPr id="3" name="Content Placeholder 2"/>
          <p:cNvSpPr>
            <a:spLocks noGrp="1"/>
          </p:cNvSpPr>
          <p:nvPr>
            <p:ph idx="1"/>
          </p:nvPr>
        </p:nvSpPr>
        <p:spPr/>
        <p:txBody>
          <a:bodyPr>
            <a:normAutofit/>
          </a:bodyPr>
          <a:lstStyle/>
          <a:p>
            <a:pPr>
              <a:buNone/>
            </a:pPr>
            <a:r>
              <a:rPr lang="en-US" dirty="0"/>
              <a:t>Easy to see:</a:t>
            </a:r>
          </a:p>
          <a:p>
            <a:r>
              <a:rPr lang="en-US" dirty="0"/>
              <a:t>addition is closed on the set </a:t>
            </a:r>
            <a:r>
              <a:rPr lang="en-US" b="1" dirty="0">
                <a:solidFill>
                  <a:srgbClr val="FF0000"/>
                </a:solidFill>
              </a:rPr>
              <a:t>E</a:t>
            </a:r>
          </a:p>
          <a:p>
            <a:r>
              <a:rPr lang="en-US" dirty="0"/>
              <a:t>addition is commutative</a:t>
            </a:r>
          </a:p>
          <a:p>
            <a:r>
              <a:rPr lang="it-IT" b="1" dirty="0">
                <a:latin typeface="Lucida Handwriting"/>
                <a:cs typeface="Lucida Handwriting"/>
              </a:rPr>
              <a:t> </a:t>
            </a:r>
            <a:r>
              <a:rPr lang="it-IT" b="1" dirty="0">
                <a:solidFill>
                  <a:srgbClr val="FF0000"/>
                </a:solidFill>
                <a:latin typeface="Lucida Handwriting"/>
                <a:cs typeface="Lucida Handwriting"/>
              </a:rPr>
              <a:t>O </a:t>
            </a:r>
            <a:r>
              <a:rPr lang="en-US" dirty="0"/>
              <a:t>is an identity</a:t>
            </a:r>
          </a:p>
          <a:p>
            <a:pPr marL="514350" indent="-514350"/>
            <a:r>
              <a:rPr lang="en-US" dirty="0"/>
              <a:t>every point has an inverse</a:t>
            </a:r>
          </a:p>
          <a:p>
            <a:pPr marL="514350" indent="-514350"/>
            <a:endParaRPr lang="en-US" dirty="0"/>
          </a:p>
          <a:p>
            <a:pPr marL="514350" indent="-514350">
              <a:buNone/>
            </a:pPr>
            <a:r>
              <a:rPr lang="en-US" dirty="0"/>
              <a:t>What remains is </a:t>
            </a:r>
            <a:r>
              <a:rPr lang="en-US" b="1" dirty="0">
                <a:solidFill>
                  <a:srgbClr val="0000FF"/>
                </a:solidFill>
              </a:rPr>
              <a:t>associativity </a:t>
            </a:r>
            <a:r>
              <a:rPr lang="en-US" b="1" dirty="0"/>
              <a:t>(exercise).</a:t>
            </a:r>
            <a:endParaRPr lang="en-US" dirty="0"/>
          </a:p>
          <a:p>
            <a:endParaRPr lang="en-US" dirty="0"/>
          </a:p>
          <a:p>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856984" cy="1143000"/>
          </a:xfrm>
        </p:spPr>
        <p:txBody>
          <a:bodyPr>
            <a:noAutofit/>
          </a:bodyPr>
          <a:lstStyle/>
          <a:p>
            <a:pPr algn="l"/>
            <a:r>
              <a:rPr lang="en-US" sz="3800" dirty="0"/>
              <a:t>How to use these groups </a:t>
            </a:r>
            <a:r>
              <a:rPr lang="en-US" sz="3800" dirty="0" smtClean="0"/>
              <a:t>in</a:t>
            </a:r>
            <a:r>
              <a:rPr lang="pl-PL" sz="3800" dirty="0" smtClean="0"/>
              <a:t> </a:t>
            </a:r>
            <a:r>
              <a:rPr lang="en-US" sz="3800" dirty="0" smtClean="0"/>
              <a:t>cryptography</a:t>
            </a:r>
            <a:r>
              <a:rPr lang="en-US" sz="3800" dirty="0"/>
              <a:t>?</a:t>
            </a:r>
          </a:p>
        </p:txBody>
      </p:sp>
      <p:sp>
        <p:nvSpPr>
          <p:cNvPr id="3" name="Content Placeholder 2"/>
          <p:cNvSpPr>
            <a:spLocks noGrp="1"/>
          </p:cNvSpPr>
          <p:nvPr>
            <p:ph idx="1"/>
          </p:nvPr>
        </p:nvSpPr>
        <p:spPr>
          <a:xfrm>
            <a:off x="457200" y="2057400"/>
            <a:ext cx="8229600" cy="4525963"/>
          </a:xfrm>
        </p:spPr>
        <p:txBody>
          <a:bodyPr/>
          <a:lstStyle/>
          <a:p>
            <a:pPr>
              <a:buNone/>
            </a:pPr>
            <a:r>
              <a:rPr lang="en-US" dirty="0"/>
              <a:t>Instead of the reals use some finite field.</a:t>
            </a:r>
          </a:p>
          <a:p>
            <a:pPr>
              <a:buNone/>
            </a:pPr>
            <a:endParaRPr lang="en-US" dirty="0"/>
          </a:p>
          <a:p>
            <a:pPr>
              <a:buNone/>
            </a:pPr>
            <a:r>
              <a:rPr lang="en-US" dirty="0"/>
              <a:t>For example </a:t>
            </a:r>
            <a:r>
              <a:rPr lang="en-US" b="1" i="1" dirty="0" err="1">
                <a:solidFill>
                  <a:srgbClr val="FF0000"/>
                </a:solidFill>
              </a:rPr>
              <a:t>Z</a:t>
            </a:r>
            <a:r>
              <a:rPr lang="en-US" b="1" i="1" baseline="-25000" dirty="0" err="1">
                <a:solidFill>
                  <a:srgbClr val="FF0000"/>
                </a:solidFill>
              </a:rPr>
              <a:t>p</a:t>
            </a:r>
            <a:r>
              <a:rPr lang="en-US" dirty="0"/>
              <a:t>, where </a:t>
            </a:r>
            <a:r>
              <a:rPr lang="en-US" b="1" i="1" dirty="0">
                <a:solidFill>
                  <a:srgbClr val="FF0000"/>
                </a:solidFill>
              </a:rPr>
              <a:t>p</a:t>
            </a:r>
            <a:r>
              <a:rPr lang="en-US" dirty="0"/>
              <a:t> is prime.</a:t>
            </a:r>
          </a:p>
          <a:p>
            <a:pPr>
              <a:buNone/>
            </a:pPr>
            <a:endParaRPr lang="en-US" dirty="0"/>
          </a:p>
          <a:p>
            <a:pPr>
              <a:buNone/>
            </a:pPr>
            <a:r>
              <a:rPr lang="en-US" dirty="0"/>
              <a:t>All the formulas remain the same!</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2400"/>
            <a:ext cx="8435280" cy="1143000"/>
          </a:xfrm>
        </p:spPr>
        <p:txBody>
          <a:bodyPr/>
          <a:lstStyle/>
          <a:p>
            <a:pPr algn="l"/>
            <a:r>
              <a:rPr lang="en-US" dirty="0"/>
              <a:t>Example</a:t>
            </a:r>
          </a:p>
        </p:txBody>
      </p:sp>
      <p:graphicFrame>
        <p:nvGraphicFramePr>
          <p:cNvPr id="5" name="Table 4"/>
          <p:cNvGraphicFramePr>
            <a:graphicFrameLocks noGrp="1"/>
          </p:cNvGraphicFramePr>
          <p:nvPr>
            <p:extLst>
              <p:ext uri="{D42A27DB-BD31-4B8C-83A1-F6EECF244321}">
                <p14:modId xmlns:p14="http://schemas.microsoft.com/office/powerpoint/2010/main" val="1577655241"/>
              </p:ext>
            </p:extLst>
          </p:nvPr>
        </p:nvGraphicFramePr>
        <p:xfrm>
          <a:off x="1763688" y="1556792"/>
          <a:ext cx="6096000" cy="4714240"/>
        </p:xfrm>
        <a:graphic>
          <a:graphicData uri="http://schemas.openxmlformats.org/drawingml/2006/table">
            <a:tbl>
              <a:tblPr firstRow="1" bandRow="1">
                <a:tableStyleId>{74C1A8A3-306A-4EB7-A6B1-4F7E0EB9C5D6}</a:tableStyleId>
              </a:tblPr>
              <a:tblGrid>
                <a:gridCol w="685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b="1" i="1" dirty="0">
                          <a:solidFill>
                            <a:srgbClr val="FF0000"/>
                          </a:solidFill>
                          <a:latin typeface="Cambria" panose="02040503050406030204" pitchFamily="18" charset="0"/>
                        </a:rPr>
                        <a:t>x</a:t>
                      </a:r>
                    </a:p>
                  </a:txBody>
                  <a:tcPr>
                    <a:solidFill>
                      <a:schemeClr val="accent5">
                        <a:lumMod val="20000"/>
                        <a:lumOff val="80000"/>
                      </a:schemeClr>
                    </a:solidFill>
                  </a:tcPr>
                </a:tc>
                <a:tc>
                  <a:txBody>
                    <a:bodyPr/>
                    <a:lstStyle/>
                    <a:p>
                      <a:pPr algn="ctr"/>
                      <a:r>
                        <a:rPr lang="en-US" b="1" i="1" dirty="0">
                          <a:solidFill>
                            <a:srgbClr val="FF0000"/>
                          </a:solidFill>
                          <a:latin typeface="Cambria" panose="02040503050406030204" pitchFamily="18" charset="0"/>
                        </a:rPr>
                        <a:t>x</a:t>
                      </a:r>
                      <a:r>
                        <a:rPr lang="en-US" b="1" baseline="30000" dirty="0">
                          <a:solidFill>
                            <a:srgbClr val="FF0000"/>
                          </a:solidFill>
                          <a:latin typeface="Cambria" panose="02040503050406030204" pitchFamily="18" charset="0"/>
                        </a:rPr>
                        <a:t>3</a:t>
                      </a:r>
                      <a:r>
                        <a:rPr lang="en-US" b="1" dirty="0">
                          <a:solidFill>
                            <a:srgbClr val="FF0000"/>
                          </a:solidFill>
                          <a:latin typeface="Cambria" panose="02040503050406030204" pitchFamily="18" charset="0"/>
                        </a:rPr>
                        <a:t> + </a:t>
                      </a:r>
                      <a:r>
                        <a:rPr lang="en-US" b="1" i="1" dirty="0">
                          <a:solidFill>
                            <a:srgbClr val="FF0000"/>
                          </a:solidFill>
                          <a:latin typeface="Cambria" panose="02040503050406030204" pitchFamily="18" charset="0"/>
                        </a:rPr>
                        <a:t>x</a:t>
                      </a:r>
                      <a:r>
                        <a:rPr lang="en-US" b="1" dirty="0">
                          <a:solidFill>
                            <a:srgbClr val="FF0000"/>
                          </a:solidFill>
                          <a:latin typeface="Cambria" panose="02040503050406030204" pitchFamily="18" charset="0"/>
                        </a:rPr>
                        <a:t> + 6 mod 11</a:t>
                      </a:r>
                    </a:p>
                  </a:txBody>
                  <a:tcPr>
                    <a:solidFill>
                      <a:schemeClr val="accent5">
                        <a:lumMod val="20000"/>
                        <a:lumOff val="80000"/>
                      </a:schemeClr>
                    </a:solidFill>
                  </a:tcPr>
                </a:tc>
                <a:tc>
                  <a:txBody>
                    <a:bodyPr/>
                    <a:lstStyle/>
                    <a:p>
                      <a:pPr algn="ctr"/>
                      <a:r>
                        <a:rPr lang="en-US" b="1" dirty="0">
                          <a:solidFill>
                            <a:srgbClr val="FF0000"/>
                          </a:solidFill>
                          <a:latin typeface="Cambria" panose="02040503050406030204" pitchFamily="18" charset="0"/>
                        </a:rPr>
                        <a:t>quadratic residue?</a:t>
                      </a:r>
                    </a:p>
                  </a:txBody>
                  <a:tcPr>
                    <a:solidFill>
                      <a:schemeClr val="accent5">
                        <a:lumMod val="20000"/>
                        <a:lumOff val="80000"/>
                      </a:schemeClr>
                    </a:solidFill>
                  </a:tcPr>
                </a:tc>
                <a:tc>
                  <a:txBody>
                    <a:bodyPr/>
                    <a:lstStyle/>
                    <a:p>
                      <a:pPr algn="ctr"/>
                      <a:r>
                        <a:rPr lang="en-US" b="1" i="1" dirty="0">
                          <a:solidFill>
                            <a:srgbClr val="FF0000"/>
                          </a:solidFill>
                          <a:latin typeface="Cambria" panose="02040503050406030204" pitchFamily="18" charset="0"/>
                        </a:rPr>
                        <a:t>y</a:t>
                      </a: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algn="ctr"/>
                      <a:r>
                        <a:rPr lang="en-US" b="1" dirty="0">
                          <a:solidFill>
                            <a:srgbClr val="FF0000"/>
                          </a:solidFill>
                          <a:latin typeface="Cambria" panose="02040503050406030204" pitchFamily="18" charset="0"/>
                        </a:rPr>
                        <a:t>0</a:t>
                      </a:r>
                    </a:p>
                  </a:txBody>
                  <a:tcPr/>
                </a:tc>
                <a:tc>
                  <a:txBody>
                    <a:bodyPr/>
                    <a:lstStyle/>
                    <a:p>
                      <a:pPr algn="ctr"/>
                      <a:r>
                        <a:rPr lang="en-US" b="1" dirty="0">
                          <a:solidFill>
                            <a:srgbClr val="FF0000"/>
                          </a:solidFill>
                          <a:latin typeface="Cambria" panose="02040503050406030204" pitchFamily="18" charset="0"/>
                        </a:rPr>
                        <a:t>6</a:t>
                      </a:r>
                    </a:p>
                  </a:txBody>
                  <a:tcPr/>
                </a:tc>
                <a:tc>
                  <a:txBody>
                    <a:bodyPr/>
                    <a:lstStyle/>
                    <a:p>
                      <a:pPr algn="ctr"/>
                      <a:r>
                        <a:rPr lang="en-US" b="1" dirty="0">
                          <a:solidFill>
                            <a:srgbClr val="FF0000"/>
                          </a:solidFill>
                          <a:latin typeface="Cambria" panose="02040503050406030204" pitchFamily="18" charset="0"/>
                        </a:rPr>
                        <a:t>no</a:t>
                      </a:r>
                    </a:p>
                  </a:txBody>
                  <a:tcPr/>
                </a:tc>
                <a:tc>
                  <a:txBody>
                    <a:bodyPr/>
                    <a:lstStyle/>
                    <a:p>
                      <a:pPr algn="ctr"/>
                      <a:endParaRPr lang="en-US" b="1" dirty="0">
                        <a:solidFill>
                          <a:srgbClr val="FF0000"/>
                        </a:solidFill>
                        <a:latin typeface="Cambria" panose="02040503050406030204" pitchFamily="18" charset="0"/>
                      </a:endParaRPr>
                    </a:p>
                  </a:txBody>
                  <a:tcPr/>
                </a:tc>
                <a:extLst>
                  <a:ext uri="{0D108BD9-81ED-4DB2-BD59-A6C34878D82A}">
                    <a16:rowId xmlns:a16="http://schemas.microsoft.com/office/drawing/2014/main" val="10001"/>
                  </a:ext>
                </a:extLst>
              </a:tr>
              <a:tr h="285224">
                <a:tc>
                  <a:txBody>
                    <a:bodyPr/>
                    <a:lstStyle/>
                    <a:p>
                      <a:pPr algn="ctr"/>
                      <a:r>
                        <a:rPr lang="en-US" b="1" dirty="0">
                          <a:solidFill>
                            <a:srgbClr val="FF0000"/>
                          </a:solidFill>
                          <a:latin typeface="Cambria" panose="02040503050406030204" pitchFamily="18" charset="0"/>
                        </a:rPr>
                        <a:t>1</a:t>
                      </a:r>
                    </a:p>
                  </a:txBody>
                  <a:tcPr/>
                </a:tc>
                <a:tc>
                  <a:txBody>
                    <a:bodyPr/>
                    <a:lstStyle/>
                    <a:p>
                      <a:pPr algn="ctr"/>
                      <a:r>
                        <a:rPr lang="en-US" b="1" dirty="0">
                          <a:solidFill>
                            <a:srgbClr val="FF0000"/>
                          </a:solidFill>
                          <a:latin typeface="Cambria" panose="02040503050406030204" pitchFamily="18" charset="0"/>
                        </a:rPr>
                        <a:t>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Cambria" panose="02040503050406030204" pitchFamily="18" charset="0"/>
                        </a:rPr>
                        <a:t>no</a:t>
                      </a:r>
                      <a:endParaRPr lang="en-US" b="1" dirty="0">
                        <a:solidFill>
                          <a:srgbClr val="FF0000"/>
                        </a:solidFill>
                        <a:latin typeface="Cambria" panose="02040503050406030204" pitchFamily="18" charset="0"/>
                      </a:endParaRPr>
                    </a:p>
                  </a:txBody>
                  <a:tcPr/>
                </a:tc>
                <a:tc>
                  <a:txBody>
                    <a:bodyPr/>
                    <a:lstStyle/>
                    <a:p>
                      <a:pPr algn="ctr"/>
                      <a:endParaRPr lang="en-US" b="1" dirty="0">
                        <a:solidFill>
                          <a:srgbClr val="FF0000"/>
                        </a:solidFill>
                        <a:latin typeface="Cambria" panose="02040503050406030204" pitchFamily="18" charset="0"/>
                      </a:endParaRPr>
                    </a:p>
                  </a:txBody>
                  <a:tcPr/>
                </a:tc>
                <a:extLst>
                  <a:ext uri="{0D108BD9-81ED-4DB2-BD59-A6C34878D82A}">
                    <a16:rowId xmlns:a16="http://schemas.microsoft.com/office/drawing/2014/main" val="10002"/>
                  </a:ext>
                </a:extLst>
              </a:tr>
              <a:tr h="370840">
                <a:tc>
                  <a:txBody>
                    <a:bodyPr/>
                    <a:lstStyle/>
                    <a:p>
                      <a:pPr algn="ctr"/>
                      <a:r>
                        <a:rPr lang="en-US" b="1" dirty="0">
                          <a:solidFill>
                            <a:srgbClr val="FF0000"/>
                          </a:solidFill>
                          <a:latin typeface="Cambria" panose="02040503050406030204" pitchFamily="18" charset="0"/>
                        </a:rPr>
                        <a:t>2</a:t>
                      </a:r>
                    </a:p>
                  </a:txBody>
                  <a:tcPr/>
                </a:tc>
                <a:tc>
                  <a:txBody>
                    <a:bodyPr/>
                    <a:lstStyle/>
                    <a:p>
                      <a:pPr algn="ctr"/>
                      <a:r>
                        <a:rPr lang="en-US" b="1" dirty="0">
                          <a:solidFill>
                            <a:srgbClr val="FF0000"/>
                          </a:solidFill>
                          <a:latin typeface="Cambria" panose="02040503050406030204" pitchFamily="18" charset="0"/>
                        </a:rPr>
                        <a:t>5</a:t>
                      </a:r>
                    </a:p>
                  </a:txBody>
                  <a:tcPr/>
                </a:tc>
                <a:tc>
                  <a:txBody>
                    <a:bodyPr/>
                    <a:lstStyle/>
                    <a:p>
                      <a:pPr algn="ctr"/>
                      <a:r>
                        <a:rPr lang="en-US" b="1" dirty="0">
                          <a:solidFill>
                            <a:srgbClr val="FF0000"/>
                          </a:solidFill>
                          <a:latin typeface="Cambria" panose="02040503050406030204" pitchFamily="18" charset="0"/>
                        </a:rPr>
                        <a:t>yes</a:t>
                      </a:r>
                    </a:p>
                  </a:txBody>
                  <a:tcPr/>
                </a:tc>
                <a:tc>
                  <a:txBody>
                    <a:bodyPr/>
                    <a:lstStyle/>
                    <a:p>
                      <a:pPr algn="ctr"/>
                      <a:r>
                        <a:rPr lang="en-US" b="1" dirty="0">
                          <a:solidFill>
                            <a:srgbClr val="FF0000"/>
                          </a:solidFill>
                          <a:latin typeface="Cambria" panose="02040503050406030204" pitchFamily="18" charset="0"/>
                        </a:rPr>
                        <a:t>4,7</a:t>
                      </a:r>
                    </a:p>
                  </a:txBody>
                  <a:tcPr/>
                </a:tc>
                <a:extLst>
                  <a:ext uri="{0D108BD9-81ED-4DB2-BD59-A6C34878D82A}">
                    <a16:rowId xmlns:a16="http://schemas.microsoft.com/office/drawing/2014/main" val="10003"/>
                  </a:ext>
                </a:extLst>
              </a:tr>
              <a:tr h="370840">
                <a:tc>
                  <a:txBody>
                    <a:bodyPr/>
                    <a:lstStyle/>
                    <a:p>
                      <a:pPr algn="ctr"/>
                      <a:r>
                        <a:rPr lang="en-US" b="1" dirty="0">
                          <a:solidFill>
                            <a:srgbClr val="FF0000"/>
                          </a:solidFill>
                          <a:latin typeface="Cambria" panose="02040503050406030204" pitchFamily="18" charset="0"/>
                        </a:rPr>
                        <a:t>3</a:t>
                      </a:r>
                    </a:p>
                  </a:txBody>
                  <a:tcPr/>
                </a:tc>
                <a:tc>
                  <a:txBody>
                    <a:bodyPr/>
                    <a:lstStyle/>
                    <a:p>
                      <a:pPr algn="ctr"/>
                      <a:r>
                        <a:rPr lang="en-US" b="1" dirty="0">
                          <a:solidFill>
                            <a:srgbClr val="FF0000"/>
                          </a:solidFill>
                          <a:latin typeface="Cambria" panose="02040503050406030204" pitchFamily="18" charset="0"/>
                        </a:rPr>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Cambria" panose="02040503050406030204" pitchFamily="18" charset="0"/>
                        </a:rPr>
                        <a:t>yes</a:t>
                      </a:r>
                      <a:endParaRPr lang="en-US" b="1" dirty="0">
                        <a:solidFill>
                          <a:srgbClr val="FF0000"/>
                        </a:solidFill>
                        <a:latin typeface="Cambria" panose="02040503050406030204" pitchFamily="18" charset="0"/>
                      </a:endParaRPr>
                    </a:p>
                  </a:txBody>
                  <a:tcPr/>
                </a:tc>
                <a:tc>
                  <a:txBody>
                    <a:bodyPr/>
                    <a:lstStyle/>
                    <a:p>
                      <a:pPr algn="ctr"/>
                      <a:r>
                        <a:rPr lang="en-US" b="1" dirty="0">
                          <a:solidFill>
                            <a:srgbClr val="FF0000"/>
                          </a:solidFill>
                          <a:latin typeface="Cambria" panose="02040503050406030204" pitchFamily="18" charset="0"/>
                        </a:rPr>
                        <a:t>5,6</a:t>
                      </a:r>
                    </a:p>
                  </a:txBody>
                  <a:tcPr/>
                </a:tc>
                <a:extLst>
                  <a:ext uri="{0D108BD9-81ED-4DB2-BD59-A6C34878D82A}">
                    <a16:rowId xmlns:a16="http://schemas.microsoft.com/office/drawing/2014/main" val="10004"/>
                  </a:ext>
                </a:extLst>
              </a:tr>
              <a:tr h="370840">
                <a:tc>
                  <a:txBody>
                    <a:bodyPr/>
                    <a:lstStyle/>
                    <a:p>
                      <a:pPr algn="ctr"/>
                      <a:r>
                        <a:rPr lang="en-US" b="1" dirty="0">
                          <a:solidFill>
                            <a:srgbClr val="FF0000"/>
                          </a:solidFill>
                          <a:latin typeface="Cambria" panose="02040503050406030204" pitchFamily="18" charset="0"/>
                        </a:rPr>
                        <a:t>4</a:t>
                      </a:r>
                    </a:p>
                  </a:txBody>
                  <a:tcPr/>
                </a:tc>
                <a:tc>
                  <a:txBody>
                    <a:bodyPr/>
                    <a:lstStyle/>
                    <a:p>
                      <a:pPr algn="ctr"/>
                      <a:r>
                        <a:rPr lang="en-US" b="1" dirty="0">
                          <a:solidFill>
                            <a:srgbClr val="FF0000"/>
                          </a:solidFill>
                          <a:latin typeface="Cambria" panose="02040503050406030204" pitchFamily="18" charset="0"/>
                        </a:rPr>
                        <a:t>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Cambria" panose="02040503050406030204" pitchFamily="18" charset="0"/>
                        </a:rPr>
                        <a:t>no</a:t>
                      </a:r>
                      <a:endParaRPr lang="en-US" b="1" dirty="0">
                        <a:solidFill>
                          <a:srgbClr val="FF0000"/>
                        </a:solidFill>
                        <a:latin typeface="Cambria" panose="02040503050406030204" pitchFamily="18" charset="0"/>
                      </a:endParaRPr>
                    </a:p>
                  </a:txBody>
                  <a:tcPr/>
                </a:tc>
                <a:tc>
                  <a:txBody>
                    <a:bodyPr/>
                    <a:lstStyle/>
                    <a:p>
                      <a:pPr algn="ctr"/>
                      <a:endParaRPr lang="en-US" b="1" dirty="0">
                        <a:solidFill>
                          <a:srgbClr val="FF0000"/>
                        </a:solidFill>
                        <a:latin typeface="Cambria" panose="02040503050406030204" pitchFamily="18" charset="0"/>
                      </a:endParaRPr>
                    </a:p>
                  </a:txBody>
                  <a:tcPr/>
                </a:tc>
                <a:extLst>
                  <a:ext uri="{0D108BD9-81ED-4DB2-BD59-A6C34878D82A}">
                    <a16:rowId xmlns:a16="http://schemas.microsoft.com/office/drawing/2014/main" val="10005"/>
                  </a:ext>
                </a:extLst>
              </a:tr>
              <a:tr h="370840">
                <a:tc>
                  <a:txBody>
                    <a:bodyPr/>
                    <a:lstStyle/>
                    <a:p>
                      <a:pPr algn="ctr"/>
                      <a:r>
                        <a:rPr lang="en-US" b="1" dirty="0">
                          <a:solidFill>
                            <a:srgbClr val="FF0000"/>
                          </a:solidFill>
                          <a:latin typeface="Cambria" panose="02040503050406030204" pitchFamily="18" charset="0"/>
                        </a:rPr>
                        <a:t>5</a:t>
                      </a:r>
                    </a:p>
                  </a:txBody>
                  <a:tcPr/>
                </a:tc>
                <a:tc>
                  <a:txBody>
                    <a:bodyPr/>
                    <a:lstStyle/>
                    <a:p>
                      <a:pPr algn="ctr"/>
                      <a:r>
                        <a:rPr lang="en-US" b="1" dirty="0">
                          <a:solidFill>
                            <a:srgbClr val="FF0000"/>
                          </a:solidFill>
                          <a:latin typeface="Cambria" panose="02040503050406030204" pitchFamily="18" charset="0"/>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Cambria" panose="02040503050406030204" pitchFamily="18" charset="0"/>
                        </a:rPr>
                        <a:t>yes</a:t>
                      </a:r>
                      <a:endParaRPr lang="en-US" b="1" dirty="0">
                        <a:solidFill>
                          <a:srgbClr val="FF0000"/>
                        </a:solidFill>
                        <a:latin typeface="Cambria" panose="02040503050406030204" pitchFamily="18" charset="0"/>
                      </a:endParaRPr>
                    </a:p>
                  </a:txBody>
                  <a:tcPr/>
                </a:tc>
                <a:tc>
                  <a:txBody>
                    <a:bodyPr/>
                    <a:lstStyle/>
                    <a:p>
                      <a:pPr algn="ctr"/>
                      <a:r>
                        <a:rPr lang="en-US" b="1" dirty="0">
                          <a:solidFill>
                            <a:srgbClr val="FF0000"/>
                          </a:solidFill>
                          <a:latin typeface="Cambria" panose="02040503050406030204" pitchFamily="18" charset="0"/>
                        </a:rPr>
                        <a:t>2,9</a:t>
                      </a:r>
                    </a:p>
                  </a:txBody>
                  <a:tcPr/>
                </a:tc>
                <a:extLst>
                  <a:ext uri="{0D108BD9-81ED-4DB2-BD59-A6C34878D82A}">
                    <a16:rowId xmlns:a16="http://schemas.microsoft.com/office/drawing/2014/main" val="10006"/>
                  </a:ext>
                </a:extLst>
              </a:tr>
              <a:tr h="370840">
                <a:tc>
                  <a:txBody>
                    <a:bodyPr/>
                    <a:lstStyle/>
                    <a:p>
                      <a:pPr algn="ctr"/>
                      <a:r>
                        <a:rPr lang="en-US" b="1" dirty="0">
                          <a:solidFill>
                            <a:srgbClr val="FF0000"/>
                          </a:solidFill>
                          <a:latin typeface="Cambria" panose="02040503050406030204" pitchFamily="18" charset="0"/>
                        </a:rPr>
                        <a:t>6</a:t>
                      </a:r>
                    </a:p>
                  </a:txBody>
                  <a:tcPr/>
                </a:tc>
                <a:tc>
                  <a:txBody>
                    <a:bodyPr/>
                    <a:lstStyle/>
                    <a:p>
                      <a:pPr algn="ctr"/>
                      <a:r>
                        <a:rPr lang="en-US" b="1" dirty="0">
                          <a:solidFill>
                            <a:srgbClr val="FF0000"/>
                          </a:solidFill>
                          <a:latin typeface="Cambria" panose="02040503050406030204" pitchFamily="18" charset="0"/>
                        </a:rPr>
                        <a:t>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Cambria" panose="02040503050406030204" pitchFamily="18" charset="0"/>
                        </a:rPr>
                        <a:t>no</a:t>
                      </a:r>
                      <a:endParaRPr lang="en-US" b="1" dirty="0">
                        <a:solidFill>
                          <a:srgbClr val="FF0000"/>
                        </a:solidFill>
                        <a:latin typeface="Cambria" panose="02040503050406030204" pitchFamily="18" charset="0"/>
                      </a:endParaRPr>
                    </a:p>
                  </a:txBody>
                  <a:tcPr/>
                </a:tc>
                <a:tc>
                  <a:txBody>
                    <a:bodyPr/>
                    <a:lstStyle/>
                    <a:p>
                      <a:pPr algn="ctr"/>
                      <a:endParaRPr lang="en-US" b="1" dirty="0">
                        <a:solidFill>
                          <a:srgbClr val="FF0000"/>
                        </a:solidFill>
                        <a:latin typeface="Cambria" panose="02040503050406030204" pitchFamily="18" charset="0"/>
                      </a:endParaRPr>
                    </a:p>
                  </a:txBody>
                  <a:tcPr/>
                </a:tc>
                <a:extLst>
                  <a:ext uri="{0D108BD9-81ED-4DB2-BD59-A6C34878D82A}">
                    <a16:rowId xmlns:a16="http://schemas.microsoft.com/office/drawing/2014/main" val="10007"/>
                  </a:ext>
                </a:extLst>
              </a:tr>
              <a:tr h="370840">
                <a:tc>
                  <a:txBody>
                    <a:bodyPr/>
                    <a:lstStyle/>
                    <a:p>
                      <a:pPr algn="ctr"/>
                      <a:r>
                        <a:rPr lang="en-US" b="1" dirty="0">
                          <a:solidFill>
                            <a:srgbClr val="FF0000"/>
                          </a:solidFill>
                          <a:latin typeface="Cambria" panose="02040503050406030204" pitchFamily="18" charset="0"/>
                        </a:rPr>
                        <a:t>7</a:t>
                      </a:r>
                    </a:p>
                  </a:txBody>
                  <a:tcPr/>
                </a:tc>
                <a:tc>
                  <a:txBody>
                    <a:bodyPr/>
                    <a:lstStyle/>
                    <a:p>
                      <a:pPr algn="ctr"/>
                      <a:r>
                        <a:rPr lang="en-US" b="1" dirty="0">
                          <a:solidFill>
                            <a:srgbClr val="FF0000"/>
                          </a:solidFill>
                          <a:latin typeface="Cambria" panose="02040503050406030204" pitchFamily="18" charset="0"/>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Cambria" panose="02040503050406030204" pitchFamily="18" charset="0"/>
                        </a:rPr>
                        <a:t>yes</a:t>
                      </a:r>
                      <a:endParaRPr lang="en-US" b="1" dirty="0">
                        <a:solidFill>
                          <a:srgbClr val="FF0000"/>
                        </a:solidFill>
                        <a:latin typeface="Cambria" panose="02040503050406030204" pitchFamily="18" charset="0"/>
                      </a:endParaRPr>
                    </a:p>
                  </a:txBody>
                  <a:tcPr/>
                </a:tc>
                <a:tc>
                  <a:txBody>
                    <a:bodyPr/>
                    <a:lstStyle/>
                    <a:p>
                      <a:pPr algn="ctr"/>
                      <a:r>
                        <a:rPr lang="en-US" b="1" dirty="0">
                          <a:solidFill>
                            <a:srgbClr val="FF0000"/>
                          </a:solidFill>
                          <a:latin typeface="Cambria" panose="02040503050406030204" pitchFamily="18" charset="0"/>
                        </a:rPr>
                        <a:t>2,9</a:t>
                      </a:r>
                    </a:p>
                  </a:txBody>
                  <a:tcPr/>
                </a:tc>
                <a:extLst>
                  <a:ext uri="{0D108BD9-81ED-4DB2-BD59-A6C34878D82A}">
                    <a16:rowId xmlns:a16="http://schemas.microsoft.com/office/drawing/2014/main" val="10008"/>
                  </a:ext>
                </a:extLst>
              </a:tr>
              <a:tr h="370840">
                <a:tc>
                  <a:txBody>
                    <a:bodyPr/>
                    <a:lstStyle/>
                    <a:p>
                      <a:pPr algn="ctr"/>
                      <a:r>
                        <a:rPr lang="en-US" b="1" dirty="0">
                          <a:solidFill>
                            <a:srgbClr val="FF0000"/>
                          </a:solidFill>
                          <a:latin typeface="Cambria" panose="02040503050406030204" pitchFamily="18" charset="0"/>
                        </a:rPr>
                        <a:t>8</a:t>
                      </a:r>
                    </a:p>
                  </a:txBody>
                  <a:tcPr/>
                </a:tc>
                <a:tc>
                  <a:txBody>
                    <a:bodyPr/>
                    <a:lstStyle/>
                    <a:p>
                      <a:pPr algn="ctr"/>
                      <a:r>
                        <a:rPr lang="en-US" b="1" dirty="0">
                          <a:solidFill>
                            <a:srgbClr val="FF0000"/>
                          </a:solidFill>
                          <a:latin typeface="Cambria" panose="02040503050406030204" pitchFamily="18" charset="0"/>
                        </a:rPr>
                        <a:t>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Cambria" panose="02040503050406030204" pitchFamily="18" charset="0"/>
                        </a:rPr>
                        <a:t>yes</a:t>
                      </a:r>
                      <a:endParaRPr lang="en-US" b="1" dirty="0">
                        <a:solidFill>
                          <a:srgbClr val="FF0000"/>
                        </a:solidFill>
                        <a:latin typeface="Cambria" panose="02040503050406030204" pitchFamily="18" charset="0"/>
                      </a:endParaRPr>
                    </a:p>
                  </a:txBody>
                  <a:tcPr/>
                </a:tc>
                <a:tc>
                  <a:txBody>
                    <a:bodyPr/>
                    <a:lstStyle/>
                    <a:p>
                      <a:pPr algn="ctr"/>
                      <a:r>
                        <a:rPr lang="en-US" b="1" dirty="0">
                          <a:solidFill>
                            <a:srgbClr val="FF0000"/>
                          </a:solidFill>
                          <a:latin typeface="Cambria" panose="02040503050406030204" pitchFamily="18" charset="0"/>
                        </a:rPr>
                        <a:t>3,8</a:t>
                      </a:r>
                    </a:p>
                  </a:txBody>
                  <a:tcPr/>
                </a:tc>
                <a:extLst>
                  <a:ext uri="{0D108BD9-81ED-4DB2-BD59-A6C34878D82A}">
                    <a16:rowId xmlns:a16="http://schemas.microsoft.com/office/drawing/2014/main" val="10009"/>
                  </a:ext>
                </a:extLst>
              </a:tr>
              <a:tr h="370840">
                <a:tc>
                  <a:txBody>
                    <a:bodyPr/>
                    <a:lstStyle/>
                    <a:p>
                      <a:pPr algn="ctr"/>
                      <a:r>
                        <a:rPr lang="en-US" b="1" dirty="0">
                          <a:solidFill>
                            <a:srgbClr val="FF0000"/>
                          </a:solidFill>
                          <a:latin typeface="Cambria" panose="02040503050406030204" pitchFamily="18" charset="0"/>
                        </a:rPr>
                        <a:t>9</a:t>
                      </a:r>
                    </a:p>
                  </a:txBody>
                  <a:tcPr/>
                </a:tc>
                <a:tc>
                  <a:txBody>
                    <a:bodyPr/>
                    <a:lstStyle/>
                    <a:p>
                      <a:pPr algn="ctr"/>
                      <a:r>
                        <a:rPr lang="en-US" b="1" dirty="0">
                          <a:solidFill>
                            <a:srgbClr val="FF0000"/>
                          </a:solidFill>
                          <a:latin typeface="Cambria" panose="02040503050406030204" pitchFamily="18" charset="0"/>
                        </a:rPr>
                        <a:t>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Cambria" panose="02040503050406030204" pitchFamily="18" charset="0"/>
                        </a:rPr>
                        <a:t>no</a:t>
                      </a:r>
                      <a:endParaRPr lang="en-US" b="1" dirty="0">
                        <a:solidFill>
                          <a:srgbClr val="FF0000"/>
                        </a:solidFill>
                        <a:latin typeface="Cambria" panose="02040503050406030204" pitchFamily="18" charset="0"/>
                      </a:endParaRPr>
                    </a:p>
                  </a:txBody>
                  <a:tcPr/>
                </a:tc>
                <a:tc>
                  <a:txBody>
                    <a:bodyPr/>
                    <a:lstStyle/>
                    <a:p>
                      <a:pPr algn="ctr"/>
                      <a:endParaRPr lang="en-US" b="1" dirty="0">
                        <a:solidFill>
                          <a:srgbClr val="FF0000"/>
                        </a:solidFill>
                        <a:latin typeface="Cambria" panose="02040503050406030204" pitchFamily="18" charset="0"/>
                      </a:endParaRPr>
                    </a:p>
                  </a:txBody>
                  <a:tcPr/>
                </a:tc>
                <a:extLst>
                  <a:ext uri="{0D108BD9-81ED-4DB2-BD59-A6C34878D82A}">
                    <a16:rowId xmlns:a16="http://schemas.microsoft.com/office/drawing/2014/main" val="10010"/>
                  </a:ext>
                </a:extLst>
              </a:tr>
              <a:tr h="370840">
                <a:tc>
                  <a:txBody>
                    <a:bodyPr/>
                    <a:lstStyle/>
                    <a:p>
                      <a:pPr algn="ctr"/>
                      <a:r>
                        <a:rPr lang="en-US" b="1" dirty="0">
                          <a:solidFill>
                            <a:srgbClr val="FF0000"/>
                          </a:solidFill>
                          <a:latin typeface="Cambria" panose="02040503050406030204" pitchFamily="18" charset="0"/>
                        </a:rPr>
                        <a:t>10</a:t>
                      </a:r>
                    </a:p>
                  </a:txBody>
                  <a:tcPr/>
                </a:tc>
                <a:tc>
                  <a:txBody>
                    <a:bodyPr/>
                    <a:lstStyle/>
                    <a:p>
                      <a:pPr algn="ctr"/>
                      <a:r>
                        <a:rPr lang="en-US" b="1" dirty="0">
                          <a:solidFill>
                            <a:srgbClr val="FF0000"/>
                          </a:solidFill>
                          <a:latin typeface="Cambria" panose="02040503050406030204" pitchFamily="18" charset="0"/>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Cambria" panose="02040503050406030204" pitchFamily="18" charset="0"/>
                        </a:rPr>
                        <a:t>yes</a:t>
                      </a:r>
                      <a:endParaRPr lang="en-US" b="1" dirty="0">
                        <a:solidFill>
                          <a:srgbClr val="FF0000"/>
                        </a:solidFill>
                        <a:latin typeface="Cambria" panose="02040503050406030204" pitchFamily="18" charset="0"/>
                      </a:endParaRPr>
                    </a:p>
                  </a:txBody>
                  <a:tcPr/>
                </a:tc>
                <a:tc>
                  <a:txBody>
                    <a:bodyPr/>
                    <a:lstStyle/>
                    <a:p>
                      <a:pPr algn="ctr"/>
                      <a:r>
                        <a:rPr lang="en-US" b="1" dirty="0">
                          <a:solidFill>
                            <a:srgbClr val="FF0000"/>
                          </a:solidFill>
                          <a:latin typeface="Cambria" panose="02040503050406030204" pitchFamily="18" charset="0"/>
                        </a:rPr>
                        <a:t>2,9</a:t>
                      </a:r>
                    </a:p>
                  </a:txBody>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Hasse’s</a:t>
            </a:r>
            <a:r>
              <a:rPr lang="en-US" dirty="0"/>
              <a:t> Theorem</a:t>
            </a:r>
          </a:p>
        </p:txBody>
      </p:sp>
      <p:sp>
        <p:nvSpPr>
          <p:cNvPr id="3" name="Content Placeholder 2"/>
          <p:cNvSpPr>
            <a:spLocks noGrp="1"/>
          </p:cNvSpPr>
          <p:nvPr>
            <p:ph idx="1"/>
          </p:nvPr>
        </p:nvSpPr>
        <p:spPr>
          <a:xfrm>
            <a:off x="457200" y="1600201"/>
            <a:ext cx="8229600" cy="1371600"/>
          </a:xfrm>
        </p:spPr>
        <p:txBody>
          <a:bodyPr>
            <a:normAutofit fontScale="92500"/>
          </a:bodyPr>
          <a:lstStyle/>
          <a:p>
            <a:pPr>
              <a:buNone/>
            </a:pPr>
            <a:r>
              <a:rPr lang="en-US" dirty="0"/>
              <a:t>Let </a:t>
            </a:r>
            <a:r>
              <a:rPr lang="en-US" b="1" dirty="0">
                <a:solidFill>
                  <a:srgbClr val="FF0000"/>
                </a:solidFill>
              </a:rPr>
              <a:t>E</a:t>
            </a:r>
            <a:r>
              <a:rPr lang="en-US" dirty="0"/>
              <a:t> be an elliptic curve defined over </a:t>
            </a:r>
            <a:r>
              <a:rPr lang="en-US" b="1" i="1" dirty="0" err="1">
                <a:solidFill>
                  <a:srgbClr val="FF0000"/>
                </a:solidFill>
              </a:rPr>
              <a:t>Z</a:t>
            </a:r>
            <a:r>
              <a:rPr lang="en-US" b="1" i="1" baseline="-25000" dirty="0" err="1">
                <a:solidFill>
                  <a:srgbClr val="FF0000"/>
                </a:solidFill>
              </a:rPr>
              <a:t>p</a:t>
            </a:r>
            <a:r>
              <a:rPr lang="en-US" dirty="0"/>
              <a:t> where</a:t>
            </a:r>
            <a:br>
              <a:rPr lang="en-US" dirty="0"/>
            </a:br>
            <a:r>
              <a:rPr lang="en-US" b="1" dirty="0">
                <a:solidFill>
                  <a:srgbClr val="FF0000"/>
                </a:solidFill>
              </a:rPr>
              <a:t> </a:t>
            </a:r>
            <a:r>
              <a:rPr lang="en-US" b="1" i="1" dirty="0">
                <a:solidFill>
                  <a:srgbClr val="FF0000"/>
                </a:solidFill>
              </a:rPr>
              <a:t>p</a:t>
            </a:r>
            <a:r>
              <a:rPr lang="en-US" b="1" dirty="0">
                <a:solidFill>
                  <a:srgbClr val="FF0000"/>
                </a:solidFill>
              </a:rPr>
              <a:t> &gt; 3</a:t>
            </a:r>
            <a:r>
              <a:rPr lang="en-US" dirty="0"/>
              <a:t> is prime.</a:t>
            </a:r>
          </a:p>
          <a:p>
            <a:pPr>
              <a:buNone/>
            </a:pPr>
            <a:endParaRPr lang="en-US" dirty="0"/>
          </a:p>
          <a:p>
            <a:pPr>
              <a:buNone/>
            </a:pPr>
            <a:endParaRPr lang="en-US" dirty="0"/>
          </a:p>
        </p:txBody>
      </p:sp>
      <mc:AlternateContent xmlns:mc="http://schemas.openxmlformats.org/markup-compatibility/2006" xmlns:a14="http://schemas.microsoft.com/office/drawing/2010/main">
        <mc:Choice Requires="a14">
          <p:sp>
            <p:nvSpPr>
              <p:cNvPr id="5" name="TextBox 4"/>
              <p:cNvSpPr txBox="1"/>
              <p:nvPr/>
            </p:nvSpPr>
            <p:spPr>
              <a:xfrm flipH="1">
                <a:off x="457200" y="3429000"/>
                <a:ext cx="828092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l-PL" sz="3600" b="1" i="1" smtClean="0">
                          <a:solidFill>
                            <a:srgbClr val="FF0000"/>
                          </a:solidFill>
                          <a:latin typeface="Cambria Math" panose="02040503050406030204" pitchFamily="18" charset="0"/>
                        </a:rPr>
                        <m:t>𝒑</m:t>
                      </m:r>
                      <m:r>
                        <a:rPr lang="pl-PL" sz="3600" b="1" i="1" smtClean="0">
                          <a:solidFill>
                            <a:srgbClr val="FF0000"/>
                          </a:solidFill>
                          <a:latin typeface="Cambria Math" panose="02040503050406030204" pitchFamily="18" charset="0"/>
                        </a:rPr>
                        <m:t>+</m:t>
                      </m:r>
                      <m:r>
                        <a:rPr lang="pl-PL" sz="3600" b="1" i="1" smtClean="0">
                          <a:solidFill>
                            <a:srgbClr val="FF0000"/>
                          </a:solidFill>
                          <a:latin typeface="Cambria Math" panose="02040503050406030204" pitchFamily="18" charset="0"/>
                        </a:rPr>
                        <m:t>𝟏</m:t>
                      </m:r>
                      <m:r>
                        <a:rPr lang="pl-PL" sz="3600" b="1" i="1" smtClean="0">
                          <a:solidFill>
                            <a:srgbClr val="FF0000"/>
                          </a:solidFill>
                          <a:latin typeface="Cambria Math" panose="02040503050406030204" pitchFamily="18" charset="0"/>
                        </a:rPr>
                        <m:t>−</m:t>
                      </m:r>
                      <m:r>
                        <a:rPr lang="pl-PL" sz="3600" b="1" i="1" smtClean="0">
                          <a:solidFill>
                            <a:srgbClr val="FF0000"/>
                          </a:solidFill>
                          <a:latin typeface="Cambria Math" panose="02040503050406030204" pitchFamily="18" charset="0"/>
                        </a:rPr>
                        <m:t>𝟐</m:t>
                      </m:r>
                      <m:rad>
                        <m:radPr>
                          <m:degHide m:val="on"/>
                          <m:ctrlPr>
                            <a:rPr lang="pl-PL" sz="3600" b="1" i="1" smtClean="0">
                              <a:solidFill>
                                <a:srgbClr val="FF0000"/>
                              </a:solidFill>
                              <a:latin typeface="Cambria Math" panose="02040503050406030204" pitchFamily="18" charset="0"/>
                            </a:rPr>
                          </m:ctrlPr>
                        </m:radPr>
                        <m:deg/>
                        <m:e>
                          <m:r>
                            <a:rPr lang="pl-PL" sz="3600" b="1" i="1" smtClean="0">
                              <a:solidFill>
                                <a:srgbClr val="FF0000"/>
                              </a:solidFill>
                              <a:latin typeface="Cambria Math" panose="02040503050406030204" pitchFamily="18" charset="0"/>
                            </a:rPr>
                            <m:t>𝒑</m:t>
                          </m:r>
                        </m:e>
                      </m:rad>
                      <m:r>
                        <a:rPr lang="pl-PL" sz="3600" b="1" i="1" smtClean="0">
                          <a:solidFill>
                            <a:srgbClr val="FF0000"/>
                          </a:solidFill>
                          <a:latin typeface="Cambria Math" panose="02040503050406030204" pitchFamily="18" charset="0"/>
                        </a:rPr>
                        <m:t>≤</m:t>
                      </m:r>
                      <m:d>
                        <m:dPr>
                          <m:begChr m:val="|"/>
                          <m:endChr m:val="|"/>
                          <m:ctrlPr>
                            <a:rPr lang="pl-PL" sz="3600" b="1" i="1" smtClean="0">
                              <a:solidFill>
                                <a:srgbClr val="FF0000"/>
                              </a:solidFill>
                              <a:latin typeface="Cambria Math" panose="02040503050406030204" pitchFamily="18" charset="0"/>
                            </a:rPr>
                          </m:ctrlPr>
                        </m:dPr>
                        <m:e>
                          <m:r>
                            <a:rPr lang="pl-PL" sz="3600" b="1" i="1" smtClean="0">
                              <a:solidFill>
                                <a:srgbClr val="FF0000"/>
                              </a:solidFill>
                              <a:latin typeface="Cambria Math" panose="02040503050406030204" pitchFamily="18" charset="0"/>
                            </a:rPr>
                            <m:t>𝑬</m:t>
                          </m:r>
                        </m:e>
                      </m:d>
                      <m:r>
                        <a:rPr lang="pl-PL" sz="3600" b="1" i="1" smtClean="0">
                          <a:solidFill>
                            <a:srgbClr val="FF0000"/>
                          </a:solidFill>
                          <a:latin typeface="Cambria Math" panose="02040503050406030204" pitchFamily="18" charset="0"/>
                        </a:rPr>
                        <m:t>≤</m:t>
                      </m:r>
                      <m:r>
                        <a:rPr lang="pl-PL" sz="3600" b="1" i="1" smtClean="0">
                          <a:solidFill>
                            <a:srgbClr val="FF0000"/>
                          </a:solidFill>
                          <a:latin typeface="Cambria Math" panose="02040503050406030204" pitchFamily="18" charset="0"/>
                        </a:rPr>
                        <m:t>𝒑</m:t>
                      </m:r>
                      <m:r>
                        <a:rPr lang="pl-PL" sz="3600" b="1" i="1" smtClean="0">
                          <a:solidFill>
                            <a:srgbClr val="FF0000"/>
                          </a:solidFill>
                          <a:latin typeface="Cambria Math" panose="02040503050406030204" pitchFamily="18" charset="0"/>
                        </a:rPr>
                        <m:t>+</m:t>
                      </m:r>
                      <m:r>
                        <a:rPr lang="pl-PL" sz="3600" b="1" i="1" smtClean="0">
                          <a:solidFill>
                            <a:srgbClr val="FF0000"/>
                          </a:solidFill>
                          <a:latin typeface="Cambria Math" panose="02040503050406030204" pitchFamily="18" charset="0"/>
                        </a:rPr>
                        <m:t>𝟏</m:t>
                      </m:r>
                      <m:r>
                        <a:rPr lang="pl-PL" sz="3600" b="1" i="1" smtClean="0">
                          <a:solidFill>
                            <a:srgbClr val="FF0000"/>
                          </a:solidFill>
                          <a:latin typeface="Cambria Math" panose="02040503050406030204" pitchFamily="18" charset="0"/>
                        </a:rPr>
                        <m:t>+</m:t>
                      </m:r>
                      <m:r>
                        <a:rPr lang="pl-PL" sz="3600" b="1" i="1" smtClean="0">
                          <a:solidFill>
                            <a:srgbClr val="FF0000"/>
                          </a:solidFill>
                          <a:latin typeface="Cambria Math" panose="02040503050406030204" pitchFamily="18" charset="0"/>
                        </a:rPr>
                        <m:t>𝟐</m:t>
                      </m:r>
                      <m:rad>
                        <m:radPr>
                          <m:degHide m:val="on"/>
                          <m:ctrlPr>
                            <a:rPr lang="pl-PL" sz="3600" b="1" i="1" smtClean="0">
                              <a:solidFill>
                                <a:srgbClr val="FF0000"/>
                              </a:solidFill>
                              <a:latin typeface="Cambria Math" panose="02040503050406030204" pitchFamily="18" charset="0"/>
                            </a:rPr>
                          </m:ctrlPr>
                        </m:radPr>
                        <m:deg/>
                        <m:e>
                          <m:r>
                            <a:rPr lang="pl-PL" sz="3600" b="1" i="1" smtClean="0">
                              <a:solidFill>
                                <a:srgbClr val="FF0000"/>
                              </a:solidFill>
                              <a:latin typeface="Cambria Math" panose="02040503050406030204" pitchFamily="18" charset="0"/>
                            </a:rPr>
                            <m:t>𝒑</m:t>
                          </m:r>
                        </m:e>
                      </m:rad>
                    </m:oMath>
                  </m:oMathPara>
                </a14:m>
                <a:endParaRPr lang="pl-PL" sz="3600" b="1"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flipH="1">
                <a:off x="457200" y="3429000"/>
                <a:ext cx="8280920" cy="646331"/>
              </a:xfrm>
              <a:prstGeom prst="rect">
                <a:avLst/>
              </a:prstGeom>
              <a:blipFill>
                <a:blip r:embed="rId2"/>
                <a:stretch>
                  <a:fillRect/>
                </a:stretch>
              </a:blipFill>
            </p:spPr>
            <p:txBody>
              <a:bodyPr/>
              <a:lstStyle/>
              <a:p>
                <a:r>
                  <a:rPr lang="pl-PL">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How to use the elliptic curves in cryptography?</a:t>
            </a:r>
          </a:p>
        </p:txBody>
      </p:sp>
      <p:sp>
        <p:nvSpPr>
          <p:cNvPr id="3" name="Content Placeholder 2"/>
          <p:cNvSpPr>
            <a:spLocks noGrp="1"/>
          </p:cNvSpPr>
          <p:nvPr>
            <p:ph idx="1"/>
          </p:nvPr>
        </p:nvSpPr>
        <p:spPr/>
        <p:txBody>
          <a:bodyPr/>
          <a:lstStyle/>
          <a:p>
            <a:pPr>
              <a:buNone/>
            </a:pPr>
            <a:r>
              <a:rPr lang="en-US" b="1" dirty="0">
                <a:solidFill>
                  <a:srgbClr val="FF0000"/>
                </a:solidFill>
              </a:rPr>
              <a:t>(E,+) </a:t>
            </a:r>
            <a:r>
              <a:rPr lang="en-US" dirty="0"/>
              <a:t>- elliptic curve</a:t>
            </a:r>
          </a:p>
          <a:p>
            <a:pPr>
              <a:buNone/>
            </a:pPr>
            <a:endParaRPr lang="en-US" dirty="0"/>
          </a:p>
          <a:p>
            <a:pPr>
              <a:buNone/>
            </a:pPr>
            <a:r>
              <a:rPr lang="en-US" dirty="0"/>
              <a:t>Sometimes </a:t>
            </a:r>
            <a:r>
              <a:rPr lang="en-US" b="1" dirty="0">
                <a:solidFill>
                  <a:srgbClr val="FF0000"/>
                </a:solidFill>
              </a:rPr>
              <a:t>(E,+) </a:t>
            </a:r>
            <a:r>
              <a:rPr lang="en-US" dirty="0"/>
              <a:t>is cyclic or it contains a large cyclic </a:t>
            </a:r>
            <a:r>
              <a:rPr lang="pl-PL" dirty="0" smtClean="0"/>
              <a:t>sub</a:t>
            </a:r>
            <a:r>
              <a:rPr lang="en-US" dirty="0" smtClean="0"/>
              <a:t>group </a:t>
            </a:r>
            <a:r>
              <a:rPr lang="en-US" b="1" dirty="0">
                <a:solidFill>
                  <a:srgbClr val="FF0000"/>
                </a:solidFill>
              </a:rPr>
              <a:t>(E’,+)</a:t>
            </a:r>
            <a:r>
              <a:rPr lang="en-US" dirty="0"/>
              <a:t>.</a:t>
            </a:r>
          </a:p>
          <a:p>
            <a:pPr>
              <a:buNone/>
            </a:pPr>
            <a:endParaRPr lang="en-US" dirty="0"/>
          </a:p>
          <a:p>
            <a:pPr>
              <a:buNone/>
            </a:pPr>
            <a:r>
              <a:rPr lang="en-US" dirty="0"/>
              <a:t>There are examples of such </a:t>
            </a:r>
            <a:r>
              <a:rPr lang="en-US" b="1" dirty="0">
                <a:solidFill>
                  <a:srgbClr val="FF0000"/>
                </a:solidFill>
              </a:rPr>
              <a:t>(E,+)</a:t>
            </a:r>
            <a:r>
              <a:rPr lang="en-US" dirty="0"/>
              <a:t> or </a:t>
            </a:r>
            <a:r>
              <a:rPr lang="en-US" b="1" dirty="0">
                <a:solidFill>
                  <a:srgbClr val="FF0000"/>
                </a:solidFill>
              </a:rPr>
              <a:t>(E’,+)</a:t>
            </a:r>
            <a:r>
              <a:rPr lang="en-US" dirty="0"/>
              <a:t> where the </a:t>
            </a:r>
            <a:r>
              <a:rPr lang="en-US" b="1" dirty="0">
                <a:solidFill>
                  <a:srgbClr val="0000FF"/>
                </a:solidFill>
              </a:rPr>
              <a:t>discrete-log problem </a:t>
            </a:r>
            <a:r>
              <a:rPr lang="en-US" dirty="0"/>
              <a:t>is believed to be computationally hard!</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5429264"/>
            <a:ext cx="8429684" cy="1200329"/>
          </a:xfrm>
          <a:prstGeom prst="rect">
            <a:avLst/>
          </a:prstGeom>
        </p:spPr>
        <p:txBody>
          <a:bodyPr wrap="square">
            <a:spAutoFit/>
          </a:bodyPr>
          <a:lstStyle/>
          <a:p>
            <a:r>
              <a:rPr lang="en-US" dirty="0" smtClean="0">
                <a:solidFill>
                  <a:schemeClr val="bg2">
                    <a:lumMod val="10000"/>
                  </a:schemeClr>
                </a:solidFill>
                <a:latin typeface="Arial"/>
                <a:cs typeface="Arial"/>
              </a:rPr>
              <a:t>©</a:t>
            </a:r>
            <a:r>
              <a:rPr lang="en-US" dirty="0" smtClean="0">
                <a:solidFill>
                  <a:schemeClr val="bg2">
                    <a:lumMod val="10000"/>
                  </a:schemeClr>
                </a:solidFill>
                <a:latin typeface="Cambria" panose="02040503050406030204" pitchFamily="18" charset="0"/>
              </a:rPr>
              <a:t>201</a:t>
            </a:r>
            <a:r>
              <a:rPr lang="pl-PL" dirty="0">
                <a:solidFill>
                  <a:schemeClr val="bg2">
                    <a:lumMod val="10000"/>
                  </a:schemeClr>
                </a:solidFill>
                <a:latin typeface="Cambria" panose="02040503050406030204" pitchFamily="18" charset="0"/>
              </a:rPr>
              <a:t>8</a:t>
            </a:r>
            <a:r>
              <a:rPr lang="en-US" dirty="0" smtClean="0">
                <a:solidFill>
                  <a:schemeClr val="bg2">
                    <a:lumMod val="10000"/>
                  </a:schemeClr>
                </a:solidFill>
                <a:latin typeface="Cambria" panose="02040503050406030204" pitchFamily="18" charset="0"/>
              </a:rPr>
              <a:t> by Stefan Dziembowski. Permission to make digital or hard copies of part or all of this material is currently granted without fee </a:t>
            </a:r>
            <a:r>
              <a:rPr lang="en-US" i="1" dirty="0" smtClean="0">
                <a:solidFill>
                  <a:schemeClr val="bg2">
                    <a:lumMod val="10000"/>
                  </a:schemeClr>
                </a:solidFill>
                <a:latin typeface="Cambria" panose="02040503050406030204" pitchFamily="18" charset="0"/>
              </a:rPr>
              <a:t>provided that copies are made only for personal or classroom use, are not distributed for profit or commercial advantage, and that new copies bear this notice and the full citation</a:t>
            </a:r>
            <a:r>
              <a:rPr lang="en-US" dirty="0" smtClean="0">
                <a:solidFill>
                  <a:schemeClr val="bg2">
                    <a:lumMod val="10000"/>
                  </a:schemeClr>
                </a:solidFill>
                <a:latin typeface="Cambria" panose="02040503050406030204" pitchFamily="18" charset="0"/>
              </a:rPr>
              <a:t>.</a:t>
            </a:r>
            <a:endParaRPr lang="en-US" dirty="0">
              <a:solidFill>
                <a:schemeClr val="bg2">
                  <a:lumMod val="10000"/>
                </a:schemeClr>
              </a:solidFill>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lstStyle/>
          <a:p>
            <a:pPr algn="l"/>
            <a:r>
              <a:rPr lang="en-US" dirty="0" smtClean="0"/>
              <a:t>Example</a:t>
            </a:r>
            <a:endParaRPr lang="en-US" dirty="0"/>
          </a:p>
        </p:txBody>
      </p:sp>
      <p:sp>
        <p:nvSpPr>
          <p:cNvPr id="3" name="Content Placeholder 2"/>
          <p:cNvSpPr>
            <a:spLocks noGrp="1"/>
          </p:cNvSpPr>
          <p:nvPr>
            <p:ph idx="1"/>
          </p:nvPr>
        </p:nvSpPr>
        <p:spPr>
          <a:xfrm>
            <a:off x="500034" y="1214422"/>
            <a:ext cx="8229600" cy="900106"/>
          </a:xfrm>
        </p:spPr>
        <p:txBody>
          <a:bodyPr/>
          <a:lstStyle/>
          <a:p>
            <a:pPr>
              <a:buNone/>
            </a:pPr>
            <a:r>
              <a:rPr lang="en-US" dirty="0" smtClean="0"/>
              <a:t>computing </a:t>
            </a:r>
            <a:r>
              <a:rPr lang="en-US" b="1" dirty="0" err="1" smtClean="0">
                <a:solidFill>
                  <a:srgbClr val="FF0000"/>
                </a:solidFill>
              </a:rPr>
              <a:t>gcd</a:t>
            </a:r>
            <a:r>
              <a:rPr lang="en-US" b="1" dirty="0" smtClean="0">
                <a:solidFill>
                  <a:srgbClr val="FF0000"/>
                </a:solidFill>
              </a:rPr>
              <a:t>(185,40)</a:t>
            </a:r>
            <a:r>
              <a:rPr lang="en-US" dirty="0" smtClean="0"/>
              <a:t>:</a:t>
            </a:r>
          </a:p>
          <a:p>
            <a:pPr>
              <a:buNone/>
            </a:pPr>
            <a:endParaRPr lang="en-US" dirty="0"/>
          </a:p>
          <a:p>
            <a:pPr>
              <a:buNone/>
            </a:pPr>
            <a:endParaRPr lang="en-US" dirty="0" smtClean="0"/>
          </a:p>
        </p:txBody>
      </p:sp>
      <p:graphicFrame>
        <p:nvGraphicFramePr>
          <p:cNvPr id="4" name="Table 3"/>
          <p:cNvGraphicFramePr>
            <a:graphicFrameLocks noGrp="1"/>
          </p:cNvGraphicFramePr>
          <p:nvPr/>
        </p:nvGraphicFramePr>
        <p:xfrm>
          <a:off x="2928925" y="2345288"/>
          <a:ext cx="2714645" cy="398012"/>
        </p:xfrm>
        <a:graphic>
          <a:graphicData uri="http://schemas.openxmlformats.org/drawingml/2006/table">
            <a:tbl>
              <a:tblPr firstRow="1" bandRow="1">
                <a:tableStyleId>{7DF18680-E054-41AD-8BC1-D1AEF772440D}</a:tableStyleId>
              </a:tblPr>
              <a:tblGrid>
                <a:gridCol w="775613">
                  <a:extLst>
                    <a:ext uri="{9D8B030D-6E8A-4147-A177-3AD203B41FA5}">
                      <a16:colId xmlns:a16="http://schemas.microsoft.com/office/drawing/2014/main" val="20000"/>
                    </a:ext>
                  </a:extLst>
                </a:gridCol>
                <a:gridCol w="867461">
                  <a:extLst>
                    <a:ext uri="{9D8B030D-6E8A-4147-A177-3AD203B41FA5}">
                      <a16:colId xmlns:a16="http://schemas.microsoft.com/office/drawing/2014/main" val="20001"/>
                    </a:ext>
                  </a:extLst>
                </a:gridCol>
                <a:gridCol w="1071571">
                  <a:extLst>
                    <a:ext uri="{9D8B030D-6E8A-4147-A177-3AD203B41FA5}">
                      <a16:colId xmlns:a16="http://schemas.microsoft.com/office/drawing/2014/main" val="20002"/>
                    </a:ext>
                  </a:extLst>
                </a:gridCol>
              </a:tblGrid>
              <a:tr h="398012">
                <a:tc>
                  <a:txBody>
                    <a:bodyPr/>
                    <a:lstStyle/>
                    <a:p>
                      <a:pPr algn="l"/>
                      <a:r>
                        <a:rPr lang="en-US" dirty="0" smtClean="0">
                          <a:latin typeface="Cambria" panose="02040503050406030204" pitchFamily="18" charset="0"/>
                        </a:rPr>
                        <a:t>a</a:t>
                      </a:r>
                      <a:endParaRPr lang="en-US" dirty="0">
                        <a:latin typeface="Cambria" panose="02040503050406030204" pitchFamily="18" charset="0"/>
                      </a:endParaRPr>
                    </a:p>
                  </a:txBody>
                  <a:tcPr/>
                </a:tc>
                <a:tc>
                  <a:txBody>
                    <a:bodyPr/>
                    <a:lstStyle/>
                    <a:p>
                      <a:pPr algn="l"/>
                      <a:r>
                        <a:rPr lang="en-US" dirty="0" smtClean="0">
                          <a:latin typeface="Cambria" panose="02040503050406030204" pitchFamily="18" charset="0"/>
                        </a:rPr>
                        <a:t>b</a:t>
                      </a:r>
                      <a:endParaRPr lang="en-US" dirty="0">
                        <a:latin typeface="Cambria" panose="02040503050406030204" pitchFamily="18" charset="0"/>
                      </a:endParaRPr>
                    </a:p>
                  </a:txBody>
                  <a:tcPr/>
                </a:tc>
                <a:tc>
                  <a:txBody>
                    <a:bodyPr/>
                    <a:lstStyle/>
                    <a:p>
                      <a:pPr algn="l"/>
                      <a:r>
                        <a:rPr lang="en-US" dirty="0" smtClean="0">
                          <a:latin typeface="Cambria" panose="02040503050406030204" pitchFamily="18" charset="0"/>
                        </a:rPr>
                        <a:t>a mod b</a:t>
                      </a:r>
                      <a:endParaRPr lang="en-US" dirty="0">
                        <a:latin typeface="Cambria" panose="02040503050406030204" pitchFamily="18" charset="0"/>
                      </a:endParaRP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2857487" y="2845354"/>
            <a:ext cx="694421" cy="461665"/>
          </a:xfrm>
          <a:prstGeom prst="rect">
            <a:avLst/>
          </a:prstGeom>
          <a:noFill/>
        </p:spPr>
        <p:txBody>
          <a:bodyPr wrap="none" rtlCol="0">
            <a:spAutoFit/>
          </a:bodyPr>
          <a:lstStyle/>
          <a:p>
            <a:r>
              <a:rPr lang="en-US" sz="2400" dirty="0" smtClean="0">
                <a:latin typeface="Cambria" panose="02040503050406030204" pitchFamily="18" charset="0"/>
              </a:rPr>
              <a:t>185</a:t>
            </a:r>
            <a:endParaRPr lang="en-US" sz="2400" dirty="0">
              <a:latin typeface="Cambria" panose="02040503050406030204" pitchFamily="18" charset="0"/>
            </a:endParaRPr>
          </a:p>
        </p:txBody>
      </p:sp>
      <p:sp>
        <p:nvSpPr>
          <p:cNvPr id="6" name="Rectangle 5"/>
          <p:cNvSpPr/>
          <p:nvPr/>
        </p:nvSpPr>
        <p:spPr>
          <a:xfrm>
            <a:off x="3606741" y="2845354"/>
            <a:ext cx="524503" cy="461665"/>
          </a:xfrm>
          <a:prstGeom prst="rect">
            <a:avLst/>
          </a:prstGeom>
        </p:spPr>
        <p:txBody>
          <a:bodyPr wrap="none">
            <a:spAutoFit/>
          </a:bodyPr>
          <a:lstStyle/>
          <a:p>
            <a:r>
              <a:rPr lang="en-US" sz="2400" dirty="0" smtClean="0">
                <a:latin typeface="Cambria" panose="02040503050406030204" pitchFamily="18" charset="0"/>
              </a:rPr>
              <a:t>40</a:t>
            </a:r>
            <a:endParaRPr lang="en-US" sz="2400" dirty="0">
              <a:latin typeface="Cambria" panose="02040503050406030204" pitchFamily="18" charset="0"/>
            </a:endParaRPr>
          </a:p>
        </p:txBody>
      </p:sp>
      <p:sp>
        <p:nvSpPr>
          <p:cNvPr id="7" name="Rectangle 6"/>
          <p:cNvSpPr/>
          <p:nvPr/>
        </p:nvSpPr>
        <p:spPr>
          <a:xfrm>
            <a:off x="4862168" y="2845354"/>
            <a:ext cx="524503" cy="461665"/>
          </a:xfrm>
          <a:prstGeom prst="rect">
            <a:avLst/>
          </a:prstGeom>
        </p:spPr>
        <p:txBody>
          <a:bodyPr wrap="none">
            <a:spAutoFit/>
          </a:bodyPr>
          <a:lstStyle/>
          <a:p>
            <a:r>
              <a:rPr lang="en-US" sz="2400" dirty="0" smtClean="0">
                <a:latin typeface="Cambria" panose="02040503050406030204" pitchFamily="18" charset="0"/>
              </a:rPr>
              <a:t>25</a:t>
            </a:r>
            <a:endParaRPr lang="en-US" sz="2400" dirty="0">
              <a:latin typeface="Cambria" panose="02040503050406030204" pitchFamily="18" charset="0"/>
            </a:endParaRPr>
          </a:p>
        </p:txBody>
      </p:sp>
      <p:sp>
        <p:nvSpPr>
          <p:cNvPr id="10" name="Rectangle 9"/>
          <p:cNvSpPr/>
          <p:nvPr/>
        </p:nvSpPr>
        <p:spPr>
          <a:xfrm>
            <a:off x="2938849" y="3273982"/>
            <a:ext cx="524503" cy="461665"/>
          </a:xfrm>
          <a:prstGeom prst="rect">
            <a:avLst/>
          </a:prstGeom>
        </p:spPr>
        <p:txBody>
          <a:bodyPr wrap="none">
            <a:spAutoFit/>
          </a:bodyPr>
          <a:lstStyle/>
          <a:p>
            <a:r>
              <a:rPr lang="en-US" sz="2400" dirty="0" smtClean="0">
                <a:latin typeface="Cambria" panose="02040503050406030204" pitchFamily="18" charset="0"/>
              </a:rPr>
              <a:t>40</a:t>
            </a:r>
            <a:endParaRPr lang="en-US" sz="2400" dirty="0">
              <a:latin typeface="Cambria" panose="02040503050406030204" pitchFamily="18" charset="0"/>
            </a:endParaRPr>
          </a:p>
        </p:txBody>
      </p:sp>
      <p:sp>
        <p:nvSpPr>
          <p:cNvPr id="11" name="Rectangle 10"/>
          <p:cNvSpPr/>
          <p:nvPr/>
        </p:nvSpPr>
        <p:spPr>
          <a:xfrm>
            <a:off x="3616665" y="3273982"/>
            <a:ext cx="524503" cy="461665"/>
          </a:xfrm>
          <a:prstGeom prst="rect">
            <a:avLst/>
          </a:prstGeom>
        </p:spPr>
        <p:txBody>
          <a:bodyPr wrap="none">
            <a:spAutoFit/>
          </a:bodyPr>
          <a:lstStyle/>
          <a:p>
            <a:r>
              <a:rPr lang="en-US" sz="2400" dirty="0" smtClean="0">
                <a:latin typeface="Cambria" panose="02040503050406030204" pitchFamily="18" charset="0"/>
              </a:rPr>
              <a:t>25</a:t>
            </a:r>
            <a:endParaRPr lang="en-US" sz="2400" dirty="0">
              <a:latin typeface="Cambria" panose="02040503050406030204" pitchFamily="18" charset="0"/>
            </a:endParaRPr>
          </a:p>
        </p:txBody>
      </p:sp>
      <p:sp>
        <p:nvSpPr>
          <p:cNvPr id="12" name="Rectangle 11"/>
          <p:cNvSpPr/>
          <p:nvPr/>
        </p:nvSpPr>
        <p:spPr>
          <a:xfrm>
            <a:off x="4862168" y="3273982"/>
            <a:ext cx="524503" cy="461665"/>
          </a:xfrm>
          <a:prstGeom prst="rect">
            <a:avLst/>
          </a:prstGeom>
        </p:spPr>
        <p:txBody>
          <a:bodyPr wrap="none">
            <a:spAutoFit/>
          </a:bodyPr>
          <a:lstStyle/>
          <a:p>
            <a:r>
              <a:rPr lang="en-US" sz="2400" dirty="0" smtClean="0">
                <a:latin typeface="Cambria" panose="02040503050406030204" pitchFamily="18" charset="0"/>
              </a:rPr>
              <a:t>15</a:t>
            </a:r>
            <a:endParaRPr lang="en-US" sz="2400" dirty="0">
              <a:latin typeface="Cambria" panose="02040503050406030204" pitchFamily="18" charset="0"/>
            </a:endParaRPr>
          </a:p>
        </p:txBody>
      </p:sp>
      <p:sp>
        <p:nvSpPr>
          <p:cNvPr id="13" name="Rectangle 12"/>
          <p:cNvSpPr/>
          <p:nvPr/>
        </p:nvSpPr>
        <p:spPr>
          <a:xfrm>
            <a:off x="2938849" y="3690468"/>
            <a:ext cx="524503" cy="461665"/>
          </a:xfrm>
          <a:prstGeom prst="rect">
            <a:avLst/>
          </a:prstGeom>
        </p:spPr>
        <p:txBody>
          <a:bodyPr wrap="none">
            <a:spAutoFit/>
          </a:bodyPr>
          <a:lstStyle/>
          <a:p>
            <a:r>
              <a:rPr lang="en-US" sz="2400" dirty="0" smtClean="0">
                <a:latin typeface="Cambria" panose="02040503050406030204" pitchFamily="18" charset="0"/>
              </a:rPr>
              <a:t>25</a:t>
            </a:r>
            <a:endParaRPr lang="en-US" sz="2400" dirty="0">
              <a:latin typeface="Cambria" panose="02040503050406030204" pitchFamily="18" charset="0"/>
            </a:endParaRPr>
          </a:p>
        </p:txBody>
      </p:sp>
      <p:sp>
        <p:nvSpPr>
          <p:cNvPr id="14" name="Rectangle 13"/>
          <p:cNvSpPr/>
          <p:nvPr/>
        </p:nvSpPr>
        <p:spPr>
          <a:xfrm>
            <a:off x="3606741" y="3702610"/>
            <a:ext cx="524503" cy="461665"/>
          </a:xfrm>
          <a:prstGeom prst="rect">
            <a:avLst/>
          </a:prstGeom>
        </p:spPr>
        <p:txBody>
          <a:bodyPr wrap="none">
            <a:spAutoFit/>
          </a:bodyPr>
          <a:lstStyle/>
          <a:p>
            <a:r>
              <a:rPr lang="en-US" sz="2400" dirty="0" smtClean="0">
                <a:latin typeface="Cambria" panose="02040503050406030204" pitchFamily="18" charset="0"/>
              </a:rPr>
              <a:t>15</a:t>
            </a:r>
            <a:endParaRPr lang="en-US" sz="2400" dirty="0">
              <a:latin typeface="Cambria" panose="02040503050406030204" pitchFamily="18" charset="0"/>
            </a:endParaRPr>
          </a:p>
        </p:txBody>
      </p:sp>
      <p:sp>
        <p:nvSpPr>
          <p:cNvPr id="15" name="Rectangle 14"/>
          <p:cNvSpPr/>
          <p:nvPr/>
        </p:nvSpPr>
        <p:spPr>
          <a:xfrm>
            <a:off x="4862168" y="3702610"/>
            <a:ext cx="524503" cy="461665"/>
          </a:xfrm>
          <a:prstGeom prst="rect">
            <a:avLst/>
          </a:prstGeom>
        </p:spPr>
        <p:txBody>
          <a:bodyPr wrap="none">
            <a:spAutoFit/>
          </a:bodyPr>
          <a:lstStyle/>
          <a:p>
            <a:r>
              <a:rPr lang="en-US" sz="2400" dirty="0" smtClean="0">
                <a:latin typeface="Cambria" panose="02040503050406030204" pitchFamily="18" charset="0"/>
              </a:rPr>
              <a:t>10</a:t>
            </a:r>
            <a:endParaRPr lang="en-US" sz="2400" dirty="0">
              <a:latin typeface="Cambria" panose="02040503050406030204" pitchFamily="18" charset="0"/>
            </a:endParaRPr>
          </a:p>
        </p:txBody>
      </p:sp>
      <p:sp>
        <p:nvSpPr>
          <p:cNvPr id="16" name="Rectangle 15"/>
          <p:cNvSpPr/>
          <p:nvPr/>
        </p:nvSpPr>
        <p:spPr>
          <a:xfrm>
            <a:off x="2928925" y="4131238"/>
            <a:ext cx="524503" cy="461665"/>
          </a:xfrm>
          <a:prstGeom prst="rect">
            <a:avLst/>
          </a:prstGeom>
        </p:spPr>
        <p:txBody>
          <a:bodyPr wrap="none">
            <a:spAutoFit/>
          </a:bodyPr>
          <a:lstStyle/>
          <a:p>
            <a:r>
              <a:rPr lang="en-US" sz="2400" dirty="0" smtClean="0">
                <a:latin typeface="Cambria" panose="02040503050406030204" pitchFamily="18" charset="0"/>
              </a:rPr>
              <a:t>15</a:t>
            </a:r>
            <a:endParaRPr lang="en-US" sz="2400" dirty="0">
              <a:latin typeface="Cambria" panose="02040503050406030204" pitchFamily="18" charset="0"/>
            </a:endParaRPr>
          </a:p>
        </p:txBody>
      </p:sp>
      <p:sp>
        <p:nvSpPr>
          <p:cNvPr id="17" name="Rectangle 16"/>
          <p:cNvSpPr/>
          <p:nvPr/>
        </p:nvSpPr>
        <p:spPr>
          <a:xfrm>
            <a:off x="3616665" y="4131238"/>
            <a:ext cx="524503" cy="461665"/>
          </a:xfrm>
          <a:prstGeom prst="rect">
            <a:avLst/>
          </a:prstGeom>
        </p:spPr>
        <p:txBody>
          <a:bodyPr wrap="none">
            <a:spAutoFit/>
          </a:bodyPr>
          <a:lstStyle/>
          <a:p>
            <a:r>
              <a:rPr lang="en-US" sz="2400" dirty="0" smtClean="0">
                <a:latin typeface="Cambria" panose="02040503050406030204" pitchFamily="18" charset="0"/>
              </a:rPr>
              <a:t>10</a:t>
            </a:r>
            <a:endParaRPr lang="en-US" sz="2400" dirty="0">
              <a:latin typeface="Cambria" panose="02040503050406030204" pitchFamily="18" charset="0"/>
            </a:endParaRPr>
          </a:p>
        </p:txBody>
      </p:sp>
      <p:sp>
        <p:nvSpPr>
          <p:cNvPr id="19" name="TextBox 18"/>
          <p:cNvSpPr txBox="1"/>
          <p:nvPr/>
        </p:nvSpPr>
        <p:spPr>
          <a:xfrm>
            <a:off x="4852244" y="4131238"/>
            <a:ext cx="354584" cy="461665"/>
          </a:xfrm>
          <a:prstGeom prst="rect">
            <a:avLst/>
          </a:prstGeom>
          <a:noFill/>
        </p:spPr>
        <p:txBody>
          <a:bodyPr wrap="none" rtlCol="0">
            <a:spAutoFit/>
          </a:bodyPr>
          <a:lstStyle/>
          <a:p>
            <a:r>
              <a:rPr lang="en-US" sz="2400" dirty="0" smtClean="0">
                <a:latin typeface="Cambria" panose="02040503050406030204" pitchFamily="18" charset="0"/>
              </a:rPr>
              <a:t>5</a:t>
            </a:r>
            <a:endParaRPr lang="en-US" sz="2400" dirty="0">
              <a:latin typeface="Cambria" panose="02040503050406030204" pitchFamily="18" charset="0"/>
            </a:endParaRPr>
          </a:p>
        </p:txBody>
      </p:sp>
      <p:sp>
        <p:nvSpPr>
          <p:cNvPr id="20" name="Rectangle 19"/>
          <p:cNvSpPr/>
          <p:nvPr/>
        </p:nvSpPr>
        <p:spPr>
          <a:xfrm>
            <a:off x="2928925" y="4559866"/>
            <a:ext cx="524503" cy="461665"/>
          </a:xfrm>
          <a:prstGeom prst="rect">
            <a:avLst/>
          </a:prstGeom>
        </p:spPr>
        <p:txBody>
          <a:bodyPr wrap="none">
            <a:spAutoFit/>
          </a:bodyPr>
          <a:lstStyle/>
          <a:p>
            <a:r>
              <a:rPr lang="en-US" sz="2400" dirty="0" smtClean="0">
                <a:latin typeface="Cambria" panose="02040503050406030204" pitchFamily="18" charset="0"/>
              </a:rPr>
              <a:t>10</a:t>
            </a:r>
            <a:endParaRPr lang="en-US" sz="2400" dirty="0">
              <a:latin typeface="Cambria" panose="02040503050406030204" pitchFamily="18" charset="0"/>
            </a:endParaRPr>
          </a:p>
        </p:txBody>
      </p:sp>
      <p:sp>
        <p:nvSpPr>
          <p:cNvPr id="21" name="TextBox 20"/>
          <p:cNvSpPr txBox="1"/>
          <p:nvPr/>
        </p:nvSpPr>
        <p:spPr>
          <a:xfrm>
            <a:off x="3678179" y="4559866"/>
            <a:ext cx="354584" cy="461665"/>
          </a:xfrm>
          <a:prstGeom prst="rect">
            <a:avLst/>
          </a:prstGeom>
          <a:noFill/>
        </p:spPr>
        <p:txBody>
          <a:bodyPr wrap="none" rtlCol="0">
            <a:spAutoFit/>
          </a:bodyPr>
          <a:lstStyle/>
          <a:p>
            <a:r>
              <a:rPr lang="en-US" sz="2400" dirty="0" smtClean="0">
                <a:latin typeface="Cambria" panose="02040503050406030204" pitchFamily="18" charset="0"/>
              </a:rPr>
              <a:t>5</a:t>
            </a:r>
            <a:endParaRPr lang="en-US" sz="2400" dirty="0">
              <a:latin typeface="Cambria" panose="02040503050406030204" pitchFamily="18" charset="0"/>
            </a:endParaRPr>
          </a:p>
        </p:txBody>
      </p:sp>
      <p:sp>
        <p:nvSpPr>
          <p:cNvPr id="41" name="TextBox 40"/>
          <p:cNvSpPr txBox="1"/>
          <p:nvPr/>
        </p:nvSpPr>
        <p:spPr>
          <a:xfrm>
            <a:off x="4852244" y="4547724"/>
            <a:ext cx="354584" cy="461665"/>
          </a:xfrm>
          <a:prstGeom prst="rect">
            <a:avLst/>
          </a:prstGeom>
          <a:noFill/>
        </p:spPr>
        <p:txBody>
          <a:bodyPr wrap="none" rtlCol="0">
            <a:spAutoFit/>
          </a:bodyPr>
          <a:lstStyle/>
          <a:p>
            <a:r>
              <a:rPr lang="it-IT" sz="2400" dirty="0">
                <a:latin typeface="Cambria" panose="02040503050406030204" pitchFamily="18" charset="0"/>
              </a:rPr>
              <a:t>0</a:t>
            </a:r>
            <a:endParaRPr lang="en-US" sz="2400" dirty="0">
              <a:latin typeface="Cambria" panose="02040503050406030204" pitchFamily="18" charset="0"/>
            </a:endParaRPr>
          </a:p>
        </p:txBody>
      </p:sp>
      <p:sp>
        <p:nvSpPr>
          <p:cNvPr id="51" name="Up Arrow 50"/>
          <p:cNvSpPr/>
          <p:nvPr/>
        </p:nvSpPr>
        <p:spPr>
          <a:xfrm>
            <a:off x="2928925" y="4929198"/>
            <a:ext cx="1857388" cy="1500198"/>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dirty="0" err="1" smtClean="0">
                <a:latin typeface="Cambria" panose="02040503050406030204" pitchFamily="18" charset="0"/>
              </a:rPr>
              <a:t>this</a:t>
            </a:r>
            <a:r>
              <a:rPr lang="it-IT" dirty="0" smtClean="0">
                <a:latin typeface="Cambria" panose="02040503050406030204" pitchFamily="18" charset="0"/>
              </a:rPr>
              <a:t> </a:t>
            </a:r>
            <a:r>
              <a:rPr lang="it-IT" dirty="0" err="1" smtClean="0">
                <a:latin typeface="Cambria" panose="02040503050406030204" pitchFamily="18" charset="0"/>
              </a:rPr>
              <a:t>is</a:t>
            </a:r>
            <a:r>
              <a:rPr lang="it-IT" dirty="0" smtClean="0">
                <a:latin typeface="Cambria" panose="02040503050406030204" pitchFamily="18" charset="0"/>
              </a:rPr>
              <a:t> the </a:t>
            </a:r>
            <a:r>
              <a:rPr lang="it-IT" dirty="0" err="1" smtClean="0">
                <a:latin typeface="Cambria" panose="02040503050406030204" pitchFamily="18" charset="0"/>
              </a:rPr>
              <a:t>result</a:t>
            </a:r>
            <a:endParaRPr lang="en-US"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lide(fromBottom)">
                                      <p:cBhvr>
                                        <p:cTn id="7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P spid="15" grpId="0"/>
      <p:bldP spid="16" grpId="0"/>
      <p:bldP spid="17" grpId="0"/>
      <p:bldP spid="19" grpId="0"/>
      <p:bldP spid="20" grpId="0"/>
      <p:bldP spid="21" grpId="0"/>
      <p:bldP spid="41" grpId="0"/>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7779BE7-90A5-409C-A41E-5683CD021E2F}" type="slidenum">
              <a:rPr lang="it-IT"/>
              <a:pPr/>
              <a:t>15</a:t>
            </a:fld>
            <a:endParaRPr lang="it-IT" dirty="0"/>
          </a:p>
        </p:txBody>
      </p:sp>
      <p:sp>
        <p:nvSpPr>
          <p:cNvPr id="176132" name="Rectangle 4"/>
          <p:cNvSpPr>
            <a:spLocks noChangeArrowheads="1"/>
          </p:cNvSpPr>
          <p:nvPr/>
        </p:nvSpPr>
        <p:spPr bwMode="auto">
          <a:xfrm>
            <a:off x="0" y="4000504"/>
            <a:ext cx="9144000" cy="14287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latin typeface="Cambria" panose="02040503050406030204" pitchFamily="18" charset="0"/>
            </a:endParaRPr>
          </a:p>
        </p:txBody>
      </p:sp>
      <p:sp>
        <p:nvSpPr>
          <p:cNvPr id="176130" name="Rectangle 2"/>
          <p:cNvSpPr>
            <a:spLocks noGrp="1" noChangeArrowheads="1"/>
          </p:cNvSpPr>
          <p:nvPr>
            <p:ph type="title"/>
          </p:nvPr>
        </p:nvSpPr>
        <p:spPr/>
        <p:txBody>
          <a:bodyPr/>
          <a:lstStyle/>
          <a:p>
            <a:pPr algn="l"/>
            <a:r>
              <a:rPr lang="en-GB" dirty="0"/>
              <a:t>Claim</a:t>
            </a:r>
            <a:endParaRPr lang="en-US" dirty="0"/>
          </a:p>
        </p:txBody>
      </p:sp>
      <p:sp>
        <p:nvSpPr>
          <p:cNvPr id="176131" name="Rectangle 3"/>
          <p:cNvSpPr>
            <a:spLocks noGrp="1" noChangeArrowheads="1"/>
          </p:cNvSpPr>
          <p:nvPr>
            <p:ph type="body" idx="1"/>
          </p:nvPr>
        </p:nvSpPr>
        <p:spPr/>
        <p:txBody>
          <a:bodyPr/>
          <a:lstStyle/>
          <a:p>
            <a:pPr>
              <a:lnSpc>
                <a:spcPct val="90000"/>
              </a:lnSpc>
              <a:buFontTx/>
              <a:buNone/>
            </a:pPr>
            <a:r>
              <a:rPr lang="en-GB" dirty="0"/>
              <a:t>Let </a:t>
            </a:r>
            <a:r>
              <a:rPr lang="en-GB" b="1" i="1" dirty="0">
                <a:solidFill>
                  <a:srgbClr val="FF0000"/>
                </a:solidFill>
              </a:rPr>
              <a:t>a</a:t>
            </a:r>
            <a:r>
              <a:rPr lang="en-GB" dirty="0"/>
              <a:t> and </a:t>
            </a:r>
            <a:r>
              <a:rPr lang="en-GB" b="1" i="1" dirty="0">
                <a:solidFill>
                  <a:srgbClr val="FF0000"/>
                </a:solidFill>
              </a:rPr>
              <a:t>b</a:t>
            </a:r>
            <a:r>
              <a:rPr lang="en-GB" dirty="0"/>
              <a:t> be positive integers.  </a:t>
            </a:r>
            <a:endParaRPr lang="pl-PL" dirty="0"/>
          </a:p>
          <a:p>
            <a:pPr>
              <a:lnSpc>
                <a:spcPct val="90000"/>
              </a:lnSpc>
              <a:buFontTx/>
              <a:buNone/>
            </a:pPr>
            <a:r>
              <a:rPr lang="pl-PL" dirty="0"/>
              <a:t>T</a:t>
            </a:r>
            <a:r>
              <a:rPr lang="en-GB" dirty="0"/>
              <a:t>here always exist integers </a:t>
            </a:r>
            <a:r>
              <a:rPr lang="en-GB" b="1" i="1" dirty="0">
                <a:solidFill>
                  <a:srgbClr val="FF0000"/>
                </a:solidFill>
              </a:rPr>
              <a:t>X</a:t>
            </a:r>
            <a:r>
              <a:rPr lang="en-GB" dirty="0"/>
              <a:t> and </a:t>
            </a:r>
            <a:r>
              <a:rPr lang="en-GB" b="1" i="1" dirty="0">
                <a:solidFill>
                  <a:srgbClr val="FF0000"/>
                </a:solidFill>
              </a:rPr>
              <a:t>Y</a:t>
            </a:r>
            <a:r>
              <a:rPr lang="en-GB" dirty="0"/>
              <a:t> such that</a:t>
            </a:r>
          </a:p>
          <a:p>
            <a:pPr>
              <a:lnSpc>
                <a:spcPct val="90000"/>
              </a:lnSpc>
              <a:buFontTx/>
              <a:buNone/>
            </a:pPr>
            <a:endParaRPr lang="en-GB" dirty="0"/>
          </a:p>
          <a:p>
            <a:pPr algn="ctr">
              <a:lnSpc>
                <a:spcPct val="90000"/>
              </a:lnSpc>
              <a:buFontTx/>
              <a:buNone/>
            </a:pPr>
            <a:r>
              <a:rPr lang="en-GB" b="1" i="1" dirty="0" err="1">
                <a:solidFill>
                  <a:srgbClr val="FF0000"/>
                </a:solidFill>
              </a:rPr>
              <a:t>Xa</a:t>
            </a:r>
            <a:r>
              <a:rPr lang="en-GB" b="1" dirty="0">
                <a:solidFill>
                  <a:srgbClr val="FF0000"/>
                </a:solidFill>
              </a:rPr>
              <a:t> + </a:t>
            </a:r>
            <a:r>
              <a:rPr lang="en-GB" b="1" i="1" dirty="0" err="1">
                <a:solidFill>
                  <a:srgbClr val="FF0000"/>
                </a:solidFill>
              </a:rPr>
              <a:t>Yb</a:t>
            </a:r>
            <a:r>
              <a:rPr lang="en-GB" b="1" dirty="0">
                <a:solidFill>
                  <a:srgbClr val="FF0000"/>
                </a:solidFill>
              </a:rPr>
              <a:t> = </a:t>
            </a:r>
            <a:r>
              <a:rPr lang="en-GB" b="1" dirty="0" err="1">
                <a:solidFill>
                  <a:srgbClr val="FF0000"/>
                </a:solidFill>
              </a:rPr>
              <a:t>gcd</a:t>
            </a:r>
            <a:r>
              <a:rPr lang="en-GB" b="1" dirty="0">
                <a:solidFill>
                  <a:srgbClr val="FF0000"/>
                </a:solidFill>
              </a:rPr>
              <a:t> (</a:t>
            </a:r>
            <a:r>
              <a:rPr lang="en-GB" b="1" i="1" dirty="0" err="1">
                <a:solidFill>
                  <a:srgbClr val="FF0000"/>
                </a:solidFill>
              </a:rPr>
              <a:t>a</a:t>
            </a:r>
            <a:r>
              <a:rPr lang="en-GB" b="1" dirty="0" err="1">
                <a:solidFill>
                  <a:srgbClr val="FF0000"/>
                </a:solidFill>
              </a:rPr>
              <a:t>,</a:t>
            </a:r>
            <a:r>
              <a:rPr lang="en-GB" b="1" i="1" dirty="0" err="1">
                <a:solidFill>
                  <a:srgbClr val="FF0000"/>
                </a:solidFill>
              </a:rPr>
              <a:t>b</a:t>
            </a:r>
            <a:r>
              <a:rPr lang="en-GB" b="1" dirty="0">
                <a:solidFill>
                  <a:srgbClr val="FF0000"/>
                </a:solidFill>
              </a:rPr>
              <a:t>)</a:t>
            </a:r>
          </a:p>
          <a:p>
            <a:pPr algn="ctr">
              <a:lnSpc>
                <a:spcPct val="90000"/>
              </a:lnSpc>
              <a:buFontTx/>
              <a:buNone/>
            </a:pPr>
            <a:endParaRPr lang="en-GB" b="1" dirty="0">
              <a:solidFill>
                <a:srgbClr val="993300"/>
              </a:solidFill>
            </a:endParaRPr>
          </a:p>
          <a:p>
            <a:pPr>
              <a:lnSpc>
                <a:spcPct val="90000"/>
              </a:lnSpc>
              <a:buFontTx/>
              <a:buNone/>
            </a:pPr>
            <a:r>
              <a:rPr lang="en-GB" b="1" i="1" dirty="0">
                <a:solidFill>
                  <a:srgbClr val="FF0000"/>
                </a:solidFill>
              </a:rPr>
              <a:t>X</a:t>
            </a:r>
            <a:r>
              <a:rPr lang="en-GB" dirty="0"/>
              <a:t> and </a:t>
            </a:r>
            <a:r>
              <a:rPr lang="en-GB" b="1" i="1" dirty="0">
                <a:solidFill>
                  <a:srgbClr val="FF0000"/>
                </a:solidFill>
              </a:rPr>
              <a:t>Y</a:t>
            </a:r>
            <a:r>
              <a:rPr lang="en-GB" b="1" dirty="0">
                <a:solidFill>
                  <a:srgbClr val="993300"/>
                </a:solidFill>
              </a:rPr>
              <a:t> </a:t>
            </a:r>
            <a:r>
              <a:rPr lang="en-GB" dirty="0"/>
              <a:t>can be computed using the </a:t>
            </a:r>
            <a:r>
              <a:rPr lang="en-GB" b="1" u="sng" dirty="0"/>
              <a:t>extended</a:t>
            </a:r>
            <a:r>
              <a:rPr lang="en-GB" b="1" dirty="0"/>
              <a:t> Euclidian algorithm</a:t>
            </a:r>
            <a:r>
              <a:rPr lang="en-GB" dirty="0"/>
              <a:t>.</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1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6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l"/>
            <a:r>
              <a:rPr lang="en-GB" dirty="0" smtClean="0"/>
              <a:t>Plan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57356" y="1285860"/>
                <a:ext cx="6929486" cy="5357850"/>
              </a:xfrm>
            </p:spPr>
            <p:txBody>
              <a:bodyPr>
                <a:normAutofit/>
              </a:bodyPr>
              <a:lstStyle/>
              <a:p>
                <a:pPr marL="514350" indent="-514350">
                  <a:buFont typeface="+mj-lt"/>
                  <a:buAutoNum type="arabicPeriod"/>
                </a:pPr>
                <a:r>
                  <a:rPr lang="en-US" dirty="0" smtClean="0"/>
                  <a:t>Role of number theory in cryptography</a:t>
                </a:r>
              </a:p>
              <a:p>
                <a:pPr marL="514350" indent="-514350">
                  <a:buFont typeface="+mj-lt"/>
                  <a:buAutoNum type="arabicPeriod"/>
                </a:pPr>
                <a:r>
                  <a:rPr lang="en-US" dirty="0" smtClean="0"/>
                  <a:t>Classical problems in computational number theory</a:t>
                </a:r>
              </a:p>
              <a:p>
                <a:pPr marL="514350" indent="-514350">
                  <a:buFont typeface="+mj-lt"/>
                  <a:buAutoNum type="arabicPeriod"/>
                </a:pPr>
                <a:r>
                  <a:rPr lang="en-US" dirty="0" smtClean="0"/>
                  <a:t>Finite groups</a:t>
                </a:r>
              </a:p>
              <a:p>
                <a:pPr marL="514350" indent="-514350">
                  <a:buFont typeface="+mj-lt"/>
                  <a:buAutoNum type="arabicPeriod"/>
                </a:pPr>
                <a:r>
                  <a:rPr lang="en-US" dirty="0" smtClean="0"/>
                  <a:t>Cyclic groups, discrete log</a:t>
                </a:r>
              </a:p>
              <a:p>
                <a:pPr marL="514350" indent="-514350">
                  <a:buFont typeface="+mj-lt"/>
                  <a:buAutoNum type="arabicPeriod"/>
                </a:pPr>
                <a:r>
                  <a:rPr lang="pl-PL" dirty="0" smtClean="0"/>
                  <a:t>Group </a:t>
                </a:r>
                <a14:m>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smtClean="0">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𝑵</m:t>
                        </m:r>
                      </m:sub>
                      <m:sup>
                        <m:r>
                          <a:rPr lang="pl-PL" b="1" i="1" smtClean="0">
                            <a:solidFill>
                              <a:srgbClr val="FF0000"/>
                            </a:solidFill>
                            <a:latin typeface="Cambria Math" panose="02040503050406030204" pitchFamily="18" charset="0"/>
                          </a:rPr>
                          <m:t>∗</m:t>
                        </m:r>
                      </m:sup>
                    </m:sSubSup>
                  </m:oMath>
                </a14:m>
                <a:r>
                  <a:rPr lang="pl-PL" b="1" dirty="0" smtClean="0">
                    <a:solidFill>
                      <a:srgbClr val="C00000"/>
                    </a:solidFill>
                  </a:rPr>
                  <a:t> </a:t>
                </a:r>
                <a:r>
                  <a:rPr lang="pl-PL" dirty="0" smtClean="0"/>
                  <a:t>and its subgroups</a:t>
                </a:r>
                <a:endParaRPr lang="en-GB" dirty="0" err="1" smtClean="0"/>
              </a:p>
              <a:p>
                <a:pPr marL="514350" indent="-514350">
                  <a:buFont typeface="+mj-lt"/>
                  <a:buAutoNum type="arabicPeriod"/>
                </a:pPr>
                <a:r>
                  <a:rPr lang="en-GB" dirty="0" err="1" smtClean="0"/>
                  <a:t>Elliptic curves</a:t>
                </a:r>
                <a:endParaRPr lang="en-GB" dirty="0" smtClean="0"/>
              </a:p>
              <a:p>
                <a:pPr marL="514350" indent="-514350">
                  <a:buFont typeface="+mj-lt"/>
                  <a:buAutoNum type="arabicPeriod"/>
                </a:pPr>
                <a:endParaRPr lang="en-US" baseline="-25000"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57356" y="1285860"/>
                <a:ext cx="6929486" cy="5357850"/>
              </a:xfrm>
              <a:blipFill>
                <a:blip r:embed="rId5"/>
                <a:stretch>
                  <a:fillRect l="-2201" t="-1479"/>
                </a:stretch>
              </a:blipFill>
            </p:spPr>
            <p:txBody>
              <a:bodyPr/>
              <a:lstStyle/>
              <a:p>
                <a:r>
                  <a:rPr lang="pl-PL">
                    <a:noFill/>
                  </a:rPr>
                  <a:t> </a:t>
                </a:r>
              </a:p>
            </p:txBody>
          </p:sp>
        </mc:Fallback>
      </mc:AlternateContent>
      <p:sp>
        <p:nvSpPr>
          <p:cNvPr id="4" name="Left Arrow 3"/>
          <p:cNvSpPr/>
          <p:nvPr/>
        </p:nvSpPr>
        <p:spPr>
          <a:xfrm flipH="1">
            <a:off x="467544" y="3356992"/>
            <a:ext cx="1214446" cy="71438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mbria" panose="02040503050406030204" pitchFamily="18" charset="0"/>
            </a:endParaRPr>
          </a:p>
        </p:txBody>
      </p:sp>
    </p:spTree>
    <p:extLst>
      <p:ext uri="{BB962C8B-B14F-4D97-AF65-F5344CB8AC3E}">
        <p14:creationId xmlns:p14="http://schemas.microsoft.com/office/powerpoint/2010/main" val="2185779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A5372A7-960F-4880-A220-FBE8B605FF4D}" type="slidenum">
              <a:rPr lang="it-IT"/>
              <a:pPr/>
              <a:t>17</a:t>
            </a:fld>
            <a:endParaRPr lang="it-IT"/>
          </a:p>
        </p:txBody>
      </p:sp>
      <mc:AlternateContent xmlns:mc="http://schemas.openxmlformats.org/markup-compatibility/2006" xmlns:a14="http://schemas.microsoft.com/office/drawing/2010/main">
        <mc:Choice Requires="a14">
          <p:sp>
            <p:nvSpPr>
              <p:cNvPr id="178181" name="Rectangle 5"/>
              <p:cNvSpPr>
                <a:spLocks noChangeArrowheads="1"/>
              </p:cNvSpPr>
              <p:nvPr/>
            </p:nvSpPr>
            <p:spPr bwMode="auto">
              <a:xfrm>
                <a:off x="0" y="1571613"/>
                <a:ext cx="9144000" cy="4449776"/>
              </a:xfrm>
              <a:prstGeom prst="rect">
                <a:avLst/>
              </a:prstGeom>
              <a:solidFill>
                <a:schemeClr val="bg2"/>
              </a:solidFill>
              <a:ln>
                <a:headEnd/>
                <a:tailEnd/>
              </a:ln>
            </p:spPr>
            <p:style>
              <a:lnRef idx="1">
                <a:schemeClr val="accent1"/>
              </a:lnRef>
              <a:fillRef idx="2">
                <a:schemeClr val="accent1"/>
              </a:fillRef>
              <a:effectRef idx="1">
                <a:schemeClr val="accent1"/>
              </a:effectRef>
              <a:fontRef idx="minor">
                <a:schemeClr val="dk1"/>
              </a:fontRef>
            </p:style>
            <p:txBody>
              <a:bodyPr wrap="square" lIns="457200" anchor="ctr"/>
              <a:lstStyle/>
              <a:p>
                <a:pPr marL="285750" indent="-285750">
                  <a:lnSpc>
                    <a:spcPct val="80000"/>
                  </a:lnSpc>
                  <a:buFont typeface="Arial" panose="020B0604020202020204" pitchFamily="34" charset="0"/>
                  <a:buChar char="•"/>
                </a:pPr>
                <a:r>
                  <a:rPr lang="en-GB" sz="2200" dirty="0" smtClean="0">
                    <a:latin typeface="Cambria" panose="02040503050406030204" pitchFamily="18" charset="0"/>
                    <a:ea typeface="Cambria" panose="02040503050406030204" pitchFamily="18" charset="0"/>
                    <a:cs typeface="Arial" pitchFamily="34" charset="0"/>
                  </a:rPr>
                  <a:t>[</a:t>
                </a:r>
                <a:r>
                  <a:rPr lang="en-GB" sz="2200" b="1" dirty="0">
                    <a:solidFill>
                      <a:srgbClr val="008000"/>
                    </a:solidFill>
                    <a:latin typeface="Cambria" panose="02040503050406030204" pitchFamily="18" charset="0"/>
                    <a:ea typeface="Cambria" panose="02040503050406030204" pitchFamily="18" charset="0"/>
                    <a:cs typeface="Arial" pitchFamily="34" charset="0"/>
                  </a:rPr>
                  <a:t>closure</a:t>
                </a:r>
                <a:r>
                  <a:rPr lang="en-GB" sz="2200" dirty="0">
                    <a:latin typeface="Cambria" panose="02040503050406030204" pitchFamily="18" charset="0"/>
                    <a:ea typeface="Cambria" panose="02040503050406030204" pitchFamily="18" charset="0"/>
                    <a:cs typeface="Arial" pitchFamily="34" charset="0"/>
                  </a:rPr>
                  <a:t>] for all </a:t>
                </a:r>
                <a14:m>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𝒈</m:t>
                    </m:r>
                    <m:r>
                      <a:rPr lang="en-GB" sz="2200" b="1" i="1" dirty="0" smtClean="0">
                        <a:solidFill>
                          <a:srgbClr val="FF0000"/>
                        </a:solidFill>
                        <a:latin typeface="Cambria Math" panose="02040503050406030204" pitchFamily="18" charset="0"/>
                        <a:cs typeface="Arial" pitchFamily="34" charset="0"/>
                      </a:rPr>
                      <m:t>,</m:t>
                    </m:r>
                    <m:r>
                      <a:rPr lang="en-GB" sz="2200" b="1" i="1" dirty="0" smtClean="0">
                        <a:solidFill>
                          <a:srgbClr val="FF0000"/>
                        </a:solidFill>
                        <a:latin typeface="Cambria Math" panose="02040503050406030204" pitchFamily="18" charset="0"/>
                        <a:cs typeface="Arial" pitchFamily="34" charset="0"/>
                      </a:rPr>
                      <m:t>𝒉</m:t>
                    </m:r>
                    <m:r>
                      <a:rPr lang="ru-RU"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 </m:t>
                    </m:r>
                    <m:r>
                      <a:rPr lang="en-GB" sz="2200" b="1" i="1" dirty="0">
                        <a:solidFill>
                          <a:srgbClr val="FF0000"/>
                        </a:solidFill>
                        <a:latin typeface="Cambria Math" panose="02040503050406030204" pitchFamily="18" charset="0"/>
                        <a:cs typeface="Arial" pitchFamily="34" charset="0"/>
                      </a:rPr>
                      <m:t>𝑮</m:t>
                    </m:r>
                    <m:r>
                      <a:rPr lang="en-GB" sz="2200" i="1" dirty="0">
                        <a:solidFill>
                          <a:srgbClr val="FF0000"/>
                        </a:solidFill>
                        <a:latin typeface="Cambria Math" panose="02040503050406030204" pitchFamily="18" charset="0"/>
                        <a:cs typeface="Arial" pitchFamily="34" charset="0"/>
                      </a:rPr>
                      <m:t> </m:t>
                    </m:r>
                  </m:oMath>
                </a14:m>
                <a:r>
                  <a:rPr lang="en-GB" sz="2200" dirty="0">
                    <a:latin typeface="Cambria" panose="02040503050406030204" pitchFamily="18" charset="0"/>
                    <a:ea typeface="Cambria" panose="02040503050406030204" pitchFamily="18" charset="0"/>
                    <a:cs typeface="Arial" pitchFamily="34" charset="0"/>
                  </a:rPr>
                  <a:t>we have </a:t>
                </a:r>
                <a14:m>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𝒈</m:t>
                    </m:r>
                    <m:r>
                      <a:rPr lang="en-GB"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𝒉</m:t>
                    </m:r>
                    <m:r>
                      <a:rPr lang="en-GB" sz="2200" b="1" i="1" dirty="0">
                        <a:solidFill>
                          <a:srgbClr val="FF0000"/>
                        </a:solidFill>
                        <a:latin typeface="Cambria Math" panose="02040503050406030204" pitchFamily="18" charset="0"/>
                        <a:cs typeface="Arial" pitchFamily="34" charset="0"/>
                      </a:rPr>
                      <m:t> ∈ </m:t>
                    </m:r>
                    <m:r>
                      <a:rPr lang="en-GB" sz="2200" b="1" i="1" dirty="0" smtClean="0">
                        <a:solidFill>
                          <a:srgbClr val="FF0000"/>
                        </a:solidFill>
                        <a:latin typeface="Cambria Math" panose="02040503050406030204" pitchFamily="18" charset="0"/>
                        <a:cs typeface="Arial" pitchFamily="34" charset="0"/>
                      </a:rPr>
                      <m:t>𝑮</m:t>
                    </m:r>
                  </m:oMath>
                </a14:m>
                <a:r>
                  <a:rPr lang="en-GB" sz="2200" dirty="0" smtClean="0">
                    <a:latin typeface="Cambria" panose="02040503050406030204" pitchFamily="18" charset="0"/>
                    <a:ea typeface="Cambria" panose="02040503050406030204" pitchFamily="18" charset="0"/>
                    <a:cs typeface="Arial" pitchFamily="34" charset="0"/>
                  </a:rPr>
                  <a:t>,</a:t>
                </a:r>
                <a:endParaRPr lang="pl-PL" sz="2200" dirty="0" smtClean="0">
                  <a:latin typeface="Cambria" panose="02040503050406030204" pitchFamily="18" charset="0"/>
                  <a:ea typeface="Cambria" panose="02040503050406030204" pitchFamily="18" charset="0"/>
                  <a:cs typeface="Arial" pitchFamily="34" charset="0"/>
                </a:endParaRPr>
              </a:p>
              <a:p>
                <a:pPr marL="285750" indent="-285750">
                  <a:lnSpc>
                    <a:spcPct val="80000"/>
                  </a:lnSpc>
                  <a:buFont typeface="Arial" panose="020B0604020202020204" pitchFamily="34" charset="0"/>
                  <a:buChar char="•"/>
                </a:pPr>
                <a:endParaRPr lang="en-GB" sz="2200" dirty="0">
                  <a:latin typeface="Cambria" panose="02040503050406030204" pitchFamily="18" charset="0"/>
                  <a:ea typeface="Cambria" panose="02040503050406030204" pitchFamily="18" charset="0"/>
                  <a:cs typeface="Arial" pitchFamily="34" charset="0"/>
                </a:endParaRPr>
              </a:p>
              <a:p>
                <a:pPr marL="285750" indent="-285750">
                  <a:lnSpc>
                    <a:spcPct val="80000"/>
                  </a:lnSpc>
                  <a:buFont typeface="Arial" panose="020B0604020202020204" pitchFamily="34" charset="0"/>
                  <a:buChar char="•"/>
                </a:pPr>
                <a:r>
                  <a:rPr lang="en-GB" sz="2200" dirty="0">
                    <a:latin typeface="Cambria" panose="02040503050406030204" pitchFamily="18" charset="0"/>
                    <a:ea typeface="Cambria" panose="02040503050406030204" pitchFamily="18" charset="0"/>
                    <a:cs typeface="Arial" pitchFamily="34" charset="0"/>
                  </a:rPr>
                  <a:t>there exists an </a:t>
                </a:r>
                <a:r>
                  <a:rPr lang="en-GB" sz="2200" b="1" dirty="0">
                    <a:solidFill>
                      <a:srgbClr val="008000"/>
                    </a:solidFill>
                    <a:latin typeface="Cambria" panose="02040503050406030204" pitchFamily="18" charset="0"/>
                    <a:ea typeface="Cambria" panose="02040503050406030204" pitchFamily="18" charset="0"/>
                    <a:cs typeface="Arial" pitchFamily="34" charset="0"/>
                  </a:rPr>
                  <a:t>identity</a:t>
                </a:r>
                <a:r>
                  <a:rPr lang="en-GB" sz="2200" b="1" dirty="0">
                    <a:latin typeface="Cambria" panose="02040503050406030204" pitchFamily="18" charset="0"/>
                    <a:ea typeface="Cambria" panose="02040503050406030204" pitchFamily="18" charset="0"/>
                    <a:cs typeface="Arial" pitchFamily="34" charset="0"/>
                  </a:rPr>
                  <a:t> </a:t>
                </a:r>
                <a14:m>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𝒆</m:t>
                    </m:r>
                    <m:r>
                      <a:rPr lang="ru-RU" sz="2200" b="1" i="1" dirty="0" smtClean="0">
                        <a:solidFill>
                          <a:srgbClr val="FF0000"/>
                        </a:solidFill>
                        <a:latin typeface="Cambria Math" panose="02040503050406030204" pitchFamily="18" charset="0"/>
                        <a:cs typeface="Arial" pitchFamily="34" charset="0"/>
                      </a:rPr>
                      <m:t>∈</m:t>
                    </m:r>
                    <m:r>
                      <a:rPr lang="en-GB" sz="2200" b="1" i="1" dirty="0" smtClean="0">
                        <a:solidFill>
                          <a:srgbClr val="FF0000"/>
                        </a:solidFill>
                        <a:latin typeface="Cambria Math" panose="02040503050406030204" pitchFamily="18" charset="0"/>
                        <a:cs typeface="Arial" pitchFamily="34" charset="0"/>
                      </a:rPr>
                      <m:t>𝑮</m:t>
                    </m:r>
                    <m:r>
                      <a:rPr lang="en-GB" sz="2200" i="1" dirty="0" smtClean="0">
                        <a:solidFill>
                          <a:srgbClr val="FF0000"/>
                        </a:solidFill>
                        <a:latin typeface="Cambria Math" panose="02040503050406030204" pitchFamily="18" charset="0"/>
                        <a:cs typeface="Arial" pitchFamily="34" charset="0"/>
                      </a:rPr>
                      <m:t> </m:t>
                    </m:r>
                  </m:oMath>
                </a14:m>
                <a:r>
                  <a:rPr lang="en-GB" sz="2200" dirty="0" smtClean="0">
                    <a:latin typeface="Cambria" panose="02040503050406030204" pitchFamily="18" charset="0"/>
                    <a:ea typeface="Cambria" panose="02040503050406030204" pitchFamily="18" charset="0"/>
                    <a:cs typeface="Arial" pitchFamily="34" charset="0"/>
                  </a:rPr>
                  <a:t>such </a:t>
                </a:r>
                <a:r>
                  <a:rPr lang="en-GB" sz="2200" dirty="0">
                    <a:latin typeface="Cambria" panose="02040503050406030204" pitchFamily="18" charset="0"/>
                    <a:ea typeface="Cambria" panose="02040503050406030204" pitchFamily="18" charset="0"/>
                    <a:cs typeface="Arial" pitchFamily="34" charset="0"/>
                  </a:rPr>
                  <a:t>that for all </a:t>
                </a:r>
                <a14:m>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𝒈</m:t>
                    </m:r>
                    <m:r>
                      <a:rPr lang="ru-RU"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𝑮</m:t>
                    </m:r>
                    <m:r>
                      <a:rPr lang="en-GB" sz="2200" i="1" dirty="0">
                        <a:solidFill>
                          <a:srgbClr val="FF0000"/>
                        </a:solidFill>
                        <a:latin typeface="Cambria Math" panose="02040503050406030204" pitchFamily="18" charset="0"/>
                        <a:cs typeface="Arial" pitchFamily="34" charset="0"/>
                      </a:rPr>
                      <m:t> </m:t>
                    </m:r>
                  </m:oMath>
                </a14:m>
                <a:r>
                  <a:rPr lang="en-GB" sz="2200" dirty="0">
                    <a:latin typeface="Cambria" panose="02040503050406030204" pitchFamily="18" charset="0"/>
                    <a:ea typeface="Cambria" panose="02040503050406030204" pitchFamily="18" charset="0"/>
                    <a:cs typeface="Arial" pitchFamily="34" charset="0"/>
                  </a:rPr>
                  <a:t>we have</a:t>
                </a:r>
              </a:p>
              <a:p>
                <a:pPr algn="ctr">
                  <a:lnSpc>
                    <a:spcPct val="80000"/>
                  </a:lnSpc>
                </a:pPr>
                <a14:m>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𝒆</m:t>
                    </m:r>
                    <m:r>
                      <a:rPr lang="en-GB"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𝒈</m:t>
                    </m:r>
                    <m:r>
                      <a:rPr lang="en-GB" sz="2200" b="1" i="1" dirty="0">
                        <a:solidFill>
                          <a:srgbClr val="FF0000"/>
                        </a:solidFill>
                        <a:latin typeface="Cambria Math" panose="02040503050406030204" pitchFamily="18" charset="0"/>
                        <a:cs typeface="Arial" pitchFamily="34" charset="0"/>
                      </a:rPr>
                      <m:t> = </m:t>
                    </m:r>
                    <m:r>
                      <a:rPr lang="en-GB" sz="2200" b="1" i="1" dirty="0">
                        <a:solidFill>
                          <a:srgbClr val="FF0000"/>
                        </a:solidFill>
                        <a:latin typeface="Cambria Math" panose="02040503050406030204" pitchFamily="18" charset="0"/>
                        <a:cs typeface="Arial" pitchFamily="34" charset="0"/>
                      </a:rPr>
                      <m:t>𝒈</m:t>
                    </m:r>
                    <m:r>
                      <a:rPr lang="en-GB"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𝒆</m:t>
                    </m:r>
                    <m:r>
                      <a:rPr lang="en-GB" sz="2200" b="1" i="1" dirty="0">
                        <a:solidFill>
                          <a:srgbClr val="FF0000"/>
                        </a:solidFill>
                        <a:latin typeface="Cambria Math" panose="02040503050406030204" pitchFamily="18" charset="0"/>
                        <a:cs typeface="Arial" pitchFamily="34" charset="0"/>
                      </a:rPr>
                      <m:t> = </m:t>
                    </m:r>
                    <m:r>
                      <a:rPr lang="en-GB" sz="2200" b="1" i="1" dirty="0">
                        <a:solidFill>
                          <a:srgbClr val="FF0000"/>
                        </a:solidFill>
                        <a:latin typeface="Cambria Math" panose="02040503050406030204" pitchFamily="18" charset="0"/>
                        <a:cs typeface="Arial" pitchFamily="34" charset="0"/>
                      </a:rPr>
                      <m:t>𝒈</m:t>
                    </m:r>
                  </m:oMath>
                </a14:m>
                <a:r>
                  <a:rPr lang="en-GB" sz="2200" dirty="0">
                    <a:latin typeface="Cambria" panose="02040503050406030204" pitchFamily="18" charset="0"/>
                    <a:ea typeface="Cambria" panose="02040503050406030204" pitchFamily="18" charset="0"/>
                    <a:cs typeface="Arial" pitchFamily="34" charset="0"/>
                  </a:rPr>
                  <a:t>,</a:t>
                </a:r>
              </a:p>
              <a:p>
                <a:pPr marL="285750" indent="-285750">
                  <a:lnSpc>
                    <a:spcPct val="80000"/>
                  </a:lnSpc>
                  <a:buFont typeface="Arial" panose="020B0604020202020204" pitchFamily="34" charset="0"/>
                  <a:buChar char="•"/>
                </a:pPr>
                <a:endParaRPr lang="pl-PL" sz="2200" dirty="0" smtClean="0">
                  <a:latin typeface="Cambria" panose="02040503050406030204" pitchFamily="18" charset="0"/>
                  <a:ea typeface="Cambria" panose="02040503050406030204" pitchFamily="18" charset="0"/>
                  <a:cs typeface="Arial" pitchFamily="34" charset="0"/>
                </a:endParaRPr>
              </a:p>
              <a:p>
                <a:pPr marL="285750" indent="-285750">
                  <a:lnSpc>
                    <a:spcPct val="80000"/>
                  </a:lnSpc>
                  <a:buFont typeface="Arial" panose="020B0604020202020204" pitchFamily="34" charset="0"/>
                  <a:buChar char="•"/>
                </a:pPr>
                <a:r>
                  <a:rPr lang="en-GB" sz="2200" dirty="0" smtClean="0">
                    <a:latin typeface="Cambria" panose="02040503050406030204" pitchFamily="18" charset="0"/>
                    <a:ea typeface="Cambria" panose="02040503050406030204" pitchFamily="18" charset="0"/>
                    <a:cs typeface="Arial" pitchFamily="34" charset="0"/>
                  </a:rPr>
                  <a:t>for </a:t>
                </a:r>
                <a:r>
                  <a:rPr lang="en-GB" sz="2200" dirty="0">
                    <a:latin typeface="Cambria" panose="02040503050406030204" pitchFamily="18" charset="0"/>
                    <a:ea typeface="Cambria" panose="02040503050406030204" pitchFamily="18" charset="0"/>
                    <a:cs typeface="Arial" pitchFamily="34" charset="0"/>
                  </a:rPr>
                  <a:t>every </a:t>
                </a:r>
                <a14:m>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𝒈</m:t>
                    </m:r>
                    <m:r>
                      <a:rPr lang="en-GB" sz="2200" b="1" i="1" dirty="0" smtClean="0">
                        <a:solidFill>
                          <a:srgbClr val="FF0000"/>
                        </a:solidFill>
                        <a:latin typeface="Cambria Math" panose="02040503050406030204" pitchFamily="18" charset="0"/>
                        <a:cs typeface="Arial" pitchFamily="34" charset="0"/>
                      </a:rPr>
                      <m:t> ∈</m:t>
                    </m:r>
                    <m:r>
                      <a:rPr lang="en-GB" sz="2200" b="1" i="1" dirty="0" smtClean="0">
                        <a:solidFill>
                          <a:srgbClr val="FF0000"/>
                        </a:solidFill>
                        <a:latin typeface="Cambria Math" panose="02040503050406030204" pitchFamily="18" charset="0"/>
                        <a:cs typeface="Arial" pitchFamily="34" charset="0"/>
                      </a:rPr>
                      <m:t>𝑮</m:t>
                    </m:r>
                    <m:r>
                      <a:rPr lang="en-GB" sz="2200" i="1" dirty="0" smtClean="0">
                        <a:solidFill>
                          <a:srgbClr val="FF0000"/>
                        </a:solidFill>
                        <a:latin typeface="Cambria Math" panose="02040503050406030204" pitchFamily="18" charset="0"/>
                        <a:cs typeface="Arial" pitchFamily="34" charset="0"/>
                      </a:rPr>
                      <m:t> </m:t>
                    </m:r>
                  </m:oMath>
                </a14:m>
                <a:r>
                  <a:rPr lang="en-GB" sz="2200" dirty="0" smtClean="0">
                    <a:latin typeface="Cambria" panose="02040503050406030204" pitchFamily="18" charset="0"/>
                    <a:ea typeface="Cambria" panose="02040503050406030204" pitchFamily="18" charset="0"/>
                    <a:cs typeface="Arial" pitchFamily="34" charset="0"/>
                  </a:rPr>
                  <a:t>there </a:t>
                </a:r>
                <a:r>
                  <a:rPr lang="en-GB" sz="2200" dirty="0">
                    <a:latin typeface="Cambria" panose="02040503050406030204" pitchFamily="18" charset="0"/>
                    <a:ea typeface="Cambria" panose="02040503050406030204" pitchFamily="18" charset="0"/>
                    <a:cs typeface="Arial" pitchFamily="34" charset="0"/>
                  </a:rPr>
                  <a:t>exists an </a:t>
                </a:r>
                <a:r>
                  <a:rPr lang="en-GB" sz="2200" b="1" dirty="0">
                    <a:solidFill>
                      <a:srgbClr val="008000"/>
                    </a:solidFill>
                    <a:latin typeface="Cambria" panose="02040503050406030204" pitchFamily="18" charset="0"/>
                    <a:ea typeface="Cambria" panose="02040503050406030204" pitchFamily="18" charset="0"/>
                    <a:cs typeface="Arial" pitchFamily="34" charset="0"/>
                  </a:rPr>
                  <a:t>inverse of</a:t>
                </a:r>
                <a:r>
                  <a:rPr lang="en-GB" sz="2200" dirty="0">
                    <a:latin typeface="Cambria" panose="02040503050406030204" pitchFamily="18" charset="0"/>
                    <a:ea typeface="Cambria" panose="02040503050406030204" pitchFamily="18" charset="0"/>
                    <a:cs typeface="Arial" pitchFamily="34" charset="0"/>
                  </a:rPr>
                  <a:t>, that is an element </a:t>
                </a:r>
                <a14:m>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𝒉</m:t>
                    </m:r>
                  </m:oMath>
                </a14:m>
                <a:r>
                  <a:rPr lang="en-GB" sz="2200" dirty="0">
                    <a:latin typeface="Cambria" panose="02040503050406030204" pitchFamily="18" charset="0"/>
                    <a:ea typeface="Cambria" panose="02040503050406030204" pitchFamily="18" charset="0"/>
                    <a:cs typeface="Arial" pitchFamily="34" charset="0"/>
                  </a:rPr>
                  <a:t> such that</a:t>
                </a:r>
              </a:p>
              <a:p>
                <a:pPr algn="ctr">
                  <a:lnSpc>
                    <a:spcPct val="80000"/>
                  </a:lnSpc>
                </a:pPr>
                <a14:m>
                  <m:oMathPara xmlns:m="http://schemas.openxmlformats.org/officeDocument/2006/math">
                    <m:oMathParaPr>
                      <m:jc m:val="centerGroup"/>
                    </m:oMathParaPr>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𝒈</m:t>
                      </m:r>
                      <m:r>
                        <a:rPr lang="en-GB"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𝒉</m:t>
                      </m:r>
                      <m:r>
                        <a:rPr lang="en-GB" sz="2200" b="1" i="1" dirty="0">
                          <a:solidFill>
                            <a:srgbClr val="FF0000"/>
                          </a:solidFill>
                          <a:latin typeface="Cambria Math" panose="02040503050406030204" pitchFamily="18" charset="0"/>
                          <a:cs typeface="Arial" pitchFamily="34" charset="0"/>
                        </a:rPr>
                        <m:t> = </m:t>
                      </m:r>
                      <m:r>
                        <a:rPr lang="en-GB" sz="2200" b="1" i="1" dirty="0">
                          <a:solidFill>
                            <a:srgbClr val="FF0000"/>
                          </a:solidFill>
                          <a:latin typeface="Cambria Math" panose="02040503050406030204" pitchFamily="18" charset="0"/>
                          <a:cs typeface="Arial" pitchFamily="34" charset="0"/>
                        </a:rPr>
                        <m:t>𝒉</m:t>
                      </m:r>
                      <m:r>
                        <a:rPr lang="en-GB"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𝒈</m:t>
                      </m:r>
                      <m:r>
                        <a:rPr lang="en-GB" sz="2200" b="1" i="1" dirty="0">
                          <a:solidFill>
                            <a:srgbClr val="FF0000"/>
                          </a:solidFill>
                          <a:latin typeface="Cambria Math" panose="02040503050406030204" pitchFamily="18" charset="0"/>
                          <a:cs typeface="Arial" pitchFamily="34" charset="0"/>
                        </a:rPr>
                        <m:t> = </m:t>
                      </m:r>
                      <m:r>
                        <a:rPr lang="en-GB" sz="2200" b="1" i="1" dirty="0">
                          <a:solidFill>
                            <a:srgbClr val="FF0000"/>
                          </a:solidFill>
                          <a:latin typeface="Cambria Math" panose="02040503050406030204" pitchFamily="18" charset="0"/>
                          <a:cs typeface="Arial" pitchFamily="34" charset="0"/>
                        </a:rPr>
                        <m:t>𝒆</m:t>
                      </m:r>
                      <m:r>
                        <a:rPr lang="en-GB" sz="2200" b="1" i="1" dirty="0">
                          <a:solidFill>
                            <a:srgbClr val="FF0000"/>
                          </a:solidFill>
                          <a:latin typeface="Cambria Math" panose="02040503050406030204" pitchFamily="18" charset="0"/>
                          <a:cs typeface="Arial" pitchFamily="34" charset="0"/>
                        </a:rPr>
                        <m:t>,</m:t>
                      </m:r>
                    </m:oMath>
                  </m:oMathPara>
                </a14:m>
                <a:endParaRPr lang="en-GB" sz="2200" b="1" dirty="0">
                  <a:solidFill>
                    <a:srgbClr val="FF0000"/>
                  </a:solidFill>
                  <a:latin typeface="Cambria" panose="02040503050406030204" pitchFamily="18" charset="0"/>
                  <a:ea typeface="Cambria" panose="02040503050406030204" pitchFamily="18" charset="0"/>
                  <a:cs typeface="Arial" pitchFamily="34" charset="0"/>
                </a:endParaRPr>
              </a:p>
              <a:p>
                <a:pPr marL="285750" indent="-285750">
                  <a:lnSpc>
                    <a:spcPct val="80000"/>
                  </a:lnSpc>
                  <a:buFont typeface="Arial" panose="020B0604020202020204" pitchFamily="34" charset="0"/>
                  <a:buChar char="•"/>
                </a:pPr>
                <a:endParaRPr lang="pl-PL" sz="2200" dirty="0" smtClean="0">
                  <a:latin typeface="Cambria" panose="02040503050406030204" pitchFamily="18" charset="0"/>
                  <a:ea typeface="Cambria" panose="02040503050406030204" pitchFamily="18" charset="0"/>
                  <a:cs typeface="Arial" pitchFamily="34" charset="0"/>
                </a:endParaRPr>
              </a:p>
              <a:p>
                <a:pPr marL="285750" indent="-285750">
                  <a:lnSpc>
                    <a:spcPct val="80000"/>
                  </a:lnSpc>
                  <a:buFont typeface="Arial" panose="020B0604020202020204" pitchFamily="34" charset="0"/>
                  <a:buChar char="•"/>
                </a:pPr>
                <a:r>
                  <a:rPr lang="en-GB" sz="2200" dirty="0" smtClean="0">
                    <a:latin typeface="Cambria" panose="02040503050406030204" pitchFamily="18" charset="0"/>
                    <a:ea typeface="Cambria" panose="02040503050406030204" pitchFamily="18" charset="0"/>
                    <a:cs typeface="Arial" pitchFamily="34" charset="0"/>
                  </a:rPr>
                  <a:t>[</a:t>
                </a:r>
                <a:r>
                  <a:rPr lang="en-GB" sz="2200" b="1" dirty="0">
                    <a:solidFill>
                      <a:srgbClr val="008000"/>
                    </a:solidFill>
                    <a:latin typeface="Cambria" panose="02040503050406030204" pitchFamily="18" charset="0"/>
                    <a:ea typeface="Cambria" panose="02040503050406030204" pitchFamily="18" charset="0"/>
                    <a:cs typeface="Arial" pitchFamily="34" charset="0"/>
                  </a:rPr>
                  <a:t>associativity</a:t>
                </a:r>
                <a:r>
                  <a:rPr lang="en-GB" sz="2200" dirty="0">
                    <a:latin typeface="Cambria" panose="02040503050406030204" pitchFamily="18" charset="0"/>
                    <a:ea typeface="Cambria" panose="02040503050406030204" pitchFamily="18" charset="0"/>
                    <a:cs typeface="Arial" pitchFamily="34" charset="0"/>
                  </a:rPr>
                  <a:t>] for all </a:t>
                </a:r>
                <a14:m>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𝒈</m:t>
                    </m:r>
                    <m:r>
                      <a:rPr lang="en-GB" sz="2200" b="1" i="1" dirty="0" smtClean="0">
                        <a:solidFill>
                          <a:srgbClr val="FF0000"/>
                        </a:solidFill>
                        <a:latin typeface="Cambria Math" panose="02040503050406030204" pitchFamily="18" charset="0"/>
                        <a:cs typeface="Arial" pitchFamily="34" charset="0"/>
                      </a:rPr>
                      <m:t>,</m:t>
                    </m:r>
                    <m:r>
                      <a:rPr lang="en-GB" sz="2200" b="1" i="1" dirty="0" smtClean="0">
                        <a:solidFill>
                          <a:srgbClr val="FF0000"/>
                        </a:solidFill>
                        <a:latin typeface="Cambria Math" panose="02040503050406030204" pitchFamily="18" charset="0"/>
                        <a:cs typeface="Arial" pitchFamily="34" charset="0"/>
                      </a:rPr>
                      <m:t>𝒉</m:t>
                    </m:r>
                    <m:r>
                      <a:rPr lang="en-GB" sz="2200" b="1" i="1" dirty="0" smtClean="0">
                        <a:solidFill>
                          <a:srgbClr val="FF0000"/>
                        </a:solidFill>
                        <a:latin typeface="Cambria Math" panose="02040503050406030204" pitchFamily="18" charset="0"/>
                        <a:cs typeface="Arial" pitchFamily="34" charset="0"/>
                      </a:rPr>
                      <m:t>,</m:t>
                    </m:r>
                    <m:r>
                      <a:rPr lang="en-GB" sz="2200" b="1" i="1" dirty="0" smtClean="0">
                        <a:solidFill>
                          <a:srgbClr val="FF0000"/>
                        </a:solidFill>
                        <a:latin typeface="Cambria Math" panose="02040503050406030204" pitchFamily="18" charset="0"/>
                        <a:cs typeface="Arial" pitchFamily="34" charset="0"/>
                      </a:rPr>
                      <m:t>𝒌</m:t>
                    </m:r>
                    <m:r>
                      <a:rPr lang="en-GB" sz="2200" b="1" i="1" dirty="0">
                        <a:solidFill>
                          <a:srgbClr val="FF0000"/>
                        </a:solidFill>
                        <a:latin typeface="Cambria Math" panose="02040503050406030204" pitchFamily="18" charset="0"/>
                        <a:cs typeface="Arial" pitchFamily="34" charset="0"/>
                      </a:rPr>
                      <m:t> </m:t>
                    </m:r>
                    <m:r>
                      <a:rPr lang="ru-RU" sz="2200" b="1" i="1" dirty="0" smtClean="0">
                        <a:solidFill>
                          <a:srgbClr val="FF0000"/>
                        </a:solidFill>
                        <a:latin typeface="Cambria Math" panose="02040503050406030204" pitchFamily="18" charset="0"/>
                        <a:cs typeface="Arial" pitchFamily="34" charset="0"/>
                      </a:rPr>
                      <m:t>∈</m:t>
                    </m:r>
                    <m:r>
                      <a:rPr lang="en-GB" sz="2200" b="1" i="1" dirty="0" smtClean="0">
                        <a:solidFill>
                          <a:srgbClr val="FF0000"/>
                        </a:solidFill>
                        <a:latin typeface="Cambria Math" panose="02040503050406030204" pitchFamily="18" charset="0"/>
                        <a:cs typeface="Arial" pitchFamily="34" charset="0"/>
                      </a:rPr>
                      <m:t> </m:t>
                    </m:r>
                    <m:r>
                      <a:rPr lang="en-GB" sz="2200" b="1" i="1" dirty="0">
                        <a:solidFill>
                          <a:srgbClr val="FF0000"/>
                        </a:solidFill>
                        <a:latin typeface="Cambria Math" panose="02040503050406030204" pitchFamily="18" charset="0"/>
                        <a:cs typeface="Arial" pitchFamily="34" charset="0"/>
                      </a:rPr>
                      <m:t>𝑮</m:t>
                    </m:r>
                    <m:r>
                      <a:rPr lang="en-GB" sz="2200" i="1" dirty="0">
                        <a:solidFill>
                          <a:srgbClr val="FF0000"/>
                        </a:solidFill>
                        <a:latin typeface="Cambria Math" panose="02040503050406030204" pitchFamily="18" charset="0"/>
                        <a:cs typeface="Arial" pitchFamily="34" charset="0"/>
                      </a:rPr>
                      <m:t> </m:t>
                    </m:r>
                  </m:oMath>
                </a14:m>
                <a:r>
                  <a:rPr lang="en-GB" sz="2200" dirty="0">
                    <a:latin typeface="Cambria" panose="02040503050406030204" pitchFamily="18" charset="0"/>
                    <a:ea typeface="Cambria" panose="02040503050406030204" pitchFamily="18" charset="0"/>
                    <a:cs typeface="Arial" pitchFamily="34" charset="0"/>
                  </a:rPr>
                  <a:t>we have</a:t>
                </a:r>
              </a:p>
              <a:p>
                <a:pPr algn="ctr">
                  <a:lnSpc>
                    <a:spcPct val="80000"/>
                  </a:lnSpc>
                </a:pPr>
                <a14:m>
                  <m:oMathPara xmlns:m="http://schemas.openxmlformats.org/officeDocument/2006/math">
                    <m:oMathParaPr>
                      <m:jc m:val="centerGroup"/>
                    </m:oMathParaPr>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𝒈</m:t>
                      </m:r>
                      <m:r>
                        <a:rPr lang="en-GB"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𝒉</m:t>
                      </m:r>
                      <m:r>
                        <a:rPr lang="en-GB"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𝒌</m:t>
                      </m:r>
                      <m:r>
                        <a:rPr lang="en-GB" sz="2200" b="1" i="1" dirty="0">
                          <a:solidFill>
                            <a:srgbClr val="FF0000"/>
                          </a:solidFill>
                          <a:latin typeface="Cambria Math" panose="02040503050406030204" pitchFamily="18" charset="0"/>
                          <a:cs typeface="Arial" pitchFamily="34" charset="0"/>
                        </a:rPr>
                        <m:t>) = (</m:t>
                      </m:r>
                      <m:r>
                        <a:rPr lang="en-GB" sz="2200" b="1" i="1" dirty="0">
                          <a:solidFill>
                            <a:srgbClr val="FF0000"/>
                          </a:solidFill>
                          <a:latin typeface="Cambria Math" panose="02040503050406030204" pitchFamily="18" charset="0"/>
                          <a:cs typeface="Arial" pitchFamily="34" charset="0"/>
                        </a:rPr>
                        <m:t>𝒈</m:t>
                      </m:r>
                      <m:r>
                        <a:rPr lang="en-GB"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𝒉</m:t>
                      </m:r>
                      <m:r>
                        <a:rPr lang="en-GB" sz="2200" b="1" i="1" dirty="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𝒌</m:t>
                      </m:r>
                      <m:r>
                        <a:rPr lang="en-GB" sz="2200" b="1" i="1" dirty="0">
                          <a:solidFill>
                            <a:srgbClr val="FF0000"/>
                          </a:solidFill>
                          <a:latin typeface="Cambria Math" panose="02040503050406030204" pitchFamily="18" charset="0"/>
                          <a:cs typeface="Arial" pitchFamily="34" charset="0"/>
                        </a:rPr>
                        <m:t> </m:t>
                      </m:r>
                    </m:oMath>
                  </m:oMathPara>
                </a14:m>
                <a:endParaRPr lang="en-GB" sz="2200" b="1" dirty="0">
                  <a:solidFill>
                    <a:srgbClr val="FF0000"/>
                  </a:solidFill>
                  <a:latin typeface="Cambria" panose="02040503050406030204" pitchFamily="18" charset="0"/>
                  <a:ea typeface="Cambria" panose="02040503050406030204" pitchFamily="18" charset="0"/>
                  <a:cs typeface="Arial" pitchFamily="34" charset="0"/>
                </a:endParaRPr>
              </a:p>
              <a:p>
                <a:pPr marL="285750" indent="-285750">
                  <a:lnSpc>
                    <a:spcPct val="80000"/>
                  </a:lnSpc>
                  <a:buFont typeface="Arial" panose="020B0604020202020204" pitchFamily="34" charset="0"/>
                  <a:buChar char="•"/>
                </a:pPr>
                <a:endParaRPr lang="pl-PL" sz="2200" dirty="0" smtClean="0">
                  <a:latin typeface="Cambria" panose="02040503050406030204" pitchFamily="18" charset="0"/>
                  <a:ea typeface="Cambria" panose="02040503050406030204" pitchFamily="18" charset="0"/>
                  <a:cs typeface="Arial" pitchFamily="34" charset="0"/>
                </a:endParaRPr>
              </a:p>
              <a:p>
                <a:pPr marL="285750" indent="-285750">
                  <a:lnSpc>
                    <a:spcPct val="80000"/>
                  </a:lnSpc>
                  <a:buFont typeface="Arial" panose="020B0604020202020204" pitchFamily="34" charset="0"/>
                  <a:buChar char="•"/>
                </a:pPr>
                <a:r>
                  <a:rPr lang="en-GB" sz="2200" dirty="0" smtClean="0">
                    <a:latin typeface="Cambria" panose="02040503050406030204" pitchFamily="18" charset="0"/>
                    <a:ea typeface="Cambria" panose="02040503050406030204" pitchFamily="18" charset="0"/>
                    <a:cs typeface="Arial" pitchFamily="34" charset="0"/>
                  </a:rPr>
                  <a:t>[</a:t>
                </a:r>
                <a:r>
                  <a:rPr lang="en-GB" sz="2200" b="1" dirty="0" smtClean="0">
                    <a:solidFill>
                      <a:srgbClr val="008000"/>
                    </a:solidFill>
                    <a:latin typeface="Cambria" panose="02040503050406030204" pitchFamily="18" charset="0"/>
                    <a:ea typeface="Cambria" panose="02040503050406030204" pitchFamily="18" charset="0"/>
                    <a:cs typeface="Arial" pitchFamily="34" charset="0"/>
                  </a:rPr>
                  <a:t>commutativity</a:t>
                </a:r>
                <a:r>
                  <a:rPr lang="en-GB" sz="2200" dirty="0">
                    <a:latin typeface="Cambria" panose="02040503050406030204" pitchFamily="18" charset="0"/>
                    <a:ea typeface="Cambria" panose="02040503050406030204" pitchFamily="18" charset="0"/>
                    <a:cs typeface="Arial" pitchFamily="34" charset="0"/>
                  </a:rPr>
                  <a:t>] for all </a:t>
                </a:r>
                <a14:m>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𝒈</m:t>
                    </m:r>
                    <m:r>
                      <a:rPr lang="en-GB" sz="2200" b="1" i="1" dirty="0" smtClean="0">
                        <a:solidFill>
                          <a:srgbClr val="FF0000"/>
                        </a:solidFill>
                        <a:latin typeface="Cambria Math" panose="02040503050406030204" pitchFamily="18" charset="0"/>
                        <a:cs typeface="Arial" pitchFamily="34" charset="0"/>
                      </a:rPr>
                      <m:t>,</m:t>
                    </m:r>
                    <m:r>
                      <a:rPr lang="en-GB" sz="2200" b="1" i="1" dirty="0" smtClean="0">
                        <a:solidFill>
                          <a:srgbClr val="FF0000"/>
                        </a:solidFill>
                        <a:latin typeface="Cambria Math" panose="02040503050406030204" pitchFamily="18" charset="0"/>
                        <a:cs typeface="Arial" pitchFamily="34" charset="0"/>
                      </a:rPr>
                      <m:t>𝒉</m:t>
                    </m:r>
                    <m:r>
                      <a:rPr lang="ru-RU"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𝑮</m:t>
                    </m:r>
                    <m:r>
                      <a:rPr lang="en-GB" sz="2200" i="1" dirty="0">
                        <a:solidFill>
                          <a:srgbClr val="FF0000"/>
                        </a:solidFill>
                        <a:latin typeface="Cambria Math" panose="02040503050406030204" pitchFamily="18" charset="0"/>
                        <a:cs typeface="Arial" pitchFamily="34" charset="0"/>
                      </a:rPr>
                      <m:t>  </m:t>
                    </m:r>
                  </m:oMath>
                </a14:m>
                <a:r>
                  <a:rPr lang="en-GB" sz="2200" dirty="0">
                    <a:latin typeface="Cambria" panose="02040503050406030204" pitchFamily="18" charset="0"/>
                    <a:ea typeface="Cambria" panose="02040503050406030204" pitchFamily="18" charset="0"/>
                    <a:cs typeface="Arial" pitchFamily="34" charset="0"/>
                  </a:rPr>
                  <a:t>we have</a:t>
                </a:r>
              </a:p>
              <a:p>
                <a:pPr algn="ctr">
                  <a:lnSpc>
                    <a:spcPct val="80000"/>
                  </a:lnSpc>
                  <a:buFontTx/>
                  <a:buNone/>
                </a:pPr>
                <a14:m>
                  <m:oMathPara xmlns:m="http://schemas.openxmlformats.org/officeDocument/2006/math">
                    <m:oMathParaPr>
                      <m:jc m:val="centerGroup"/>
                    </m:oMathParaPr>
                    <m:oMath xmlns:m="http://schemas.openxmlformats.org/officeDocument/2006/math">
                      <m:r>
                        <a:rPr lang="en-GB" sz="2200" b="1" i="1" dirty="0" smtClean="0">
                          <a:solidFill>
                            <a:srgbClr val="FF0000"/>
                          </a:solidFill>
                          <a:latin typeface="Cambria Math" panose="02040503050406030204" pitchFamily="18" charset="0"/>
                          <a:cs typeface="Arial" pitchFamily="34" charset="0"/>
                        </a:rPr>
                        <m:t>𝒈</m:t>
                      </m:r>
                      <m:r>
                        <a:rPr lang="en-GB"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𝒉</m:t>
                      </m:r>
                      <m:r>
                        <a:rPr lang="en-GB" sz="2200" b="1" i="1" dirty="0">
                          <a:solidFill>
                            <a:srgbClr val="FF0000"/>
                          </a:solidFill>
                          <a:latin typeface="Cambria Math" panose="02040503050406030204" pitchFamily="18" charset="0"/>
                          <a:cs typeface="Arial" pitchFamily="34" charset="0"/>
                        </a:rPr>
                        <m:t> = </m:t>
                      </m:r>
                      <m:r>
                        <a:rPr lang="en-GB" sz="2200" b="1" i="1" dirty="0">
                          <a:solidFill>
                            <a:srgbClr val="FF0000"/>
                          </a:solidFill>
                          <a:latin typeface="Cambria Math" panose="02040503050406030204" pitchFamily="18" charset="0"/>
                          <a:cs typeface="Arial" pitchFamily="34" charset="0"/>
                        </a:rPr>
                        <m:t>𝒉</m:t>
                      </m:r>
                      <m:r>
                        <a:rPr lang="en-GB" sz="2200" b="1" i="1" dirty="0" smtClean="0">
                          <a:solidFill>
                            <a:srgbClr val="FF0000"/>
                          </a:solidFill>
                          <a:latin typeface="Cambria Math" panose="02040503050406030204" pitchFamily="18" charset="0"/>
                          <a:cs typeface="Arial" pitchFamily="34" charset="0"/>
                        </a:rPr>
                        <m:t>∘</m:t>
                      </m:r>
                      <m:r>
                        <a:rPr lang="en-GB" sz="2200" b="1" i="1" dirty="0">
                          <a:solidFill>
                            <a:srgbClr val="FF0000"/>
                          </a:solidFill>
                          <a:latin typeface="Cambria Math" panose="02040503050406030204" pitchFamily="18" charset="0"/>
                          <a:cs typeface="Arial" pitchFamily="34" charset="0"/>
                        </a:rPr>
                        <m:t>𝒈</m:t>
                      </m:r>
                    </m:oMath>
                  </m:oMathPara>
                </a14:m>
                <a:endParaRPr lang="en-GB" sz="2200" b="1" dirty="0">
                  <a:solidFill>
                    <a:srgbClr val="FF0000"/>
                  </a:solidFill>
                  <a:latin typeface="Cambria" panose="02040503050406030204" pitchFamily="18" charset="0"/>
                  <a:ea typeface="Cambria" panose="02040503050406030204" pitchFamily="18" charset="0"/>
                  <a:cs typeface="Arial" pitchFamily="34" charset="0"/>
                </a:endParaRPr>
              </a:p>
            </p:txBody>
          </p:sp>
        </mc:Choice>
        <mc:Fallback xmlns="">
          <p:sp>
            <p:nvSpPr>
              <p:cNvPr id="178181" name="Rectangle 5"/>
              <p:cNvSpPr>
                <a:spLocks noRot="1" noChangeAspect="1" noMove="1" noResize="1" noEditPoints="1" noAdjustHandles="1" noChangeArrowheads="1" noChangeShapeType="1" noTextEdit="1"/>
              </p:cNvSpPr>
              <p:nvPr/>
            </p:nvSpPr>
            <p:spPr bwMode="auto">
              <a:xfrm>
                <a:off x="0" y="1571613"/>
                <a:ext cx="9144000" cy="4449776"/>
              </a:xfrm>
              <a:prstGeom prst="rect">
                <a:avLst/>
              </a:prstGeom>
              <a:blipFill>
                <a:blip r:embed="rId6"/>
                <a:stretch>
                  <a:fillRect/>
                </a:stretch>
              </a:blipFill>
              <a:ln>
                <a:headEnd/>
                <a:tailEnd/>
              </a:ln>
            </p:spPr>
            <p:txBody>
              <a:bodyPr/>
              <a:lstStyle/>
              <a:p>
                <a:r>
                  <a:rPr lang="pl-PL">
                    <a:noFill/>
                  </a:rPr>
                  <a:t> </a:t>
                </a:r>
              </a:p>
            </p:txBody>
          </p:sp>
        </mc:Fallback>
      </mc:AlternateContent>
      <p:sp>
        <p:nvSpPr>
          <p:cNvPr id="178178" name="Rectangle 2"/>
          <p:cNvSpPr>
            <a:spLocks noGrp="1" noChangeArrowheads="1"/>
          </p:cNvSpPr>
          <p:nvPr>
            <p:ph type="title"/>
          </p:nvPr>
        </p:nvSpPr>
        <p:spPr>
          <a:xfrm>
            <a:off x="428625" y="37748"/>
            <a:ext cx="7772400" cy="836613"/>
          </a:xfrm>
        </p:spPr>
        <p:txBody>
          <a:bodyPr/>
          <a:lstStyle/>
          <a:p>
            <a:r>
              <a:rPr lang="en-GB" dirty="0"/>
              <a:t>Groups</a:t>
            </a:r>
            <a:endParaRPr lang="en-US" dirty="0"/>
          </a:p>
        </p:txBody>
      </p:sp>
      <mc:AlternateContent xmlns:mc="http://schemas.openxmlformats.org/markup-compatibility/2006" xmlns:a14="http://schemas.microsoft.com/office/drawing/2010/main">
        <mc:Choice Requires="a14">
          <p:sp>
            <p:nvSpPr>
              <p:cNvPr id="178179" name="Rectangle 3"/>
              <p:cNvSpPr>
                <a:spLocks noGrp="1" noChangeArrowheads="1"/>
              </p:cNvSpPr>
              <p:nvPr>
                <p:ph type="body" idx="1"/>
              </p:nvPr>
            </p:nvSpPr>
            <p:spPr>
              <a:xfrm>
                <a:off x="428625" y="952489"/>
                <a:ext cx="7772400" cy="509575"/>
              </a:xfrm>
            </p:spPr>
            <p:txBody>
              <a:bodyPr>
                <a:normAutofit fontScale="92500"/>
              </a:bodyPr>
              <a:lstStyle/>
              <a:p>
                <a:pPr>
                  <a:lnSpc>
                    <a:spcPct val="80000"/>
                  </a:lnSpc>
                  <a:buFontTx/>
                  <a:buNone/>
                </a:pPr>
                <a:r>
                  <a:rPr lang="en-GB" sz="2400" dirty="0" smtClean="0"/>
                  <a:t>A </a:t>
                </a:r>
                <a:r>
                  <a:rPr lang="en-GB" sz="2400" b="1" dirty="0">
                    <a:solidFill>
                      <a:srgbClr val="0070C0"/>
                    </a:solidFill>
                  </a:rPr>
                  <a:t>group</a:t>
                </a:r>
                <a:r>
                  <a:rPr lang="en-GB" sz="2400" dirty="0"/>
                  <a:t> is a set </a:t>
                </a:r>
                <a14:m>
                  <m:oMath xmlns:m="http://schemas.openxmlformats.org/officeDocument/2006/math">
                    <m:r>
                      <a:rPr lang="en-GB" sz="2400" b="1" i="1" dirty="0" smtClean="0">
                        <a:solidFill>
                          <a:srgbClr val="FF0000"/>
                        </a:solidFill>
                        <a:latin typeface="Cambria Math" panose="02040503050406030204" pitchFamily="18" charset="0"/>
                      </a:rPr>
                      <m:t>𝑮</m:t>
                    </m:r>
                  </m:oMath>
                </a14:m>
                <a:r>
                  <a:rPr lang="en-GB" sz="2400" dirty="0" smtClean="0"/>
                  <a:t> along </a:t>
                </a:r>
                <a:r>
                  <a:rPr lang="en-GB" sz="2400" dirty="0"/>
                  <a:t>with a binary operation </a:t>
                </a:r>
                <a14:m>
                  <m:oMath xmlns:m="http://schemas.openxmlformats.org/officeDocument/2006/math">
                    <m:r>
                      <a:rPr lang="pl-PL" b="1" i="1" smtClean="0">
                        <a:solidFill>
                          <a:srgbClr val="FF0000"/>
                        </a:solidFill>
                        <a:latin typeface="Cambria Math" panose="02040503050406030204" pitchFamily="18" charset="0"/>
                      </a:rPr>
                      <m:t>∘</m:t>
                    </m:r>
                  </m:oMath>
                </a14:m>
                <a:r>
                  <a:rPr lang="en-GB" sz="2400" dirty="0" smtClean="0">
                    <a:cs typeface="Arial" pitchFamily="34" charset="0"/>
                  </a:rPr>
                  <a:t> </a:t>
                </a:r>
                <a:r>
                  <a:rPr lang="en-GB" sz="2400" dirty="0">
                    <a:cs typeface="Arial" pitchFamily="34" charset="0"/>
                  </a:rPr>
                  <a:t>such </a:t>
                </a:r>
                <a:r>
                  <a:rPr lang="en-GB" sz="2400" dirty="0" smtClean="0">
                    <a:cs typeface="Arial" pitchFamily="34" charset="0"/>
                  </a:rPr>
                  <a:t>that</a:t>
                </a:r>
                <a:r>
                  <a:rPr lang="pl-PL" sz="2400" dirty="0" smtClean="0">
                    <a:cs typeface="Arial" pitchFamily="34" charset="0"/>
                  </a:rPr>
                  <a:t>:</a:t>
                </a:r>
                <a:endParaRPr lang="pl-PL" sz="2400" dirty="0">
                  <a:cs typeface="Arial" pitchFamily="34" charset="0"/>
                </a:endParaRPr>
              </a:p>
            </p:txBody>
          </p:sp>
        </mc:Choice>
        <mc:Fallback xmlns="">
          <p:sp>
            <p:nvSpPr>
              <p:cNvPr id="178179" name="Rectangle 3"/>
              <p:cNvSpPr>
                <a:spLocks noGrp="1" noRot="1" noChangeAspect="1" noMove="1" noResize="1" noEditPoints="1" noAdjustHandles="1" noChangeArrowheads="1" noChangeShapeType="1" noTextEdit="1"/>
              </p:cNvSpPr>
              <p:nvPr>
                <p:ph type="body" idx="1"/>
              </p:nvPr>
            </p:nvSpPr>
            <p:spPr>
              <a:xfrm>
                <a:off x="428625" y="952489"/>
                <a:ext cx="7772400" cy="509575"/>
              </a:xfrm>
              <a:blipFill rotWithShape="0">
                <a:blip r:embed="rId7"/>
                <a:stretch>
                  <a:fillRect l="-1020" t="-15476" b="-1190"/>
                </a:stretch>
              </a:blipFill>
            </p:spPr>
            <p:txBody>
              <a:bodyPr/>
              <a:lstStyle/>
              <a:p>
                <a:r>
                  <a:rPr lang="pl-PL">
                    <a:noFill/>
                  </a:rPr>
                  <a:t> </a:t>
                </a:r>
              </a:p>
            </p:txBody>
          </p:sp>
        </mc:Fallback>
      </mc:AlternateContent>
      <p:sp>
        <p:nvSpPr>
          <p:cNvPr id="178180" name="AutoShape 4"/>
          <p:cNvSpPr>
            <a:spLocks noChangeArrowheads="1"/>
          </p:cNvSpPr>
          <p:nvPr/>
        </p:nvSpPr>
        <p:spPr bwMode="auto">
          <a:xfrm>
            <a:off x="2994660" y="6021389"/>
            <a:ext cx="5825491" cy="619124"/>
          </a:xfrm>
          <a:prstGeom prst="wedgeRectCallout">
            <a:avLst>
              <a:gd name="adj1" fmla="val -19701"/>
              <a:gd name="adj2" fmla="val -86865"/>
            </a:avLst>
          </a:prstGeom>
          <a:solidFill>
            <a:srgbClr val="E9F7FD"/>
          </a:solidFill>
          <a:ln w="9525">
            <a:solidFill>
              <a:schemeClr val="tx1"/>
            </a:solidFill>
            <a:miter lim="800000"/>
            <a:headEnd/>
            <a:tailEnd/>
          </a:ln>
          <a:effectLst/>
        </p:spPr>
        <p:txBody>
          <a:bodyPr anchor="ctr" anchorCtr="1"/>
          <a:lstStyle/>
          <a:p>
            <a:r>
              <a:rPr lang="en-GB" sz="2400" i="0" dirty="0">
                <a:latin typeface="Cambria" panose="02040503050406030204" pitchFamily="18" charset="0"/>
                <a:ea typeface="Cambria" panose="02040503050406030204" pitchFamily="18" charset="0"/>
              </a:rPr>
              <a:t>if this holds, the group is called </a:t>
            </a:r>
            <a:r>
              <a:rPr lang="en-GB" sz="2400" b="1" i="0" dirty="0" err="1">
                <a:solidFill>
                  <a:srgbClr val="0070C0"/>
                </a:solidFill>
                <a:latin typeface="Cambria" panose="02040503050406030204" pitchFamily="18" charset="0"/>
                <a:ea typeface="Cambria" panose="02040503050406030204" pitchFamily="18" charset="0"/>
              </a:rPr>
              <a:t>abelian</a:t>
            </a:r>
            <a:endParaRPr lang="en-US" sz="2400" b="1" i="0" dirty="0">
              <a:solidFill>
                <a:srgbClr val="0070C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752716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81">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18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18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818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818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818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818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818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818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818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8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build="p" animBg="1"/>
      <p:bldP spid="1781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960624D-4508-409E-BDE0-21A6A2B55BAC}" type="slidenum">
              <a:rPr lang="it-IT"/>
              <a:pPr/>
              <a:t>18</a:t>
            </a:fld>
            <a:endParaRPr lang="it-IT"/>
          </a:p>
        </p:txBody>
      </p:sp>
      <mc:AlternateContent xmlns:mc="http://schemas.openxmlformats.org/markup-compatibility/2006" xmlns:a14="http://schemas.microsoft.com/office/drawing/2010/main">
        <mc:Choice Requires="a14">
          <p:sp>
            <p:nvSpPr>
              <p:cNvPr id="181252" name="Rectangle 4"/>
              <p:cNvSpPr>
                <a:spLocks noChangeArrowheads="1"/>
              </p:cNvSpPr>
              <p:nvPr/>
            </p:nvSpPr>
            <p:spPr bwMode="auto">
              <a:xfrm>
                <a:off x="0" y="1700808"/>
                <a:ext cx="9144000" cy="216058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lIns="365760" anchor="ctr"/>
              <a:lstStyle/>
              <a:p>
                <a:pPr>
                  <a:lnSpc>
                    <a:spcPct val="80000"/>
                  </a:lnSpc>
                </a:pPr>
                <a:r>
                  <a:rPr lang="en-GB" sz="2800" dirty="0" smtClean="0">
                    <a:latin typeface="Cambria" panose="02040503050406030204" pitchFamily="18" charset="0"/>
                    <a:ea typeface="Cambria" panose="02040503050406030204" pitchFamily="18" charset="0"/>
                  </a:rPr>
                  <a:t>[</a:t>
                </a:r>
                <a:r>
                  <a:rPr lang="en-GB" sz="2800" b="1" dirty="0">
                    <a:solidFill>
                      <a:srgbClr val="0070C0"/>
                    </a:solidFill>
                    <a:latin typeface="Cambria" panose="02040503050406030204" pitchFamily="18" charset="0"/>
                    <a:ea typeface="Cambria" panose="02040503050406030204" pitchFamily="18" charset="0"/>
                  </a:rPr>
                  <a:t>additive notation</a:t>
                </a:r>
                <a:r>
                  <a:rPr lang="en-GB" sz="2800" dirty="0">
                    <a:latin typeface="Cambria" panose="02040503050406030204" pitchFamily="18" charset="0"/>
                    <a:ea typeface="Cambria" panose="02040503050406030204" pitchFamily="18" charset="0"/>
                  </a:rPr>
                  <a:t>]</a:t>
                </a:r>
                <a:br>
                  <a:rPr lang="en-GB" sz="2800" dirty="0">
                    <a:latin typeface="Cambria" panose="02040503050406030204" pitchFamily="18" charset="0"/>
                    <a:ea typeface="Cambria" panose="02040503050406030204" pitchFamily="18" charset="0"/>
                  </a:rPr>
                </a:br>
                <a:r>
                  <a:rPr lang="en-GB" sz="2800" dirty="0">
                    <a:latin typeface="Cambria" panose="02040503050406030204" pitchFamily="18" charset="0"/>
                    <a:ea typeface="Cambria" panose="02040503050406030204" pitchFamily="18" charset="0"/>
                  </a:rPr>
                  <a:t>If the groups operation is denoted with </a:t>
                </a:r>
                <a14:m>
                  <m:oMath xmlns:m="http://schemas.openxmlformats.org/officeDocument/2006/math">
                    <m:r>
                      <a:rPr lang="en-GB" sz="2800" b="1" i="1" dirty="0" smtClean="0">
                        <a:solidFill>
                          <a:srgbClr val="FF0000"/>
                        </a:solidFill>
                        <a:latin typeface="Cambria Math" panose="02040503050406030204" pitchFamily="18" charset="0"/>
                      </a:rPr>
                      <m:t>+</m:t>
                    </m:r>
                  </m:oMath>
                </a14:m>
                <a:r>
                  <a:rPr lang="en-GB" sz="2800" dirty="0">
                    <a:latin typeface="Cambria" panose="02040503050406030204" pitchFamily="18" charset="0"/>
                    <a:ea typeface="Cambria" panose="02040503050406030204" pitchFamily="18" charset="0"/>
                  </a:rPr>
                  <a:t>, then:</a:t>
                </a:r>
              </a:p>
              <a:p>
                <a:pPr lvl="1">
                  <a:lnSpc>
                    <a:spcPct val="80000"/>
                  </a:lnSpc>
                </a:pPr>
                <a:r>
                  <a:rPr lang="en-GB" sz="2400" dirty="0">
                    <a:latin typeface="Cambria" panose="02040503050406030204" pitchFamily="18" charset="0"/>
                    <a:ea typeface="Cambria" panose="02040503050406030204" pitchFamily="18" charset="0"/>
                  </a:rPr>
                  <a:t> the inverse of </a:t>
                </a:r>
                <a14:m>
                  <m:oMath xmlns:m="http://schemas.openxmlformats.org/officeDocument/2006/math">
                    <m:r>
                      <a:rPr lang="en-GB" sz="2400" b="1" i="1" dirty="0" smtClean="0">
                        <a:solidFill>
                          <a:srgbClr val="FF0000"/>
                        </a:solidFill>
                        <a:latin typeface="Cambria Math" panose="02040503050406030204" pitchFamily="18" charset="0"/>
                      </a:rPr>
                      <m:t>𝒈</m:t>
                    </m:r>
                  </m:oMath>
                </a14:m>
                <a:r>
                  <a:rPr lang="en-GB" sz="2400" dirty="0">
                    <a:latin typeface="Cambria" panose="02040503050406030204" pitchFamily="18" charset="0"/>
                    <a:ea typeface="Cambria" panose="02040503050406030204" pitchFamily="18" charset="0"/>
                  </a:rPr>
                  <a:t> is denoted with </a:t>
                </a:r>
                <a14:m>
                  <m:oMath xmlns:m="http://schemas.openxmlformats.org/officeDocument/2006/math">
                    <m:r>
                      <a:rPr lang="en-GB" sz="2400" b="1" i="1" dirty="0" smtClean="0">
                        <a:solidFill>
                          <a:srgbClr val="FF0000"/>
                        </a:solidFill>
                        <a:latin typeface="Cambria Math" panose="02040503050406030204" pitchFamily="18" charset="0"/>
                      </a:rPr>
                      <m:t>−</m:t>
                    </m:r>
                    <m:r>
                      <a:rPr lang="en-GB" sz="2400" b="1" i="1" dirty="0" smtClean="0">
                        <a:solidFill>
                          <a:srgbClr val="FF0000"/>
                        </a:solidFill>
                        <a:latin typeface="Cambria Math" panose="02040503050406030204" pitchFamily="18" charset="0"/>
                      </a:rPr>
                      <m:t>𝒈</m:t>
                    </m:r>
                  </m:oMath>
                </a14:m>
                <a:r>
                  <a:rPr lang="en-GB" sz="2400" dirty="0">
                    <a:latin typeface="Cambria" panose="02040503050406030204" pitchFamily="18" charset="0"/>
                    <a:ea typeface="Cambria" panose="02040503050406030204" pitchFamily="18" charset="0"/>
                  </a:rPr>
                  <a:t>,</a:t>
                </a:r>
              </a:p>
              <a:p>
                <a:pPr lvl="1">
                  <a:lnSpc>
                    <a:spcPct val="80000"/>
                  </a:lnSpc>
                </a:pPr>
                <a:r>
                  <a:rPr lang="en-GB" sz="2400" dirty="0">
                    <a:latin typeface="Cambria" panose="02040503050406030204" pitchFamily="18" charset="0"/>
                    <a:ea typeface="Cambria" panose="02040503050406030204" pitchFamily="18" charset="0"/>
                  </a:rPr>
                  <a:t> the neutral element is denoted with </a:t>
                </a:r>
                <a14:m>
                  <m:oMath xmlns:m="http://schemas.openxmlformats.org/officeDocument/2006/math">
                    <m:r>
                      <a:rPr lang="en-GB" sz="2400" b="1" i="1" dirty="0" smtClean="0">
                        <a:solidFill>
                          <a:srgbClr val="FF0000"/>
                        </a:solidFill>
                        <a:latin typeface="Cambria Math" panose="02040503050406030204" pitchFamily="18" charset="0"/>
                      </a:rPr>
                      <m:t>𝟎</m:t>
                    </m:r>
                  </m:oMath>
                </a14:m>
                <a:r>
                  <a:rPr lang="en-GB" sz="2400" dirty="0" smtClean="0">
                    <a:latin typeface="Cambria" panose="02040503050406030204" pitchFamily="18" charset="0"/>
                    <a:ea typeface="Cambria" panose="02040503050406030204" pitchFamily="18" charset="0"/>
                  </a:rPr>
                  <a:t>,</a:t>
                </a:r>
                <a:endParaRPr lang="en-GB" sz="2400" dirty="0">
                  <a:latin typeface="Cambria" panose="02040503050406030204" pitchFamily="18" charset="0"/>
                  <a:ea typeface="Cambria" panose="02040503050406030204" pitchFamily="18" charset="0"/>
                </a:endParaRPr>
              </a:p>
              <a:p>
                <a:pPr lvl="1">
                  <a:lnSpc>
                    <a:spcPct val="80000"/>
                  </a:lnSpc>
                </a:pPr>
                <a:r>
                  <a:rPr lang="en-GB" sz="2400" dirty="0">
                    <a:latin typeface="Cambria" panose="02040503050406030204" pitchFamily="18" charset="0"/>
                    <a:ea typeface="Cambria" panose="02040503050406030204" pitchFamily="18" charset="0"/>
                  </a:rPr>
                  <a:t> </a:t>
                </a:r>
                <a14:m>
                  <m:oMath xmlns:m="http://schemas.openxmlformats.org/officeDocument/2006/math">
                    <m:r>
                      <a:rPr lang="en-GB" sz="2400" b="1" i="1" dirty="0" smtClean="0">
                        <a:solidFill>
                          <a:srgbClr val="FF0000"/>
                        </a:solidFill>
                        <a:latin typeface="Cambria Math" panose="02040503050406030204" pitchFamily="18" charset="0"/>
                      </a:rPr>
                      <m:t>𝒈</m:t>
                    </m:r>
                    <m:r>
                      <a:rPr lang="en-GB" sz="2400" b="1" i="1" dirty="0" smtClean="0">
                        <a:solidFill>
                          <a:srgbClr val="FF0000"/>
                        </a:solidFill>
                        <a:latin typeface="Cambria Math" panose="02040503050406030204" pitchFamily="18" charset="0"/>
                      </a:rPr>
                      <m:t> +⋯ + </m:t>
                    </m:r>
                    <m:r>
                      <a:rPr lang="en-GB" sz="2400" b="1" i="1" dirty="0" smtClean="0">
                        <a:solidFill>
                          <a:srgbClr val="FF0000"/>
                        </a:solidFill>
                        <a:latin typeface="Cambria Math" panose="02040503050406030204" pitchFamily="18" charset="0"/>
                      </a:rPr>
                      <m:t>𝒈</m:t>
                    </m:r>
                    <m:r>
                      <a:rPr lang="en-GB" sz="2400" i="1" dirty="0">
                        <a:solidFill>
                          <a:srgbClr val="FF0000"/>
                        </a:solidFill>
                        <a:latin typeface="Cambria Math" panose="02040503050406030204" pitchFamily="18" charset="0"/>
                      </a:rPr>
                      <m:t> </m:t>
                    </m:r>
                  </m:oMath>
                </a14:m>
                <a:r>
                  <a:rPr lang="en-GB" sz="2400" dirty="0">
                    <a:latin typeface="Cambria" panose="02040503050406030204" pitchFamily="18" charset="0"/>
                    <a:ea typeface="Cambria" panose="02040503050406030204" pitchFamily="18" charset="0"/>
                  </a:rPr>
                  <a:t>(</a:t>
                </a:r>
                <a14:m>
                  <m:oMath xmlns:m="http://schemas.openxmlformats.org/officeDocument/2006/math">
                    <m:r>
                      <a:rPr lang="en-GB" sz="2400" b="1" i="1" dirty="0" smtClean="0">
                        <a:solidFill>
                          <a:srgbClr val="FF0000"/>
                        </a:solidFill>
                        <a:latin typeface="Cambria Math" panose="02040503050406030204" pitchFamily="18" charset="0"/>
                      </a:rPr>
                      <m:t>𝒏</m:t>
                    </m:r>
                  </m:oMath>
                </a14:m>
                <a:r>
                  <a:rPr lang="en-GB" sz="2400" b="1" dirty="0">
                    <a:solidFill>
                      <a:srgbClr val="993300"/>
                    </a:solidFill>
                    <a:latin typeface="Cambria" panose="02040503050406030204" pitchFamily="18" charset="0"/>
                    <a:ea typeface="Cambria" panose="02040503050406030204" pitchFamily="18" charset="0"/>
                  </a:rPr>
                  <a:t> </a:t>
                </a:r>
                <a:r>
                  <a:rPr lang="en-GB" sz="2400" dirty="0">
                    <a:latin typeface="Cambria" panose="02040503050406030204" pitchFamily="18" charset="0"/>
                    <a:ea typeface="Cambria" panose="02040503050406030204" pitchFamily="18" charset="0"/>
                  </a:rPr>
                  <a:t>times) is denoted with</a:t>
                </a:r>
                <a:r>
                  <a:rPr lang="en-GB" sz="2400" b="1" dirty="0">
                    <a:solidFill>
                      <a:srgbClr val="993300"/>
                    </a:solidFill>
                    <a:latin typeface="Cambria" panose="02040503050406030204" pitchFamily="18" charset="0"/>
                    <a:ea typeface="Cambria" panose="02040503050406030204" pitchFamily="18" charset="0"/>
                  </a:rPr>
                  <a:t> </a:t>
                </a:r>
                <a14:m>
                  <m:oMath xmlns:m="http://schemas.openxmlformats.org/officeDocument/2006/math">
                    <m:r>
                      <a:rPr lang="en-GB" sz="2400" b="1" i="1" dirty="0" smtClean="0">
                        <a:solidFill>
                          <a:srgbClr val="FF0000"/>
                        </a:solidFill>
                        <a:latin typeface="Cambria Math" panose="02040503050406030204" pitchFamily="18" charset="0"/>
                      </a:rPr>
                      <m:t>𝒏𝒈</m:t>
                    </m:r>
                  </m:oMath>
                </a14:m>
                <a:r>
                  <a:rPr lang="en-GB" sz="2400" dirty="0" smtClean="0">
                    <a:latin typeface="Cambria" panose="02040503050406030204" pitchFamily="18" charset="0"/>
                    <a:ea typeface="Cambria" panose="02040503050406030204" pitchFamily="18" charset="0"/>
                  </a:rPr>
                  <a:t>.</a:t>
                </a:r>
                <a:endParaRPr lang="en-GB" sz="2400" dirty="0">
                  <a:latin typeface="Cambria" panose="02040503050406030204" pitchFamily="18" charset="0"/>
                  <a:ea typeface="Cambria" panose="02040503050406030204" pitchFamily="18" charset="0"/>
                </a:endParaRPr>
              </a:p>
            </p:txBody>
          </p:sp>
        </mc:Choice>
        <mc:Fallback xmlns="">
          <p:sp>
            <p:nvSpPr>
              <p:cNvPr id="181252" name="Rectangle 4"/>
              <p:cNvSpPr>
                <a:spLocks noRot="1" noChangeAspect="1" noMove="1" noResize="1" noEditPoints="1" noAdjustHandles="1" noChangeArrowheads="1" noChangeShapeType="1" noTextEdit="1"/>
              </p:cNvSpPr>
              <p:nvPr/>
            </p:nvSpPr>
            <p:spPr bwMode="auto">
              <a:xfrm>
                <a:off x="0" y="1700808"/>
                <a:ext cx="9144000" cy="2160587"/>
              </a:xfrm>
              <a:prstGeom prst="rect">
                <a:avLst/>
              </a:prstGeom>
              <a:blipFill>
                <a:blip r:embed="rId6"/>
                <a:stretch>
                  <a:fillRect/>
                </a:stretch>
              </a:blipFill>
              <a:ln>
                <a:headEnd/>
                <a:tailEnd/>
              </a:ln>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81253" name="Rectangle 5"/>
              <p:cNvSpPr>
                <a:spLocks noChangeArrowheads="1"/>
              </p:cNvSpPr>
              <p:nvPr/>
            </p:nvSpPr>
            <p:spPr bwMode="auto">
              <a:xfrm>
                <a:off x="0" y="4071942"/>
                <a:ext cx="9144000" cy="25923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365760" anchor="ctr"/>
              <a:lstStyle/>
              <a:p>
                <a:pPr>
                  <a:lnSpc>
                    <a:spcPct val="80000"/>
                  </a:lnSpc>
                </a:pPr>
                <a:r>
                  <a:rPr lang="en-GB" sz="2800" dirty="0" smtClean="0">
                    <a:latin typeface="Cambria" panose="02040503050406030204" pitchFamily="18" charset="0"/>
                    <a:ea typeface="Cambria" panose="02040503050406030204" pitchFamily="18" charset="0"/>
                  </a:rPr>
                  <a:t>[</a:t>
                </a:r>
                <a:r>
                  <a:rPr lang="en-GB" sz="2800" b="1" dirty="0">
                    <a:solidFill>
                      <a:srgbClr val="0070C0"/>
                    </a:solidFill>
                    <a:latin typeface="Cambria" panose="02040503050406030204" pitchFamily="18" charset="0"/>
                    <a:ea typeface="Cambria" panose="02040503050406030204" pitchFamily="18" charset="0"/>
                  </a:rPr>
                  <a:t>multiplicative notation</a:t>
                </a:r>
                <a:r>
                  <a:rPr lang="en-GB" sz="2800" dirty="0">
                    <a:latin typeface="Cambria" panose="02040503050406030204" pitchFamily="18" charset="0"/>
                    <a:ea typeface="Cambria" panose="02040503050406030204" pitchFamily="18" charset="0"/>
                  </a:rPr>
                  <a:t>]</a:t>
                </a:r>
                <a:br>
                  <a:rPr lang="en-GB" sz="2800" dirty="0">
                    <a:latin typeface="Cambria" panose="02040503050406030204" pitchFamily="18" charset="0"/>
                    <a:ea typeface="Cambria" panose="02040503050406030204" pitchFamily="18" charset="0"/>
                  </a:rPr>
                </a:br>
                <a:r>
                  <a:rPr lang="en-GB" sz="2800" dirty="0">
                    <a:latin typeface="Cambria" panose="02040503050406030204" pitchFamily="18" charset="0"/>
                    <a:ea typeface="Cambria" panose="02040503050406030204" pitchFamily="18" charset="0"/>
                  </a:rPr>
                  <a:t>If the groups operation is denoted </a:t>
                </a:r>
                <a:r>
                  <a:rPr lang="en-US" sz="2800" dirty="0" smtClean="0">
                    <a:latin typeface="Cambria" panose="02040503050406030204" pitchFamily="18" charset="0"/>
                    <a:ea typeface="Cambria" panose="02040503050406030204" pitchFamily="18" charset="0"/>
                  </a:rPr>
                  <a:t>“</a:t>
                </a:r>
                <a14:m>
                  <m:oMath xmlns:m="http://schemas.openxmlformats.org/officeDocument/2006/math">
                    <m:r>
                      <a:rPr lang="pl-PL" sz="2800" b="1" i="1" dirty="0" smtClean="0">
                        <a:solidFill>
                          <a:srgbClr val="FF0000"/>
                        </a:solidFill>
                        <a:latin typeface="Cambria Math" panose="02040503050406030204" pitchFamily="18" charset="0"/>
                        <a:cs typeface="Arial" pitchFamily="34" charset="0"/>
                      </a:rPr>
                      <m:t>×</m:t>
                    </m:r>
                  </m:oMath>
                </a14:m>
                <a:r>
                  <a:rPr lang="en-US" sz="2800" dirty="0" smtClean="0">
                    <a:latin typeface="Cambria" panose="02040503050406030204" pitchFamily="18" charset="0"/>
                    <a:ea typeface="Cambria" panose="02040503050406030204" pitchFamily="18" charset="0"/>
                  </a:rPr>
                  <a:t>”</a:t>
                </a:r>
                <a:r>
                  <a:rPr lang="pl-PL" sz="2800" dirty="0" smtClean="0">
                    <a:latin typeface="Cambria" panose="02040503050406030204" pitchFamily="18" charset="0"/>
                    <a:ea typeface="Cambria" panose="02040503050406030204" pitchFamily="18" charset="0"/>
                  </a:rPr>
                  <a:t> </a:t>
                </a:r>
                <a:r>
                  <a:rPr lang="pl-PL" sz="2800" dirty="0" err="1" smtClean="0">
                    <a:latin typeface="Cambria" panose="02040503050406030204" pitchFamily="18" charset="0"/>
                    <a:ea typeface="Cambria" panose="02040503050406030204" pitchFamily="18" charset="0"/>
                  </a:rPr>
                  <a:t>or</a:t>
                </a:r>
                <a:r>
                  <a:rPr lang="pl-PL" sz="2800" dirty="0" smtClean="0">
                    <a:latin typeface="Cambria" panose="02040503050406030204" pitchFamily="18" charset="0"/>
                    <a:ea typeface="Cambria" panose="02040503050406030204" pitchFamily="18" charset="0"/>
                  </a:rPr>
                  <a:t> </a:t>
                </a:r>
                <a:r>
                  <a:rPr lang="en-US" sz="2800" dirty="0" smtClean="0">
                    <a:latin typeface="Cambria" panose="02040503050406030204" pitchFamily="18" charset="0"/>
                    <a:ea typeface="Cambria" panose="02040503050406030204" pitchFamily="18" charset="0"/>
                  </a:rPr>
                  <a:t>“</a:t>
                </a:r>
                <a14:m>
                  <m:oMath xmlns:m="http://schemas.openxmlformats.org/officeDocument/2006/math">
                    <m:r>
                      <a:rPr lang="pl-PL" sz="2800" b="1" i="1" smtClean="0">
                        <a:solidFill>
                          <a:srgbClr val="FF0000"/>
                        </a:solidFill>
                        <a:latin typeface="Cambria Math" panose="02040503050406030204" pitchFamily="18" charset="0"/>
                      </a:rPr>
                      <m:t>⋅</m:t>
                    </m:r>
                  </m:oMath>
                </a14:m>
                <a:r>
                  <a:rPr lang="en-GB" sz="2800" dirty="0" smtClean="0">
                    <a:latin typeface="Cambria" panose="02040503050406030204" pitchFamily="18" charset="0"/>
                    <a:ea typeface="Cambria" panose="02040503050406030204" pitchFamily="18" charset="0"/>
                  </a:rPr>
                  <a:t>”, </a:t>
                </a:r>
                <a:r>
                  <a:rPr lang="en-GB" sz="2800" dirty="0">
                    <a:latin typeface="Cambria" panose="02040503050406030204" pitchFamily="18" charset="0"/>
                    <a:ea typeface="Cambria" panose="02040503050406030204" pitchFamily="18" charset="0"/>
                  </a:rPr>
                  <a:t>then:</a:t>
                </a:r>
              </a:p>
              <a:p>
                <a:pPr lvl="1">
                  <a:lnSpc>
                    <a:spcPct val="80000"/>
                  </a:lnSpc>
                </a:pPr>
                <a:r>
                  <a:rPr lang="en-GB" sz="2400" dirty="0">
                    <a:latin typeface="Cambria" panose="02040503050406030204" pitchFamily="18" charset="0"/>
                    <a:ea typeface="Cambria" panose="02040503050406030204" pitchFamily="18" charset="0"/>
                  </a:rPr>
                  <a:t>sometimes we write </a:t>
                </a:r>
                <a14:m>
                  <m:oMath xmlns:m="http://schemas.openxmlformats.org/officeDocument/2006/math">
                    <m:r>
                      <a:rPr lang="en-GB" sz="2400" b="1" i="1" dirty="0" smtClean="0">
                        <a:solidFill>
                          <a:srgbClr val="FF0000"/>
                        </a:solidFill>
                        <a:latin typeface="Cambria Math" panose="02040503050406030204" pitchFamily="18" charset="0"/>
                      </a:rPr>
                      <m:t>𝒈𝒉</m:t>
                    </m:r>
                  </m:oMath>
                </a14:m>
                <a:r>
                  <a:rPr lang="en-GB" sz="2400" b="1" dirty="0">
                    <a:solidFill>
                      <a:srgbClr val="993300"/>
                    </a:solidFill>
                    <a:latin typeface="Cambria" panose="02040503050406030204" pitchFamily="18" charset="0"/>
                    <a:ea typeface="Cambria" panose="02040503050406030204" pitchFamily="18" charset="0"/>
                  </a:rPr>
                  <a:t> </a:t>
                </a:r>
                <a:r>
                  <a:rPr lang="en-GB" sz="2400" dirty="0">
                    <a:latin typeface="Cambria" panose="02040503050406030204" pitchFamily="18" charset="0"/>
                    <a:ea typeface="Cambria" panose="02040503050406030204" pitchFamily="18" charset="0"/>
                  </a:rPr>
                  <a:t>instead of </a:t>
                </a:r>
                <a14:m>
                  <m:oMath xmlns:m="http://schemas.openxmlformats.org/officeDocument/2006/math">
                    <m:r>
                      <a:rPr lang="en-GB" sz="2400" b="1" i="1" dirty="0" smtClean="0">
                        <a:solidFill>
                          <a:srgbClr val="FF0000"/>
                        </a:solidFill>
                        <a:latin typeface="Cambria Math" panose="02040503050406030204" pitchFamily="18" charset="0"/>
                      </a:rPr>
                      <m:t>𝒈</m:t>
                    </m:r>
                    <m:r>
                      <a:rPr lang="en-US" sz="2400" b="1" i="1" dirty="0" smtClean="0">
                        <a:solidFill>
                          <a:srgbClr val="FF0000"/>
                        </a:solidFill>
                        <a:latin typeface="Cambria Math" panose="02040503050406030204" pitchFamily="18" charset="0"/>
                      </a:rPr>
                      <m:t>⋅</m:t>
                    </m:r>
                    <m:r>
                      <a:rPr lang="en-GB" sz="2400" b="1" i="1" dirty="0">
                        <a:solidFill>
                          <a:srgbClr val="FF0000"/>
                        </a:solidFill>
                        <a:latin typeface="Cambria Math" panose="02040503050406030204" pitchFamily="18" charset="0"/>
                      </a:rPr>
                      <m:t>𝒉</m:t>
                    </m:r>
                  </m:oMath>
                </a14:m>
                <a:r>
                  <a:rPr lang="en-GB" sz="2400" dirty="0">
                    <a:latin typeface="Cambria" panose="02040503050406030204" pitchFamily="18" charset="0"/>
                    <a:ea typeface="Cambria" panose="02040503050406030204" pitchFamily="18" charset="0"/>
                  </a:rPr>
                  <a:t>,</a:t>
                </a:r>
              </a:p>
              <a:p>
                <a:pPr lvl="1">
                  <a:lnSpc>
                    <a:spcPct val="80000"/>
                  </a:lnSpc>
                </a:pPr>
                <a:r>
                  <a:rPr lang="en-GB" sz="2400" dirty="0">
                    <a:latin typeface="Cambria" panose="02040503050406030204" pitchFamily="18" charset="0"/>
                    <a:ea typeface="Cambria" panose="02040503050406030204" pitchFamily="18" charset="0"/>
                  </a:rPr>
                  <a:t>the inverse of </a:t>
                </a:r>
                <a14:m>
                  <m:oMath xmlns:m="http://schemas.openxmlformats.org/officeDocument/2006/math">
                    <m:r>
                      <a:rPr lang="en-GB" sz="2400" b="1" i="1" dirty="0" smtClean="0">
                        <a:solidFill>
                          <a:srgbClr val="FF0000"/>
                        </a:solidFill>
                        <a:latin typeface="Cambria Math" panose="02040503050406030204" pitchFamily="18" charset="0"/>
                      </a:rPr>
                      <m:t>𝒈</m:t>
                    </m:r>
                  </m:oMath>
                </a14:m>
                <a:r>
                  <a:rPr lang="en-GB" sz="2400" dirty="0">
                    <a:latin typeface="Cambria" panose="02040503050406030204" pitchFamily="18" charset="0"/>
                    <a:ea typeface="Cambria" panose="02040503050406030204" pitchFamily="18" charset="0"/>
                  </a:rPr>
                  <a:t> is denoted </a:t>
                </a:r>
                <a14:m>
                  <m:oMath xmlns:m="http://schemas.openxmlformats.org/officeDocument/2006/math">
                    <m:sSup>
                      <m:sSupPr>
                        <m:ctrlPr>
                          <a:rPr lang="en-US" sz="2400" b="1" i="1" dirty="0" smtClean="0">
                            <a:solidFill>
                              <a:srgbClr val="FF0000"/>
                            </a:solidFill>
                            <a:latin typeface="Cambria Math" panose="02040503050406030204" pitchFamily="18" charset="0"/>
                          </a:rPr>
                        </m:ctrlPr>
                      </m:sSupPr>
                      <m:e>
                        <m:r>
                          <a:rPr lang="en-GB" sz="2400" b="1" i="1" dirty="0" smtClean="0">
                            <a:solidFill>
                              <a:srgbClr val="FF0000"/>
                            </a:solidFill>
                            <a:latin typeface="Cambria Math" panose="02040503050406030204" pitchFamily="18" charset="0"/>
                          </a:rPr>
                          <m:t>𝒈</m:t>
                        </m:r>
                      </m:e>
                      <m:sup>
                        <m:r>
                          <a:rPr lang="en-US" sz="2400" b="1" i="1" dirty="0" smtClean="0">
                            <a:solidFill>
                              <a:srgbClr val="FF0000"/>
                            </a:solidFill>
                            <a:latin typeface="Cambria Math" panose="02040503050406030204" pitchFamily="18" charset="0"/>
                          </a:rPr>
                          <m:t>−</m:t>
                        </m:r>
                        <m:r>
                          <a:rPr lang="en-US" sz="2400" b="1" i="1" dirty="0" smtClean="0">
                            <a:solidFill>
                              <a:srgbClr val="FF0000"/>
                            </a:solidFill>
                            <a:latin typeface="Cambria Math" panose="02040503050406030204" pitchFamily="18" charset="0"/>
                          </a:rPr>
                          <m:t>𝟏</m:t>
                        </m:r>
                        <m:r>
                          <a:rPr lang="en-US" sz="2400" b="1" i="1" dirty="0" smtClean="0">
                            <a:solidFill>
                              <a:srgbClr val="FF0000"/>
                            </a:solidFill>
                            <a:latin typeface="Cambria Math" panose="02040503050406030204" pitchFamily="18" charset="0"/>
                          </a:rPr>
                          <m:t> </m:t>
                        </m:r>
                      </m:sup>
                    </m:sSup>
                  </m:oMath>
                </a14:m>
                <a:r>
                  <a:rPr lang="en-GB" sz="2400" dirty="0" smtClean="0">
                    <a:latin typeface="Cambria" panose="02040503050406030204" pitchFamily="18" charset="0"/>
                    <a:ea typeface="Cambria" panose="02040503050406030204" pitchFamily="18" charset="0"/>
                  </a:rPr>
                  <a:t>or </a:t>
                </a:r>
                <a14:m>
                  <m:oMath xmlns:m="http://schemas.openxmlformats.org/officeDocument/2006/math">
                    <m:r>
                      <a:rPr lang="en-GB" sz="2400" b="1" i="1" dirty="0" smtClean="0">
                        <a:solidFill>
                          <a:srgbClr val="FF0000"/>
                        </a:solidFill>
                        <a:latin typeface="Cambria Math" panose="02040503050406030204" pitchFamily="18" charset="0"/>
                      </a:rPr>
                      <m:t>𝟏</m:t>
                    </m:r>
                    <m:r>
                      <a:rPr lang="en-GB" sz="2400" b="1" i="1" dirty="0" smtClean="0">
                        <a:solidFill>
                          <a:srgbClr val="FF0000"/>
                        </a:solidFill>
                        <a:latin typeface="Cambria Math" panose="02040503050406030204" pitchFamily="18" charset="0"/>
                      </a:rPr>
                      <m:t>/</m:t>
                    </m:r>
                    <m:r>
                      <a:rPr lang="en-GB" sz="2400" b="1" i="1" dirty="0" smtClean="0">
                        <a:solidFill>
                          <a:srgbClr val="FF0000"/>
                        </a:solidFill>
                        <a:latin typeface="Cambria Math" panose="02040503050406030204" pitchFamily="18" charset="0"/>
                      </a:rPr>
                      <m:t>𝒈</m:t>
                    </m:r>
                  </m:oMath>
                </a14:m>
                <a:r>
                  <a:rPr lang="en-GB" sz="2400" dirty="0">
                    <a:latin typeface="Cambria" panose="02040503050406030204" pitchFamily="18" charset="0"/>
                    <a:ea typeface="Cambria" panose="02040503050406030204" pitchFamily="18" charset="0"/>
                  </a:rPr>
                  <a:t>.</a:t>
                </a:r>
              </a:p>
              <a:p>
                <a:pPr lvl="1">
                  <a:lnSpc>
                    <a:spcPct val="80000"/>
                  </a:lnSpc>
                </a:pPr>
                <a:r>
                  <a:rPr lang="en-GB" sz="2400" dirty="0">
                    <a:latin typeface="Cambria" panose="02040503050406030204" pitchFamily="18" charset="0"/>
                    <a:ea typeface="Cambria" panose="02040503050406030204" pitchFamily="18" charset="0"/>
                  </a:rPr>
                  <a:t> the neutral element is denoted with </a:t>
                </a:r>
                <a14:m>
                  <m:oMath xmlns:m="http://schemas.openxmlformats.org/officeDocument/2006/math">
                    <m:r>
                      <a:rPr lang="en-GB" sz="2400" b="1" i="1" dirty="0" smtClean="0">
                        <a:solidFill>
                          <a:srgbClr val="FF0000"/>
                        </a:solidFill>
                        <a:latin typeface="Cambria Math" panose="02040503050406030204" pitchFamily="18" charset="0"/>
                      </a:rPr>
                      <m:t>𝟏</m:t>
                    </m:r>
                  </m:oMath>
                </a14:m>
                <a:r>
                  <a:rPr lang="en-GB" sz="2400" dirty="0">
                    <a:latin typeface="Cambria" panose="02040503050406030204" pitchFamily="18" charset="0"/>
                    <a:ea typeface="Cambria" panose="02040503050406030204" pitchFamily="18" charset="0"/>
                  </a:rPr>
                  <a:t>,</a:t>
                </a:r>
              </a:p>
              <a:p>
                <a:pPr lvl="1">
                  <a:lnSpc>
                    <a:spcPct val="80000"/>
                  </a:lnSpc>
                </a:pPr>
                <a:r>
                  <a:rPr lang="en-GB" sz="2400" dirty="0">
                    <a:latin typeface="Cambria" panose="02040503050406030204" pitchFamily="18" charset="0"/>
                    <a:ea typeface="Cambria" panose="02040503050406030204" pitchFamily="18" charset="0"/>
                  </a:rPr>
                  <a:t> </a:t>
                </a:r>
                <a14:m>
                  <m:oMath xmlns:m="http://schemas.openxmlformats.org/officeDocument/2006/math">
                    <m:r>
                      <a:rPr lang="en-GB" sz="2400" b="1" i="1" dirty="0" smtClean="0">
                        <a:solidFill>
                          <a:srgbClr val="FF0000"/>
                        </a:solidFill>
                        <a:latin typeface="Cambria Math" panose="02040503050406030204" pitchFamily="18" charset="0"/>
                      </a:rPr>
                      <m:t>𝒈</m:t>
                    </m:r>
                    <m:r>
                      <a:rPr lang="en-US" sz="2400" b="1" i="1" dirty="0" smtClean="0">
                        <a:solidFill>
                          <a:srgbClr val="FF0000"/>
                        </a:solidFill>
                        <a:latin typeface="Cambria Math" panose="02040503050406030204" pitchFamily="18" charset="0"/>
                      </a:rPr>
                      <m:t>⋅⋯⋅</m:t>
                    </m:r>
                    <m:r>
                      <a:rPr lang="en-GB" sz="2400" b="1" i="1" dirty="0">
                        <a:solidFill>
                          <a:srgbClr val="FF0000"/>
                        </a:solidFill>
                        <a:latin typeface="Cambria Math" panose="02040503050406030204" pitchFamily="18" charset="0"/>
                      </a:rPr>
                      <m:t> </m:t>
                    </m:r>
                    <m:r>
                      <a:rPr lang="en-GB" sz="2400" b="1" i="1" dirty="0">
                        <a:solidFill>
                          <a:srgbClr val="FF0000"/>
                        </a:solidFill>
                        <a:latin typeface="Cambria Math" panose="02040503050406030204" pitchFamily="18" charset="0"/>
                      </a:rPr>
                      <m:t>𝒈</m:t>
                    </m:r>
                    <m:r>
                      <a:rPr lang="en-GB" sz="2400" i="1" dirty="0">
                        <a:solidFill>
                          <a:srgbClr val="FF0000"/>
                        </a:solidFill>
                        <a:latin typeface="Cambria Math" panose="02040503050406030204" pitchFamily="18" charset="0"/>
                      </a:rPr>
                      <m:t> </m:t>
                    </m:r>
                  </m:oMath>
                </a14:m>
                <a:r>
                  <a:rPr lang="en-GB" sz="2400" dirty="0">
                    <a:latin typeface="Cambria" panose="02040503050406030204" pitchFamily="18" charset="0"/>
                    <a:ea typeface="Cambria" panose="02040503050406030204" pitchFamily="18" charset="0"/>
                  </a:rPr>
                  <a:t>(</a:t>
                </a:r>
                <a14:m>
                  <m:oMath xmlns:m="http://schemas.openxmlformats.org/officeDocument/2006/math">
                    <m:r>
                      <a:rPr lang="en-GB" sz="2400" b="1" i="1" dirty="0" smtClean="0">
                        <a:solidFill>
                          <a:srgbClr val="FF0000"/>
                        </a:solidFill>
                        <a:latin typeface="Cambria Math" panose="02040503050406030204" pitchFamily="18" charset="0"/>
                      </a:rPr>
                      <m:t>𝒏</m:t>
                    </m:r>
                    <m:r>
                      <a:rPr lang="en-GB" sz="2400" i="1" dirty="0">
                        <a:solidFill>
                          <a:srgbClr val="FF0000"/>
                        </a:solidFill>
                        <a:latin typeface="Cambria Math" panose="02040503050406030204" pitchFamily="18" charset="0"/>
                      </a:rPr>
                      <m:t> </m:t>
                    </m:r>
                  </m:oMath>
                </a14:m>
                <a:r>
                  <a:rPr lang="en-GB" sz="2400" dirty="0">
                    <a:latin typeface="Cambria" panose="02040503050406030204" pitchFamily="18" charset="0"/>
                    <a:ea typeface="Cambria" panose="02040503050406030204" pitchFamily="18" charset="0"/>
                  </a:rPr>
                  <a:t>times) is denoted with </a:t>
                </a:r>
                <a14:m>
                  <m:oMath xmlns:m="http://schemas.openxmlformats.org/officeDocument/2006/math">
                    <m:r>
                      <a:rPr lang="en-GB" sz="2400" b="1" i="1" dirty="0" smtClean="0">
                        <a:solidFill>
                          <a:srgbClr val="FF0000"/>
                        </a:solidFill>
                        <a:latin typeface="Cambria Math" panose="02040503050406030204" pitchFamily="18" charset="0"/>
                      </a:rPr>
                      <m:t>𝒈</m:t>
                    </m:r>
                    <m:r>
                      <a:rPr lang="en-GB" sz="2400" b="1" i="1" baseline="30000" dirty="0" err="1">
                        <a:solidFill>
                          <a:srgbClr val="FF0000"/>
                        </a:solidFill>
                        <a:latin typeface="Cambria Math" panose="02040503050406030204" pitchFamily="18" charset="0"/>
                      </a:rPr>
                      <m:t>𝒏</m:t>
                    </m:r>
                  </m:oMath>
                </a14:m>
                <a:endParaRPr lang="en-GB" sz="2400" dirty="0">
                  <a:solidFill>
                    <a:srgbClr val="FF0000"/>
                  </a:solidFill>
                  <a:latin typeface="Cambria" panose="02040503050406030204" pitchFamily="18" charset="0"/>
                  <a:ea typeface="Cambria" panose="02040503050406030204" pitchFamily="18" charset="0"/>
                </a:endParaRPr>
              </a:p>
              <a:p>
                <a:pPr lvl="1">
                  <a:lnSpc>
                    <a:spcPct val="80000"/>
                  </a:lnSpc>
                </a:pPr>
                <a14:m>
                  <m:oMath xmlns:m="http://schemas.openxmlformats.org/officeDocument/2006/math">
                    <m:d>
                      <m:dPr>
                        <m:ctrlPr>
                          <a:rPr lang="en-US" sz="2400" b="1" i="1" dirty="0" smtClean="0">
                            <a:solidFill>
                              <a:srgbClr val="FF0000"/>
                            </a:solidFill>
                            <a:latin typeface="Cambria Math" panose="02040503050406030204" pitchFamily="18" charset="0"/>
                          </a:rPr>
                        </m:ctrlPr>
                      </m:dPr>
                      <m:e>
                        <m:sSup>
                          <m:sSupPr>
                            <m:ctrlPr>
                              <a:rPr lang="en-US" sz="2400" b="1" i="1" dirty="0" smtClean="0">
                                <a:solidFill>
                                  <a:srgbClr val="FF0000"/>
                                </a:solidFill>
                                <a:latin typeface="Cambria Math" panose="02040503050406030204" pitchFamily="18" charset="0"/>
                              </a:rPr>
                            </m:ctrlPr>
                          </m:sSupPr>
                          <m:e>
                            <m:r>
                              <a:rPr lang="en-US" sz="2400" b="1" i="1" dirty="0" smtClean="0">
                                <a:solidFill>
                                  <a:srgbClr val="FF0000"/>
                                </a:solidFill>
                                <a:latin typeface="Cambria Math" panose="02040503050406030204" pitchFamily="18" charset="0"/>
                              </a:rPr>
                              <m:t>𝒈</m:t>
                            </m:r>
                          </m:e>
                          <m:sup>
                            <m:r>
                              <a:rPr lang="en-US" sz="2400" b="1" i="1" dirty="0" smtClean="0">
                                <a:solidFill>
                                  <a:srgbClr val="FF0000"/>
                                </a:solidFill>
                                <a:latin typeface="Cambria Math" panose="02040503050406030204" pitchFamily="18" charset="0"/>
                              </a:rPr>
                              <m:t>−</m:t>
                            </m:r>
                            <m:r>
                              <a:rPr lang="en-US" sz="2400" b="1" i="1" dirty="0" smtClean="0">
                                <a:solidFill>
                                  <a:srgbClr val="FF0000"/>
                                </a:solidFill>
                                <a:latin typeface="Cambria Math" panose="02040503050406030204" pitchFamily="18" charset="0"/>
                              </a:rPr>
                              <m:t>𝟏</m:t>
                            </m:r>
                          </m:sup>
                        </m:sSup>
                      </m:e>
                    </m:d>
                    <m:r>
                      <a:rPr lang="en-US" sz="2400" b="1" i="1" baseline="30000" dirty="0">
                        <a:solidFill>
                          <a:srgbClr val="FF0000"/>
                        </a:solidFill>
                        <a:latin typeface="Cambria Math" panose="02040503050406030204" pitchFamily="18" charset="0"/>
                      </a:rPr>
                      <m:t>𝒏</m:t>
                    </m:r>
                    <m:r>
                      <a:rPr lang="en-US" sz="2400" b="1" i="1" dirty="0">
                        <a:solidFill>
                          <a:srgbClr val="FF0000"/>
                        </a:solidFill>
                        <a:latin typeface="Cambria Math" panose="02040503050406030204" pitchFamily="18" charset="0"/>
                      </a:rPr>
                      <m:t> </m:t>
                    </m:r>
                  </m:oMath>
                </a14:m>
                <a:r>
                  <a:rPr lang="en-US" sz="2400" dirty="0">
                    <a:latin typeface="Cambria" panose="02040503050406030204" pitchFamily="18" charset="0"/>
                    <a:ea typeface="Cambria" panose="02040503050406030204" pitchFamily="18" charset="0"/>
                  </a:rPr>
                  <a:t>is denoted with </a:t>
                </a:r>
                <a14:m>
                  <m:oMath xmlns:m="http://schemas.openxmlformats.org/officeDocument/2006/math">
                    <m:sSup>
                      <m:sSupPr>
                        <m:ctrlPr>
                          <a:rPr lang="en-US" sz="2400" b="1" i="1" dirty="0" smtClean="0">
                            <a:solidFill>
                              <a:srgbClr val="FF0000"/>
                            </a:solidFill>
                            <a:latin typeface="Cambria Math" panose="02040503050406030204" pitchFamily="18" charset="0"/>
                          </a:rPr>
                        </m:ctrlPr>
                      </m:sSupPr>
                      <m:e>
                        <m:r>
                          <a:rPr lang="en-US" sz="2400" b="1" i="1" dirty="0" smtClean="0">
                            <a:solidFill>
                              <a:srgbClr val="FF0000"/>
                            </a:solidFill>
                            <a:latin typeface="Cambria Math" panose="02040503050406030204" pitchFamily="18" charset="0"/>
                          </a:rPr>
                          <m:t>𝒈</m:t>
                        </m:r>
                      </m:e>
                      <m:sup>
                        <m:r>
                          <a:rPr lang="en-US" sz="2400" b="1" i="1" dirty="0" smtClean="0">
                            <a:solidFill>
                              <a:srgbClr val="FF0000"/>
                            </a:solidFill>
                            <a:latin typeface="Cambria Math" panose="02040503050406030204" pitchFamily="18" charset="0"/>
                          </a:rPr>
                          <m:t>−</m:t>
                        </m:r>
                        <m:r>
                          <a:rPr lang="en-US" sz="2400" b="1" i="1" dirty="0" smtClean="0">
                            <a:solidFill>
                              <a:srgbClr val="FF0000"/>
                            </a:solidFill>
                            <a:latin typeface="Cambria Math" panose="02040503050406030204" pitchFamily="18" charset="0"/>
                          </a:rPr>
                          <m:t>𝟏</m:t>
                        </m:r>
                      </m:sup>
                    </m:sSup>
                  </m:oMath>
                </a14:m>
                <a:r>
                  <a:rPr lang="en-US" sz="2400" dirty="0">
                    <a:latin typeface="Cambria" panose="02040503050406030204" pitchFamily="18" charset="0"/>
                    <a:ea typeface="Cambria" panose="02040503050406030204" pitchFamily="18" charset="0"/>
                  </a:rPr>
                  <a:t>.</a:t>
                </a:r>
              </a:p>
            </p:txBody>
          </p:sp>
        </mc:Choice>
        <mc:Fallback xmlns="">
          <p:sp>
            <p:nvSpPr>
              <p:cNvPr id="181253" name="Rectangle 5"/>
              <p:cNvSpPr>
                <a:spLocks noRot="1" noChangeAspect="1" noMove="1" noResize="1" noEditPoints="1" noAdjustHandles="1" noChangeArrowheads="1" noChangeShapeType="1" noTextEdit="1"/>
              </p:cNvSpPr>
              <p:nvPr/>
            </p:nvSpPr>
            <p:spPr bwMode="auto">
              <a:xfrm>
                <a:off x="0" y="4071942"/>
                <a:ext cx="9144000" cy="2592388"/>
              </a:xfrm>
              <a:prstGeom prst="rect">
                <a:avLst/>
              </a:prstGeom>
              <a:blipFill>
                <a:blip r:embed="rId7"/>
                <a:stretch>
                  <a:fillRect/>
                </a:stretch>
              </a:blipFill>
              <a:ln>
                <a:headEnd/>
                <a:tailEnd/>
              </a:ln>
            </p:spPr>
            <p:txBody>
              <a:bodyPr/>
              <a:lstStyle/>
              <a:p>
                <a:r>
                  <a:rPr lang="pl-PL">
                    <a:noFill/>
                  </a:rPr>
                  <a:t> </a:t>
                </a:r>
              </a:p>
            </p:txBody>
          </p:sp>
        </mc:Fallback>
      </mc:AlternateContent>
      <p:sp>
        <p:nvSpPr>
          <p:cNvPr id="181250" name="Rectangle 2"/>
          <p:cNvSpPr>
            <a:spLocks noGrp="1" noChangeArrowheads="1"/>
          </p:cNvSpPr>
          <p:nvPr>
            <p:ph type="title"/>
          </p:nvPr>
        </p:nvSpPr>
        <p:spPr>
          <a:xfrm>
            <a:off x="179512" y="57468"/>
            <a:ext cx="7825616" cy="1143000"/>
          </a:xfrm>
        </p:spPr>
        <p:txBody>
          <a:bodyPr>
            <a:normAutofit fontScale="90000"/>
          </a:bodyPr>
          <a:lstStyle/>
          <a:p>
            <a:pPr algn="l"/>
            <a:r>
              <a:rPr lang="en-GB" dirty="0"/>
              <a:t>Additive/multiplicative notation</a:t>
            </a:r>
            <a:endParaRPr lang="en-US" dirty="0"/>
          </a:p>
        </p:txBody>
      </p:sp>
      <p:sp>
        <p:nvSpPr>
          <p:cNvPr id="181251" name="Rectangle 3"/>
          <p:cNvSpPr>
            <a:spLocks noGrp="1" noChangeArrowheads="1"/>
          </p:cNvSpPr>
          <p:nvPr>
            <p:ph type="body" idx="1"/>
          </p:nvPr>
        </p:nvSpPr>
        <p:spPr>
          <a:xfrm>
            <a:off x="623888" y="1081667"/>
            <a:ext cx="8062912" cy="561996"/>
          </a:xfrm>
        </p:spPr>
        <p:txBody>
          <a:bodyPr>
            <a:normAutofit/>
          </a:bodyPr>
          <a:lstStyle/>
          <a:p>
            <a:pPr algn="ctr">
              <a:lnSpc>
                <a:spcPct val="80000"/>
              </a:lnSpc>
              <a:buFontTx/>
              <a:buNone/>
            </a:pPr>
            <a:r>
              <a:rPr lang="en-GB" sz="2800" b="1" dirty="0">
                <a:solidFill>
                  <a:srgbClr val="FF0000"/>
                </a:solidFill>
              </a:rPr>
              <a:t>Convention</a:t>
            </a:r>
            <a:r>
              <a:rPr lang="en-GB" sz="2800" dirty="0" smtClean="0">
                <a:solidFill>
                  <a:srgbClr val="FF0000"/>
                </a:solidFill>
              </a:rPr>
              <a:t>:</a:t>
            </a:r>
            <a:endParaRPr lang="en-GB" sz="2400" dirty="0" smtClean="0"/>
          </a:p>
          <a:p>
            <a:pPr lvl="1">
              <a:lnSpc>
                <a:spcPct val="80000"/>
              </a:lnSpc>
              <a:buFontTx/>
              <a:buNone/>
            </a:pPr>
            <a:endParaRPr lang="en-GB" sz="2400" dirty="0"/>
          </a:p>
        </p:txBody>
      </p:sp>
    </p:spTree>
    <p:custDataLst>
      <p:tags r:id="rId1"/>
    </p:custDataLst>
    <p:extLst>
      <p:ext uri="{BB962C8B-B14F-4D97-AF65-F5344CB8AC3E}">
        <p14:creationId xmlns:p14="http://schemas.microsoft.com/office/powerpoint/2010/main" val="19974447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125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2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1253">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125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125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125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125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125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12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build="p" bldLvl="2" animBg="1"/>
      <p:bldP spid="181253" grpId="0" build="p" bldLvl="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00D6585-63F5-44BB-9F51-B6C4D687687F}" type="slidenum">
              <a:rPr lang="it-IT"/>
              <a:pPr/>
              <a:t>19</a:t>
            </a:fld>
            <a:endParaRPr lang="it-IT" dirty="0"/>
          </a:p>
        </p:txBody>
      </p:sp>
      <p:sp>
        <p:nvSpPr>
          <p:cNvPr id="180226" name="Rectangle 2"/>
          <p:cNvSpPr>
            <a:spLocks noGrp="1" noChangeArrowheads="1"/>
          </p:cNvSpPr>
          <p:nvPr>
            <p:ph type="title"/>
          </p:nvPr>
        </p:nvSpPr>
        <p:spPr/>
        <p:txBody>
          <a:bodyPr/>
          <a:lstStyle/>
          <a:p>
            <a:pPr algn="l"/>
            <a:r>
              <a:rPr lang="en-GB" dirty="0"/>
              <a:t>Subgroups</a:t>
            </a:r>
            <a:endParaRPr lang="en-US" dirty="0"/>
          </a:p>
        </p:txBody>
      </p:sp>
      <p:sp>
        <p:nvSpPr>
          <p:cNvPr id="180227" name="Rectangle 3"/>
          <p:cNvSpPr>
            <a:spLocks noGrp="1" noChangeArrowheads="1"/>
          </p:cNvSpPr>
          <p:nvPr>
            <p:ph type="body" idx="1"/>
          </p:nvPr>
        </p:nvSpPr>
        <p:spPr>
          <a:xfrm>
            <a:off x="685800" y="2636838"/>
            <a:ext cx="7772400" cy="1863732"/>
          </a:xfrm>
          <a:solidFill>
            <a:schemeClr val="bg1"/>
          </a:solidFill>
          <a:effectLst>
            <a:glow rad="228600">
              <a:schemeClr val="accent4">
                <a:satMod val="175000"/>
                <a:alpha val="40000"/>
              </a:schemeClr>
            </a:glow>
          </a:effectLst>
        </p:spPr>
        <p:txBody>
          <a:bodyPr/>
          <a:lstStyle/>
          <a:p>
            <a:pPr>
              <a:buFontTx/>
              <a:buNone/>
            </a:pPr>
            <a:r>
              <a:rPr lang="en-GB" dirty="0"/>
              <a:t>A group </a:t>
            </a:r>
            <a:r>
              <a:rPr lang="en-GB" b="1" dirty="0">
                <a:solidFill>
                  <a:srgbClr val="FF0000"/>
                </a:solidFill>
              </a:rPr>
              <a:t>G</a:t>
            </a:r>
            <a:r>
              <a:rPr lang="en-GB" dirty="0"/>
              <a:t> is a </a:t>
            </a:r>
            <a:r>
              <a:rPr lang="en-GB" b="1" dirty="0">
                <a:solidFill>
                  <a:srgbClr val="0070C0"/>
                </a:solidFill>
              </a:rPr>
              <a:t>subgroup</a:t>
            </a:r>
            <a:r>
              <a:rPr lang="en-GB" b="1" dirty="0"/>
              <a:t> </a:t>
            </a:r>
            <a:r>
              <a:rPr lang="en-GB" dirty="0"/>
              <a:t>of </a:t>
            </a:r>
            <a:r>
              <a:rPr lang="en-GB" b="1" dirty="0">
                <a:solidFill>
                  <a:srgbClr val="FF0000"/>
                </a:solidFill>
              </a:rPr>
              <a:t>H</a:t>
            </a:r>
            <a:r>
              <a:rPr lang="en-GB" dirty="0"/>
              <a:t> if</a:t>
            </a:r>
          </a:p>
          <a:p>
            <a:r>
              <a:rPr lang="en-GB" b="1" dirty="0">
                <a:solidFill>
                  <a:srgbClr val="FF0000"/>
                </a:solidFill>
              </a:rPr>
              <a:t>G</a:t>
            </a:r>
            <a:r>
              <a:rPr lang="en-GB" b="1" dirty="0"/>
              <a:t> </a:t>
            </a:r>
            <a:r>
              <a:rPr lang="en-GB" dirty="0"/>
              <a:t>is a subset of </a:t>
            </a:r>
            <a:r>
              <a:rPr lang="en-GB" b="1" dirty="0">
                <a:solidFill>
                  <a:srgbClr val="FF0000"/>
                </a:solidFill>
              </a:rPr>
              <a:t>H</a:t>
            </a:r>
            <a:r>
              <a:rPr lang="en-GB" b="1" dirty="0"/>
              <a:t>,</a:t>
            </a:r>
          </a:p>
          <a:p>
            <a:r>
              <a:rPr lang="en-GB" dirty="0"/>
              <a:t>the group operation </a:t>
            </a:r>
            <a:r>
              <a:rPr lang="en-GB" sz="3600" b="1" dirty="0">
                <a:solidFill>
                  <a:srgbClr val="FF0000"/>
                </a:solidFill>
                <a:cs typeface="Arial" pitchFamily="34" charset="0"/>
              </a:rPr>
              <a:t>○</a:t>
            </a:r>
            <a:r>
              <a:rPr lang="en-GB" dirty="0"/>
              <a:t> is the </a:t>
            </a:r>
            <a:r>
              <a:rPr lang="en-GB" dirty="0" smtClean="0"/>
              <a:t>same as in </a:t>
            </a:r>
            <a:r>
              <a:rPr lang="en-GB" b="1" dirty="0" smtClean="0">
                <a:solidFill>
                  <a:srgbClr val="FF0000"/>
                </a:solidFill>
              </a:rPr>
              <a:t>H</a:t>
            </a:r>
            <a:endParaRPr lang="en-US" b="1" dirty="0">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l"/>
            <a:r>
              <a:rPr lang="en-GB" dirty="0" smtClean="0"/>
              <a:t>Plan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57356" y="1285860"/>
                <a:ext cx="6929486" cy="5357850"/>
              </a:xfrm>
            </p:spPr>
            <p:txBody>
              <a:bodyPr>
                <a:normAutofit/>
              </a:bodyPr>
              <a:lstStyle/>
              <a:p>
                <a:pPr marL="514350" indent="-514350">
                  <a:buFont typeface="+mj-lt"/>
                  <a:buAutoNum type="arabicPeriod"/>
                </a:pPr>
                <a:r>
                  <a:rPr lang="en-US" dirty="0" smtClean="0"/>
                  <a:t>Role of number theory in cryptography</a:t>
                </a:r>
              </a:p>
              <a:p>
                <a:pPr marL="514350" indent="-514350">
                  <a:buFont typeface="+mj-lt"/>
                  <a:buAutoNum type="arabicPeriod"/>
                </a:pPr>
                <a:r>
                  <a:rPr lang="en-US" dirty="0" smtClean="0"/>
                  <a:t>Classical problems in computational number theory</a:t>
                </a:r>
              </a:p>
              <a:p>
                <a:pPr marL="514350" indent="-514350">
                  <a:buFont typeface="+mj-lt"/>
                  <a:buAutoNum type="arabicPeriod"/>
                </a:pPr>
                <a:r>
                  <a:rPr lang="en-US" dirty="0" smtClean="0"/>
                  <a:t>Finite groups</a:t>
                </a:r>
              </a:p>
              <a:p>
                <a:pPr marL="514350" indent="-514350">
                  <a:buFont typeface="+mj-lt"/>
                  <a:buAutoNum type="arabicPeriod"/>
                </a:pPr>
                <a:r>
                  <a:rPr lang="en-US" dirty="0" smtClean="0"/>
                  <a:t>Cyclic groups, discrete log</a:t>
                </a:r>
              </a:p>
              <a:p>
                <a:pPr marL="514350" indent="-514350">
                  <a:buFont typeface="+mj-lt"/>
                  <a:buAutoNum type="arabicPeriod"/>
                </a:pPr>
                <a:r>
                  <a:rPr lang="pl-PL" dirty="0" smtClean="0"/>
                  <a:t>Group </a:t>
                </a:r>
                <a14:m>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smtClean="0">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𝑵</m:t>
                        </m:r>
                      </m:sub>
                      <m:sup>
                        <m:r>
                          <a:rPr lang="pl-PL" b="1" i="1" smtClean="0">
                            <a:solidFill>
                              <a:srgbClr val="FF0000"/>
                            </a:solidFill>
                            <a:latin typeface="Cambria Math" panose="02040503050406030204" pitchFamily="18" charset="0"/>
                          </a:rPr>
                          <m:t>∗</m:t>
                        </m:r>
                      </m:sup>
                    </m:sSubSup>
                  </m:oMath>
                </a14:m>
                <a:r>
                  <a:rPr lang="pl-PL" b="1" dirty="0" smtClean="0">
                    <a:solidFill>
                      <a:srgbClr val="C00000"/>
                    </a:solidFill>
                  </a:rPr>
                  <a:t> </a:t>
                </a:r>
                <a:r>
                  <a:rPr lang="pl-PL" dirty="0" smtClean="0"/>
                  <a:t>and its subgroups</a:t>
                </a:r>
                <a:endParaRPr lang="en-GB" dirty="0" err="1" smtClean="0"/>
              </a:p>
              <a:p>
                <a:pPr marL="514350" indent="-514350">
                  <a:buFont typeface="+mj-lt"/>
                  <a:buAutoNum type="arabicPeriod"/>
                </a:pPr>
                <a:r>
                  <a:rPr lang="en-GB" dirty="0" err="1" smtClean="0"/>
                  <a:t>Elliptic curves</a:t>
                </a:r>
                <a:endParaRPr lang="en-GB" dirty="0" smtClean="0"/>
              </a:p>
              <a:p>
                <a:pPr marL="514350" indent="-514350">
                  <a:buFont typeface="+mj-lt"/>
                  <a:buAutoNum type="arabicPeriod"/>
                </a:pPr>
                <a:endParaRPr lang="en-US" baseline="-25000"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57356" y="1285860"/>
                <a:ext cx="6929486" cy="5357850"/>
              </a:xfrm>
              <a:blipFill>
                <a:blip r:embed="rId5"/>
                <a:stretch>
                  <a:fillRect l="-2201" t="-1479"/>
                </a:stretch>
              </a:blipFill>
            </p:spPr>
            <p:txBody>
              <a:bodyPr/>
              <a:lstStyle/>
              <a:p>
                <a:r>
                  <a:rPr lang="pl-PL">
                    <a:noFill/>
                  </a:rPr>
                  <a:t> </a:t>
                </a:r>
              </a:p>
            </p:txBody>
          </p:sp>
        </mc:Fallback>
      </mc:AlternateContent>
      <p:sp>
        <p:nvSpPr>
          <p:cNvPr id="4" name="Left Arrow 3"/>
          <p:cNvSpPr/>
          <p:nvPr/>
        </p:nvSpPr>
        <p:spPr>
          <a:xfrm flipH="1">
            <a:off x="395536" y="1285860"/>
            <a:ext cx="1214446" cy="71438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6104EF4-F7F8-46FD-BDB5-C31E739D206A}" type="slidenum">
              <a:rPr lang="it-IT"/>
              <a:pPr/>
              <a:t>20</a:t>
            </a:fld>
            <a:endParaRPr lang="it-IT" dirty="0"/>
          </a:p>
        </p:txBody>
      </p:sp>
      <p:sp>
        <p:nvSpPr>
          <p:cNvPr id="194564" name="Rectangle 4"/>
          <p:cNvSpPr>
            <a:spLocks noChangeArrowheads="1"/>
          </p:cNvSpPr>
          <p:nvPr/>
        </p:nvSpPr>
        <p:spPr bwMode="auto">
          <a:xfrm>
            <a:off x="285720" y="2708275"/>
            <a:ext cx="8501122" cy="2736850"/>
          </a:xfrm>
          <a:prstGeom prst="rect">
            <a:avLst/>
          </a:prstGeom>
          <a:solidFill>
            <a:schemeClr val="bg1"/>
          </a:solidFill>
          <a:ln>
            <a:headEnd/>
            <a:tailEnd/>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none" anchor="ctr"/>
          <a:lstStyle/>
          <a:p>
            <a:endParaRPr lang="en-US" dirty="0">
              <a:latin typeface="Cambria" panose="02040503050406030204" pitchFamily="18" charset="0"/>
            </a:endParaRPr>
          </a:p>
        </p:txBody>
      </p:sp>
      <p:sp>
        <p:nvSpPr>
          <p:cNvPr id="194562" name="Rectangle 2"/>
          <p:cNvSpPr>
            <a:spLocks noGrp="1" noChangeArrowheads="1"/>
          </p:cNvSpPr>
          <p:nvPr>
            <p:ph type="title"/>
          </p:nvPr>
        </p:nvSpPr>
        <p:spPr>
          <a:xfrm>
            <a:off x="285720" y="260350"/>
            <a:ext cx="8170893" cy="1143000"/>
          </a:xfrm>
        </p:spPr>
        <p:txBody>
          <a:bodyPr/>
          <a:lstStyle/>
          <a:p>
            <a:pPr algn="l"/>
            <a:r>
              <a:rPr lang="en-GB" dirty="0"/>
              <a:t>A cross product of groups</a:t>
            </a:r>
            <a:endParaRPr lang="en-US" dirty="0"/>
          </a:p>
        </p:txBody>
      </p:sp>
      <mc:AlternateContent xmlns:mc="http://schemas.openxmlformats.org/markup-compatibility/2006" xmlns:a14="http://schemas.microsoft.com/office/drawing/2010/main">
        <mc:Choice Requires="a14">
          <p:sp>
            <p:nvSpPr>
              <p:cNvPr id="194563" name="Rectangle 3"/>
              <p:cNvSpPr>
                <a:spLocks noGrp="1" noChangeArrowheads="1"/>
              </p:cNvSpPr>
              <p:nvPr>
                <p:ph type="body" idx="1"/>
              </p:nvPr>
            </p:nvSpPr>
            <p:spPr>
              <a:xfrm>
                <a:off x="468313" y="1700213"/>
                <a:ext cx="7989887" cy="4824412"/>
              </a:xfrm>
            </p:spPr>
            <p:txBody>
              <a:bodyPr/>
              <a:lstStyle/>
              <a:p>
                <a:pPr>
                  <a:buFontTx/>
                  <a:buNone/>
                </a:pPr>
                <a:r>
                  <a:rPr lang="en-GB" b="1" dirty="0" smtClean="0">
                    <a:solidFill>
                      <a:srgbClr val="FF0000"/>
                    </a:solidFill>
                  </a:rPr>
                  <a:t>(G,</a:t>
                </a:r>
                <a:r>
                  <a:rPr lang="en-GB" b="1" dirty="0">
                    <a:solidFill>
                      <a:srgbClr val="FF0000"/>
                    </a:solidFill>
                    <a:cs typeface="Arial" pitchFamily="34" charset="0"/>
                  </a:rPr>
                  <a:t>○)</a:t>
                </a:r>
                <a:r>
                  <a:rPr lang="en-GB" dirty="0"/>
                  <a:t> and </a:t>
                </a:r>
                <a:r>
                  <a:rPr lang="en-GB" b="1" dirty="0">
                    <a:solidFill>
                      <a:srgbClr val="FF0000"/>
                    </a:solidFill>
                  </a:rPr>
                  <a:t>(H,</a:t>
                </a:r>
                <a:r>
                  <a:rPr lang="en-GB" b="1" dirty="0">
                    <a:solidFill>
                      <a:srgbClr val="FF0000"/>
                    </a:solidFill>
                    <a:cs typeface="Arial" pitchFamily="34" charset="0"/>
                  </a:rPr>
                  <a:t>□</a:t>
                </a:r>
                <a:r>
                  <a:rPr lang="en-GB" b="1" dirty="0">
                    <a:solidFill>
                      <a:srgbClr val="FF0000"/>
                    </a:solidFill>
                  </a:rPr>
                  <a:t>)</a:t>
                </a:r>
                <a:r>
                  <a:rPr lang="en-GB" dirty="0"/>
                  <a:t> – groups </a:t>
                </a:r>
                <a:endParaRPr lang="pl-PL" dirty="0"/>
              </a:p>
              <a:p>
                <a:pPr>
                  <a:buFontTx/>
                  <a:buNone/>
                </a:pPr>
                <a:endParaRPr lang="en-GB" dirty="0"/>
              </a:p>
              <a:p>
                <a:pPr>
                  <a:buFontTx/>
                  <a:buNone/>
                </a:pPr>
                <a:r>
                  <a:rPr lang="en-GB" b="1" dirty="0">
                    <a:solidFill>
                      <a:srgbClr val="008000"/>
                    </a:solidFill>
                  </a:rPr>
                  <a:t>Define</a:t>
                </a:r>
                <a:r>
                  <a:rPr lang="en-GB" dirty="0"/>
                  <a:t> a group </a:t>
                </a:r>
                <a:r>
                  <a:rPr lang="en-GB" b="1" dirty="0">
                    <a:solidFill>
                      <a:srgbClr val="FF0000"/>
                    </a:solidFill>
                  </a:rPr>
                  <a:t>(G </a:t>
                </a:r>
                <a:r>
                  <a:rPr lang="en-US" b="1" dirty="0">
                    <a:solidFill>
                      <a:srgbClr val="FF0000"/>
                    </a:solidFill>
                    <a:cs typeface="Arial" pitchFamily="34" charset="0"/>
                  </a:rPr>
                  <a:t>× H, </a:t>
                </a:r>
                <a:r>
                  <a:rPr lang="en-GB" b="1" dirty="0">
                    <a:solidFill>
                      <a:srgbClr val="FF0000"/>
                    </a:solidFill>
                    <a:cs typeface="Arial" pitchFamily="34" charset="0"/>
                  </a:rPr>
                  <a:t>•</a:t>
                </a:r>
                <a:r>
                  <a:rPr lang="en-GB" sz="3600" b="1" dirty="0">
                    <a:solidFill>
                      <a:srgbClr val="FF0000"/>
                    </a:solidFill>
                    <a:cs typeface="Arial" pitchFamily="34" charset="0"/>
                  </a:rPr>
                  <a:t>)</a:t>
                </a:r>
                <a:r>
                  <a:rPr lang="en-US" dirty="0">
                    <a:solidFill>
                      <a:srgbClr val="FF0000"/>
                    </a:solidFill>
                    <a:cs typeface="Arial" pitchFamily="34" charset="0"/>
                  </a:rPr>
                  <a:t> </a:t>
                </a:r>
                <a:r>
                  <a:rPr lang="en-US" dirty="0">
                    <a:cs typeface="Arial" pitchFamily="34" charset="0"/>
                  </a:rPr>
                  <a:t>as follows:</a:t>
                </a:r>
              </a:p>
              <a:p>
                <a:r>
                  <a:rPr lang="en-GB" dirty="0">
                    <a:cs typeface="Arial" pitchFamily="34" charset="0"/>
                  </a:rPr>
                  <a:t>the elements of </a:t>
                </a:r>
                <a:r>
                  <a:rPr lang="en-GB" b="1" dirty="0">
                    <a:solidFill>
                      <a:srgbClr val="FF0000"/>
                    </a:solidFill>
                  </a:rPr>
                  <a:t>G </a:t>
                </a:r>
                <a:r>
                  <a:rPr lang="en-US" b="1" dirty="0">
                    <a:solidFill>
                      <a:srgbClr val="FF0000"/>
                    </a:solidFill>
                    <a:cs typeface="Arial" pitchFamily="34" charset="0"/>
                  </a:rPr>
                  <a:t>× H</a:t>
                </a:r>
                <a:r>
                  <a:rPr lang="en-US" dirty="0">
                    <a:solidFill>
                      <a:srgbClr val="FF0000"/>
                    </a:solidFill>
                    <a:cs typeface="Arial" pitchFamily="34" charset="0"/>
                  </a:rPr>
                  <a:t>  </a:t>
                </a:r>
                <a:r>
                  <a:rPr lang="en-US" dirty="0">
                    <a:cs typeface="Arial" pitchFamily="34" charset="0"/>
                  </a:rPr>
                  <a:t>are pairs </a:t>
                </a:r>
                <a:r>
                  <a:rPr lang="en-US" b="1" dirty="0">
                    <a:solidFill>
                      <a:srgbClr val="FF0000"/>
                    </a:solidFill>
                    <a:cs typeface="Arial" pitchFamily="34" charset="0"/>
                  </a:rPr>
                  <a:t>(</a:t>
                </a:r>
                <a:r>
                  <a:rPr lang="en-US" b="1" i="1" dirty="0" err="1">
                    <a:solidFill>
                      <a:srgbClr val="FF0000"/>
                    </a:solidFill>
                    <a:cs typeface="Arial" pitchFamily="34" charset="0"/>
                  </a:rPr>
                  <a:t>g,h</a:t>
                </a:r>
                <a:r>
                  <a:rPr lang="en-US" b="1" dirty="0" smtClean="0">
                    <a:solidFill>
                      <a:srgbClr val="FF0000"/>
                    </a:solidFill>
                    <a:cs typeface="Arial" pitchFamily="34" charset="0"/>
                  </a:rPr>
                  <a:t>)</a:t>
                </a:r>
                <a:r>
                  <a:rPr lang="en-US" dirty="0" smtClean="0"/>
                  <a:t>, </a:t>
                </a:r>
                <a:r>
                  <a:rPr lang="en-US" dirty="0">
                    <a:cs typeface="Arial" pitchFamily="34" charset="0"/>
                  </a:rPr>
                  <a:t>where </a:t>
                </a:r>
                <a14:m>
                  <m:oMath xmlns:m="http://schemas.openxmlformats.org/officeDocument/2006/math">
                    <m:r>
                      <a:rPr lang="pl-PL" b="1" i="1" smtClean="0">
                        <a:solidFill>
                          <a:srgbClr val="FF0000"/>
                        </a:solidFill>
                        <a:latin typeface="Cambria Math" panose="02040503050406030204" pitchFamily="18" charset="0"/>
                        <a:cs typeface="Arial" pitchFamily="34" charset="0"/>
                      </a:rPr>
                      <m:t>𝒈</m:t>
                    </m:r>
                    <m:r>
                      <a:rPr lang="pl-PL" b="1" i="1" smtClean="0">
                        <a:solidFill>
                          <a:srgbClr val="FF0000"/>
                        </a:solidFill>
                        <a:latin typeface="Cambria Math" panose="02040503050406030204" pitchFamily="18" charset="0"/>
                        <a:cs typeface="Arial" pitchFamily="34" charset="0"/>
                      </a:rPr>
                      <m:t>∈</m:t>
                    </m:r>
                    <m:r>
                      <a:rPr lang="pl-PL" b="1" i="1" smtClean="0">
                        <a:solidFill>
                          <a:srgbClr val="FF0000"/>
                        </a:solidFill>
                        <a:latin typeface="Cambria Math" panose="02040503050406030204" pitchFamily="18" charset="0"/>
                        <a:cs typeface="Arial" pitchFamily="34" charset="0"/>
                      </a:rPr>
                      <m:t>𝑮</m:t>
                    </m:r>
                    <m:r>
                      <a:rPr lang="pl-PL" b="1" i="1" smtClean="0">
                        <a:solidFill>
                          <a:srgbClr val="FF0000"/>
                        </a:solidFill>
                        <a:latin typeface="Cambria Math" panose="02040503050406030204" pitchFamily="18" charset="0"/>
                        <a:cs typeface="Arial" pitchFamily="34" charset="0"/>
                      </a:rPr>
                      <m:t> </m:t>
                    </m:r>
                  </m:oMath>
                </a14:m>
                <a:r>
                  <a:rPr lang="en-GB" dirty="0" smtClean="0">
                    <a:cs typeface="Arial" pitchFamily="34" charset="0"/>
                  </a:rPr>
                  <a:t>and</a:t>
                </a:r>
                <a:r>
                  <a:rPr lang="pl-PL" dirty="0">
                    <a:cs typeface="Arial" pitchFamily="34" charset="0"/>
                  </a:rPr>
                  <a:t> </a:t>
                </a:r>
                <a14:m>
                  <m:oMath xmlns:m="http://schemas.openxmlformats.org/officeDocument/2006/math">
                    <m:r>
                      <a:rPr lang="pl-PL" b="1" i="1" smtClean="0">
                        <a:solidFill>
                          <a:srgbClr val="FF0000"/>
                        </a:solidFill>
                        <a:latin typeface="Cambria Math" panose="02040503050406030204" pitchFamily="18" charset="0"/>
                        <a:cs typeface="Arial" pitchFamily="34" charset="0"/>
                      </a:rPr>
                      <m:t>𝒉</m:t>
                    </m:r>
                    <m:r>
                      <a:rPr lang="pl-PL" b="1" i="1" smtClean="0">
                        <a:solidFill>
                          <a:srgbClr val="FF0000"/>
                        </a:solidFill>
                        <a:latin typeface="Cambria Math" panose="02040503050406030204" pitchFamily="18" charset="0"/>
                        <a:cs typeface="Arial" pitchFamily="34" charset="0"/>
                      </a:rPr>
                      <m:t>∈</m:t>
                    </m:r>
                    <m:r>
                      <a:rPr lang="pl-PL" b="1" i="1" smtClean="0">
                        <a:solidFill>
                          <a:srgbClr val="FF0000"/>
                        </a:solidFill>
                        <a:latin typeface="Cambria Math" panose="02040503050406030204" pitchFamily="18" charset="0"/>
                        <a:cs typeface="Arial" pitchFamily="34" charset="0"/>
                      </a:rPr>
                      <m:t>𝑯</m:t>
                    </m:r>
                  </m:oMath>
                </a14:m>
                <a:r>
                  <a:rPr lang="en-GB" dirty="0">
                    <a:cs typeface="Arial" pitchFamily="34" charset="0"/>
                  </a:rPr>
                  <a:t>.</a:t>
                </a:r>
              </a:p>
              <a:p>
                <a:r>
                  <a:rPr lang="en-GB" b="1" dirty="0">
                    <a:solidFill>
                      <a:srgbClr val="FF0000"/>
                    </a:solidFill>
                    <a:cs typeface="Arial" pitchFamily="34" charset="0"/>
                  </a:rPr>
                  <a:t>(</a:t>
                </a:r>
                <a:r>
                  <a:rPr lang="en-GB" b="1" i="1" dirty="0" err="1">
                    <a:solidFill>
                      <a:srgbClr val="FF0000"/>
                    </a:solidFill>
                    <a:cs typeface="Arial" pitchFamily="34" charset="0"/>
                  </a:rPr>
                  <a:t>g,h</a:t>
                </a:r>
                <a:r>
                  <a:rPr lang="en-GB" b="1" dirty="0">
                    <a:solidFill>
                      <a:srgbClr val="FF0000"/>
                    </a:solidFill>
                    <a:cs typeface="Arial" pitchFamily="34" charset="0"/>
                  </a:rPr>
                  <a:t>) • (</a:t>
                </a:r>
                <a:r>
                  <a:rPr lang="en-GB" b="1" i="1" dirty="0" err="1">
                    <a:solidFill>
                      <a:srgbClr val="FF0000"/>
                    </a:solidFill>
                    <a:cs typeface="Arial" pitchFamily="34" charset="0"/>
                  </a:rPr>
                  <a:t>g’,h</a:t>
                </a:r>
                <a:r>
                  <a:rPr lang="en-GB" b="1" i="1" dirty="0" smtClean="0">
                    <a:solidFill>
                      <a:srgbClr val="FF0000"/>
                    </a:solidFill>
                    <a:cs typeface="Arial" pitchFamily="34" charset="0"/>
                  </a:rPr>
                  <a:t>’</a:t>
                </a:r>
                <a:r>
                  <a:rPr lang="en-GB" b="1" dirty="0" smtClean="0">
                    <a:solidFill>
                      <a:srgbClr val="FF0000"/>
                    </a:solidFill>
                    <a:cs typeface="Arial" pitchFamily="34" charset="0"/>
                  </a:rPr>
                  <a:t>) </a:t>
                </a:r>
                <a:r>
                  <a:rPr lang="en-GB" b="1" dirty="0">
                    <a:solidFill>
                      <a:srgbClr val="FF0000"/>
                    </a:solidFill>
                    <a:cs typeface="Arial" pitchFamily="34" charset="0"/>
                  </a:rPr>
                  <a:t>= (</a:t>
                </a:r>
                <a:r>
                  <a:rPr lang="en-GB" b="1" i="1" dirty="0">
                    <a:solidFill>
                      <a:srgbClr val="FF0000"/>
                    </a:solidFill>
                    <a:cs typeface="Arial" pitchFamily="34" charset="0"/>
                  </a:rPr>
                  <a:t>g</a:t>
                </a:r>
                <a:r>
                  <a:rPr lang="en-GB" b="1" dirty="0">
                    <a:solidFill>
                      <a:srgbClr val="FF0000"/>
                    </a:solidFill>
                    <a:cs typeface="Arial" pitchFamily="34" charset="0"/>
                  </a:rPr>
                  <a:t> </a:t>
                </a:r>
                <a:r>
                  <a:rPr lang="en-GB" b="1" dirty="0" smtClean="0">
                    <a:solidFill>
                      <a:srgbClr val="FF0000"/>
                    </a:solidFill>
                    <a:cs typeface="Arial" pitchFamily="34" charset="0"/>
                  </a:rPr>
                  <a:t>○ </a:t>
                </a:r>
                <a:r>
                  <a:rPr lang="pl-PL" b="1" i="1" dirty="0" smtClean="0">
                    <a:solidFill>
                      <a:srgbClr val="FF0000"/>
                    </a:solidFill>
                    <a:cs typeface="Arial" pitchFamily="34" charset="0"/>
                  </a:rPr>
                  <a:t>g</a:t>
                </a:r>
                <a:r>
                  <a:rPr lang="pl-PL" b="1" dirty="0" smtClean="0">
                    <a:solidFill>
                      <a:srgbClr val="FF0000"/>
                    </a:solidFill>
                    <a:cs typeface="Arial" pitchFamily="34" charset="0"/>
                  </a:rPr>
                  <a:t>’</a:t>
                </a:r>
                <a:r>
                  <a:rPr lang="en-GB" b="1" dirty="0" smtClean="0">
                    <a:solidFill>
                      <a:srgbClr val="FF0000"/>
                    </a:solidFill>
                    <a:cs typeface="Arial" pitchFamily="34" charset="0"/>
                  </a:rPr>
                  <a:t>, </a:t>
                </a:r>
                <a:r>
                  <a:rPr lang="pl-PL" b="1" i="1" dirty="0">
                    <a:solidFill>
                      <a:srgbClr val="FF0000"/>
                    </a:solidFill>
                    <a:cs typeface="Arial" pitchFamily="34" charset="0"/>
                  </a:rPr>
                  <a:t>h</a:t>
                </a:r>
                <a:r>
                  <a:rPr lang="en-GB" b="1" i="1" dirty="0" smtClean="0">
                    <a:solidFill>
                      <a:srgbClr val="FF0000"/>
                    </a:solidFill>
                    <a:cs typeface="Arial" pitchFamily="34" charset="0"/>
                  </a:rPr>
                  <a:t> </a:t>
                </a:r>
                <a:r>
                  <a:rPr lang="en-GB" b="1" dirty="0">
                    <a:solidFill>
                      <a:srgbClr val="FF0000"/>
                    </a:solidFill>
                    <a:cs typeface="Arial" pitchFamily="34" charset="0"/>
                  </a:rPr>
                  <a:t>□ </a:t>
                </a:r>
                <a:r>
                  <a:rPr lang="en-GB" b="1" i="1" dirty="0">
                    <a:solidFill>
                      <a:srgbClr val="FF0000"/>
                    </a:solidFill>
                    <a:cs typeface="Arial" pitchFamily="34" charset="0"/>
                  </a:rPr>
                  <a:t>h’</a:t>
                </a:r>
                <a:r>
                  <a:rPr lang="en-GB" b="1" dirty="0">
                    <a:solidFill>
                      <a:srgbClr val="FF0000"/>
                    </a:solidFill>
                    <a:cs typeface="Arial" pitchFamily="34" charset="0"/>
                  </a:rPr>
                  <a:t>)</a:t>
                </a:r>
                <a:r>
                  <a:rPr lang="en-GB" dirty="0"/>
                  <a:t>.</a:t>
                </a:r>
                <a:endParaRPr lang="en-GB" b="1" dirty="0">
                  <a:solidFill>
                    <a:srgbClr val="FF0000"/>
                  </a:solidFill>
                  <a:cs typeface="Arial" pitchFamily="34" charset="0"/>
                </a:endParaRPr>
              </a:p>
              <a:p>
                <a:endParaRPr lang="en-GB" dirty="0">
                  <a:cs typeface="Arial" pitchFamily="34" charset="0"/>
                </a:endParaRPr>
              </a:p>
              <a:p>
                <a:pPr algn="r">
                  <a:buFontTx/>
                  <a:buNone/>
                </a:pPr>
                <a:r>
                  <a:rPr lang="en-GB" dirty="0">
                    <a:cs typeface="Arial" pitchFamily="34" charset="0"/>
                  </a:rPr>
                  <a:t>It is easy to verify that it is a group.</a:t>
                </a:r>
                <a:endParaRPr lang="en-US" dirty="0">
                  <a:cs typeface="Arial" pitchFamily="34" charset="0"/>
                </a:endParaRPr>
              </a:p>
            </p:txBody>
          </p:sp>
        </mc:Choice>
        <mc:Fallback xmlns="">
          <p:sp>
            <p:nvSpPr>
              <p:cNvPr id="194563" name="Rectangle 3"/>
              <p:cNvSpPr>
                <a:spLocks noGrp="1" noRot="1" noChangeAspect="1" noMove="1" noResize="1" noEditPoints="1" noAdjustHandles="1" noChangeArrowheads="1" noChangeShapeType="1" noTextEdit="1"/>
              </p:cNvSpPr>
              <p:nvPr>
                <p:ph type="body" idx="1"/>
              </p:nvPr>
            </p:nvSpPr>
            <p:spPr>
              <a:xfrm>
                <a:off x="468313" y="1700213"/>
                <a:ext cx="7989887" cy="4824412"/>
              </a:xfrm>
              <a:blipFill>
                <a:blip r:embed="rId6"/>
                <a:stretch>
                  <a:fillRect l="-1983" t="-1643" r="-1831" b="-632"/>
                </a:stretch>
              </a:blipFill>
            </p:spPr>
            <p:txBody>
              <a:bodyPr/>
              <a:lstStyle/>
              <a:p>
                <a:r>
                  <a:rPr lang="pl-PL">
                    <a:noFill/>
                  </a:rPr>
                  <a:t> </a:t>
                </a:r>
              </a:p>
            </p:txBody>
          </p:sp>
        </mc:Fallback>
      </mc:AlternateContent>
    </p:spTree>
    <p:custDataLst>
      <p:tags r:id="rId1"/>
    </p:custDataLst>
    <p:extLst>
      <p:ext uri="{BB962C8B-B14F-4D97-AF65-F5344CB8AC3E}">
        <p14:creationId xmlns:p14="http://schemas.microsoft.com/office/powerpoint/2010/main" val="1904145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6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6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6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87D9193-1AF6-4185-8C90-451BBA968B12}" type="slidenum">
              <a:rPr lang="it-IT"/>
              <a:pPr/>
              <a:t>21</a:t>
            </a:fld>
            <a:endParaRPr lang="it-IT" dirty="0"/>
          </a:p>
        </p:txBody>
      </p:sp>
      <p:sp>
        <p:nvSpPr>
          <p:cNvPr id="179202" name="Rectangle 2"/>
          <p:cNvSpPr>
            <a:spLocks noGrp="1" noChangeArrowheads="1"/>
          </p:cNvSpPr>
          <p:nvPr>
            <p:ph type="title"/>
          </p:nvPr>
        </p:nvSpPr>
        <p:spPr/>
        <p:txBody>
          <a:bodyPr/>
          <a:lstStyle/>
          <a:p>
            <a:pPr algn="l"/>
            <a:r>
              <a:rPr lang="en-GB" dirty="0"/>
              <a:t>Examples of groups</a:t>
            </a:r>
            <a:endParaRPr lang="en-US" dirty="0"/>
          </a:p>
        </p:txBody>
      </p:sp>
      <mc:AlternateContent xmlns:mc="http://schemas.openxmlformats.org/markup-compatibility/2006" xmlns:a14="http://schemas.microsoft.com/office/drawing/2010/main">
        <mc:Choice Requires="a14">
          <p:sp>
            <p:nvSpPr>
              <p:cNvPr id="179203" name="Rectangle 3"/>
              <p:cNvSpPr>
                <a:spLocks noGrp="1" noChangeArrowheads="1"/>
              </p:cNvSpPr>
              <p:nvPr>
                <p:ph type="body" idx="1"/>
              </p:nvPr>
            </p:nvSpPr>
            <p:spPr>
              <a:xfrm>
                <a:off x="457200" y="1600200"/>
                <a:ext cx="8472518" cy="4525963"/>
              </a:xfrm>
            </p:spPr>
            <p:txBody>
              <a:bodyPr>
                <a:normAutofit fontScale="92500"/>
              </a:bodyPr>
              <a:lstStyle/>
              <a:p>
                <a:r>
                  <a:rPr lang="en-GB" sz="2800" b="1" dirty="0" smtClean="0">
                    <a:solidFill>
                      <a:srgbClr val="FF0000"/>
                    </a:solidFill>
                  </a:rPr>
                  <a:t>R</a:t>
                </a:r>
                <a:r>
                  <a:rPr lang="en-GB" sz="2800" b="1" dirty="0"/>
                  <a:t> </a:t>
                </a:r>
                <a:r>
                  <a:rPr lang="en-GB" sz="2800" dirty="0"/>
                  <a:t>(reals) is not a group </a:t>
                </a:r>
                <a:r>
                  <a:rPr lang="pl-PL" sz="2800" dirty="0" smtClean="0"/>
                  <a:t>with</a:t>
                </a:r>
                <a:r>
                  <a:rPr lang="en-GB" sz="2800" dirty="0" smtClean="0"/>
                  <a:t> </a:t>
                </a:r>
                <a:r>
                  <a:rPr lang="en-GB" sz="2800" dirty="0"/>
                  <a:t>multiplication.</a:t>
                </a:r>
              </a:p>
              <a:p>
                <a:r>
                  <a:rPr lang="en-GB" sz="2800" b="1" dirty="0">
                    <a:solidFill>
                      <a:srgbClr val="FF0000"/>
                    </a:solidFill>
                  </a:rPr>
                  <a:t>R \ {0}</a:t>
                </a:r>
                <a:r>
                  <a:rPr lang="en-GB" sz="2800" b="1" dirty="0"/>
                  <a:t> </a:t>
                </a:r>
                <a:r>
                  <a:rPr lang="en-GB" sz="2800" dirty="0"/>
                  <a:t>is a </a:t>
                </a:r>
                <a:r>
                  <a:rPr lang="en-GB" sz="2800" dirty="0" smtClean="0"/>
                  <a:t>group</a:t>
                </a:r>
                <a:r>
                  <a:rPr lang="pl-PL" sz="2800" dirty="0" smtClean="0"/>
                  <a:t> with</a:t>
                </a:r>
                <a:r>
                  <a:rPr lang="en-GB" sz="2800" dirty="0" smtClean="0"/>
                  <a:t> </a:t>
                </a:r>
                <a:r>
                  <a:rPr lang="en-GB" sz="2800" dirty="0"/>
                  <a:t>multiplication.</a:t>
                </a:r>
              </a:p>
              <a:p>
                <a:r>
                  <a:rPr lang="en-GB" sz="2800" b="1" dirty="0">
                    <a:solidFill>
                      <a:srgbClr val="FF0000"/>
                    </a:solidFill>
                  </a:rPr>
                  <a:t>Z</a:t>
                </a:r>
                <a:r>
                  <a:rPr lang="en-GB" sz="2800" b="1" dirty="0"/>
                  <a:t> </a:t>
                </a:r>
                <a:r>
                  <a:rPr lang="en-GB" sz="2800" dirty="0"/>
                  <a:t>(integers):</a:t>
                </a:r>
              </a:p>
              <a:p>
                <a:pPr lvl="1"/>
                <a:r>
                  <a:rPr lang="en-GB" sz="2400" dirty="0"/>
                  <a:t>is a group under </a:t>
                </a:r>
                <a:r>
                  <a:rPr lang="en-GB" sz="2400" b="1" dirty="0">
                    <a:solidFill>
                      <a:srgbClr val="008000"/>
                    </a:solidFill>
                  </a:rPr>
                  <a:t>addition</a:t>
                </a:r>
                <a:r>
                  <a:rPr lang="en-GB" sz="2400" dirty="0"/>
                  <a:t> (identity element: </a:t>
                </a:r>
                <a:r>
                  <a:rPr lang="en-GB" sz="2400" b="1" dirty="0">
                    <a:solidFill>
                      <a:srgbClr val="FF0000"/>
                    </a:solidFill>
                  </a:rPr>
                  <a:t>0</a:t>
                </a:r>
                <a:r>
                  <a:rPr lang="en-GB" sz="2400" dirty="0"/>
                  <a:t>),</a:t>
                </a:r>
              </a:p>
              <a:p>
                <a:pPr lvl="1"/>
                <a:r>
                  <a:rPr lang="en-GB" sz="2400" dirty="0"/>
                  <a:t>is </a:t>
                </a:r>
                <a:r>
                  <a:rPr lang="en-GB" sz="2400" b="1" dirty="0">
                    <a:solidFill>
                      <a:srgbClr val="FF0000"/>
                    </a:solidFill>
                  </a:rPr>
                  <a:t>not</a:t>
                </a:r>
                <a:r>
                  <a:rPr lang="en-GB" sz="2400" dirty="0"/>
                  <a:t> a group under </a:t>
                </a:r>
                <a:r>
                  <a:rPr lang="en-GB" sz="2400" b="1" dirty="0">
                    <a:solidFill>
                      <a:srgbClr val="008000"/>
                    </a:solidFill>
                  </a:rPr>
                  <a:t>multiplication</a:t>
                </a:r>
                <a:r>
                  <a:rPr lang="en-GB" sz="2400" dirty="0"/>
                  <a:t>.</a:t>
                </a:r>
              </a:p>
              <a:p>
                <a:r>
                  <a:rPr lang="en-GB" sz="2800" b="1" i="1" dirty="0" smtClean="0">
                    <a:solidFill>
                      <a:srgbClr val="FF0000"/>
                    </a:solidFill>
                  </a:rPr>
                  <a:t>Z</a:t>
                </a:r>
                <a:r>
                  <a:rPr lang="en-GB" sz="2800" b="1" i="1" baseline="-25000" dirty="0">
                    <a:solidFill>
                      <a:srgbClr val="FF0000"/>
                    </a:solidFill>
                  </a:rPr>
                  <a:t>N</a:t>
                </a:r>
                <a:r>
                  <a:rPr lang="en-GB" sz="2800" b="1" baseline="-25000" dirty="0" smtClean="0">
                    <a:solidFill>
                      <a:srgbClr val="FF0000"/>
                    </a:solidFill>
                  </a:rPr>
                  <a:t> </a:t>
                </a:r>
                <a:r>
                  <a:rPr lang="en-GB" sz="2800" b="1" dirty="0" smtClean="0">
                    <a:solidFill>
                      <a:srgbClr val="FF0000"/>
                    </a:solidFill>
                  </a:rPr>
                  <a:t>= {0,...,</a:t>
                </a:r>
                <a:r>
                  <a:rPr lang="en-GB" sz="2800" b="1" i="1" dirty="0" smtClean="0">
                    <a:solidFill>
                      <a:srgbClr val="FF0000"/>
                    </a:solidFill>
                  </a:rPr>
                  <a:t>N</a:t>
                </a:r>
                <a:r>
                  <a:rPr lang="en-GB" sz="2800" b="1" dirty="0" smtClean="0">
                    <a:solidFill>
                      <a:srgbClr val="FF0000"/>
                    </a:solidFill>
                  </a:rPr>
                  <a:t>-1} </a:t>
                </a:r>
                <a:r>
                  <a:rPr lang="en-GB" sz="2800" dirty="0" smtClean="0"/>
                  <a:t>(integers </a:t>
                </a:r>
                <a:r>
                  <a:rPr lang="en-GB" sz="2800" dirty="0"/>
                  <a:t>modulo </a:t>
                </a:r>
                <a:r>
                  <a:rPr lang="en-GB" sz="2800" b="1" i="1" dirty="0">
                    <a:solidFill>
                      <a:srgbClr val="FF0000"/>
                    </a:solidFill>
                  </a:rPr>
                  <a:t>N</a:t>
                </a:r>
                <a:r>
                  <a:rPr lang="en-GB" sz="2800" dirty="0" smtClean="0"/>
                  <a:t>) is a </a:t>
                </a:r>
                <a:r>
                  <a:rPr lang="en-GB" sz="2800" dirty="0"/>
                  <a:t>group </a:t>
                </a:r>
                <a:r>
                  <a:rPr lang="en-GB" sz="2800" dirty="0" smtClean="0"/>
                  <a:t>under </a:t>
                </a:r>
                <a:r>
                  <a:rPr lang="en-GB" sz="2800" b="1" dirty="0" smtClean="0"/>
                  <a:t>addition modulo </a:t>
                </a:r>
                <a:r>
                  <a:rPr lang="en-GB" sz="2800" b="1" i="1" dirty="0" smtClean="0">
                    <a:solidFill>
                      <a:srgbClr val="FF0000"/>
                    </a:solidFill>
                  </a:rPr>
                  <a:t>N</a:t>
                </a:r>
                <a:r>
                  <a:rPr lang="en-GB" sz="2800" dirty="0" smtClean="0"/>
                  <a:t> (identity </a:t>
                </a:r>
                <a:r>
                  <a:rPr lang="en-GB" sz="2800" dirty="0"/>
                  <a:t>element:</a:t>
                </a:r>
                <a:r>
                  <a:rPr lang="en-GB" sz="2800" dirty="0">
                    <a:solidFill>
                      <a:srgbClr val="FF0000"/>
                    </a:solidFill>
                  </a:rPr>
                  <a:t> </a:t>
                </a:r>
                <a:r>
                  <a:rPr lang="en-GB" sz="2800" b="1" dirty="0">
                    <a:solidFill>
                      <a:srgbClr val="FF0000"/>
                    </a:solidFill>
                  </a:rPr>
                  <a:t>0</a:t>
                </a:r>
                <a:r>
                  <a:rPr lang="en-GB" sz="2800" dirty="0" smtClean="0"/>
                  <a:t>)</a:t>
                </a:r>
              </a:p>
              <a:p>
                <a:r>
                  <a:rPr lang="en-GB" sz="2800" dirty="0" smtClean="0"/>
                  <a:t>If </a:t>
                </a:r>
                <a:r>
                  <a:rPr lang="en-GB" sz="2800" b="1" i="1" dirty="0" smtClean="0">
                    <a:solidFill>
                      <a:srgbClr val="FF0000"/>
                    </a:solidFill>
                  </a:rPr>
                  <a:t>p</a:t>
                </a:r>
                <a:r>
                  <a:rPr lang="en-GB" sz="2800" b="1" dirty="0" smtClean="0">
                    <a:solidFill>
                      <a:srgbClr val="993300"/>
                    </a:solidFill>
                  </a:rPr>
                  <a:t> </a:t>
                </a:r>
                <a:r>
                  <a:rPr lang="en-GB" sz="2800" dirty="0" smtClean="0"/>
                  <a:t>is a prime then </a:t>
                </a:r>
                <a14:m>
                  <m:oMath xmlns:m="http://schemas.openxmlformats.org/officeDocument/2006/math">
                    <m:sSubSup>
                      <m:sSubSupPr>
                        <m:ctrlPr>
                          <a:rPr lang="pl-PL" sz="2800" b="1" i="1" smtClean="0">
                            <a:solidFill>
                              <a:srgbClr val="FF0000"/>
                            </a:solidFill>
                            <a:latin typeface="Cambria Math" panose="02040503050406030204" pitchFamily="18" charset="0"/>
                          </a:rPr>
                        </m:ctrlPr>
                      </m:sSubSupPr>
                      <m:e>
                        <m:r>
                          <a:rPr lang="pl-PL" sz="2800" b="1" i="1" smtClean="0">
                            <a:solidFill>
                              <a:srgbClr val="FF0000"/>
                            </a:solidFill>
                            <a:latin typeface="Cambria Math" panose="02040503050406030204" pitchFamily="18" charset="0"/>
                          </a:rPr>
                          <m:t>𝒁</m:t>
                        </m:r>
                      </m:e>
                      <m:sub>
                        <m:r>
                          <a:rPr lang="pl-PL" sz="2800" b="1" i="1" smtClean="0">
                            <a:solidFill>
                              <a:srgbClr val="FF0000"/>
                            </a:solidFill>
                            <a:latin typeface="Cambria Math" panose="02040503050406030204" pitchFamily="18" charset="0"/>
                          </a:rPr>
                          <m:t>𝒑</m:t>
                        </m:r>
                      </m:sub>
                      <m:sup>
                        <m:r>
                          <a:rPr lang="pl-PL" sz="2800" b="1" i="1" smtClean="0">
                            <a:solidFill>
                              <a:srgbClr val="FF0000"/>
                            </a:solidFill>
                            <a:latin typeface="Cambria Math" panose="02040503050406030204" pitchFamily="18" charset="0"/>
                          </a:rPr>
                          <m:t>∗</m:t>
                        </m:r>
                      </m:sup>
                    </m:sSubSup>
                    <m:r>
                      <a:rPr lang="pl-PL" sz="2800" b="1" i="1" smtClean="0">
                        <a:solidFill>
                          <a:srgbClr val="FF0000"/>
                        </a:solidFill>
                        <a:latin typeface="Cambria Math" panose="02040503050406030204" pitchFamily="18" charset="0"/>
                      </a:rPr>
                      <m:t>={</m:t>
                    </m:r>
                    <m:r>
                      <a:rPr lang="pl-PL" sz="2800" b="1" i="1" smtClean="0">
                        <a:solidFill>
                          <a:srgbClr val="FF0000"/>
                        </a:solidFill>
                        <a:latin typeface="Cambria Math" panose="02040503050406030204" pitchFamily="18" charset="0"/>
                      </a:rPr>
                      <m:t>𝟏</m:t>
                    </m:r>
                    <m:r>
                      <a:rPr lang="pl-PL" sz="2800" b="1" i="1" smtClean="0">
                        <a:solidFill>
                          <a:srgbClr val="FF0000"/>
                        </a:solidFill>
                        <a:latin typeface="Cambria Math" panose="02040503050406030204" pitchFamily="18" charset="0"/>
                      </a:rPr>
                      <m:t>,…,</m:t>
                    </m:r>
                    <m:r>
                      <a:rPr lang="pl-PL" sz="2800" b="1" i="1" smtClean="0">
                        <a:solidFill>
                          <a:srgbClr val="FF0000"/>
                        </a:solidFill>
                        <a:latin typeface="Cambria Math" panose="02040503050406030204" pitchFamily="18" charset="0"/>
                      </a:rPr>
                      <m:t>𝒑</m:t>
                    </m:r>
                    <m:r>
                      <a:rPr lang="pl-PL" sz="2800" b="1" i="1" smtClean="0">
                        <a:solidFill>
                          <a:srgbClr val="FF0000"/>
                        </a:solidFill>
                        <a:latin typeface="Cambria Math" panose="02040503050406030204" pitchFamily="18" charset="0"/>
                      </a:rPr>
                      <m:t>−</m:t>
                    </m:r>
                    <m:r>
                      <a:rPr lang="pl-PL" sz="2800" b="1" i="1" smtClean="0">
                        <a:solidFill>
                          <a:srgbClr val="FF0000"/>
                        </a:solidFill>
                        <a:latin typeface="Cambria Math" panose="02040503050406030204" pitchFamily="18" charset="0"/>
                      </a:rPr>
                      <m:t>𝟏</m:t>
                    </m:r>
                    <m:r>
                      <a:rPr lang="pl-PL" sz="2800" b="1" i="1" smtClean="0">
                        <a:solidFill>
                          <a:srgbClr val="FF0000"/>
                        </a:solidFill>
                        <a:latin typeface="Cambria Math" panose="02040503050406030204" pitchFamily="18" charset="0"/>
                      </a:rPr>
                      <m:t>}</m:t>
                    </m:r>
                  </m:oMath>
                </a14:m>
                <a:r>
                  <a:rPr lang="en-GB" sz="2800" b="1" dirty="0" smtClean="0">
                    <a:solidFill>
                      <a:srgbClr val="C00000"/>
                    </a:solidFill>
                  </a:rPr>
                  <a:t> </a:t>
                </a:r>
                <a:r>
                  <a:rPr lang="en-GB" sz="2800" dirty="0" smtClean="0"/>
                  <a:t>is a group under </a:t>
                </a:r>
                <a:r>
                  <a:rPr lang="en-GB" sz="2800" b="1" dirty="0" smtClean="0"/>
                  <a:t>multiplication</a:t>
                </a:r>
                <a:r>
                  <a:rPr lang="en-GB" sz="2800" dirty="0" smtClean="0"/>
                  <a:t> </a:t>
                </a:r>
                <a:r>
                  <a:rPr lang="en-GB" sz="2800" b="1" dirty="0" smtClean="0"/>
                  <a:t>modulo </a:t>
                </a:r>
                <a:r>
                  <a:rPr lang="en-GB" sz="2800" b="1" i="1" dirty="0" smtClean="0">
                    <a:solidFill>
                      <a:srgbClr val="FF0000"/>
                    </a:solidFill>
                  </a:rPr>
                  <a:t>p</a:t>
                </a:r>
                <a:r>
                  <a:rPr lang="en-GB" sz="2800" b="1" dirty="0" smtClean="0"/>
                  <a:t> </a:t>
                </a:r>
                <a:r>
                  <a:rPr lang="en-GB" sz="2800" dirty="0" smtClean="0"/>
                  <a:t>(identity element: </a:t>
                </a:r>
                <a:r>
                  <a:rPr lang="en-GB" sz="2800" b="1" dirty="0" smtClean="0">
                    <a:solidFill>
                      <a:srgbClr val="FF0000"/>
                    </a:solidFill>
                  </a:rPr>
                  <a:t>1</a:t>
                </a:r>
                <a:r>
                  <a:rPr lang="en-GB" sz="2800" dirty="0" smtClean="0"/>
                  <a:t>)</a:t>
                </a:r>
                <a:br>
                  <a:rPr lang="en-GB" sz="2800" dirty="0" smtClean="0"/>
                </a:br>
                <a:r>
                  <a:rPr lang="en-GB" sz="2800" dirty="0" smtClean="0"/>
                  <a:t>(we will discuss it later)</a:t>
                </a:r>
              </a:p>
              <a:p>
                <a:endParaRPr lang="en-GB" sz="2800" dirty="0" smtClean="0"/>
              </a:p>
              <a:p>
                <a:endParaRPr lang="en-GB" sz="2800" dirty="0"/>
              </a:p>
              <a:p>
                <a:pPr>
                  <a:buFontTx/>
                  <a:buNone/>
                </a:pPr>
                <a:endParaRPr lang="en-GB" sz="2800" dirty="0"/>
              </a:p>
              <a:p>
                <a:endParaRPr lang="en-GB" sz="2800" b="1" dirty="0"/>
              </a:p>
              <a:p>
                <a:pPr lvl="1">
                  <a:buFontTx/>
                  <a:buNone/>
                </a:pPr>
                <a:endParaRPr lang="en-US" sz="2400" dirty="0"/>
              </a:p>
            </p:txBody>
          </p:sp>
        </mc:Choice>
        <mc:Fallback xmlns="">
          <p:sp>
            <p:nvSpPr>
              <p:cNvPr id="179203" name="Rectangle 3"/>
              <p:cNvSpPr>
                <a:spLocks noGrp="1" noRot="1" noChangeAspect="1" noMove="1" noResize="1" noEditPoints="1" noAdjustHandles="1" noChangeArrowheads="1" noChangeShapeType="1" noTextEdit="1"/>
              </p:cNvSpPr>
              <p:nvPr>
                <p:ph type="body" idx="1"/>
              </p:nvPr>
            </p:nvSpPr>
            <p:spPr>
              <a:xfrm>
                <a:off x="457200" y="1600200"/>
                <a:ext cx="8472518" cy="4525963"/>
              </a:xfrm>
              <a:blipFill>
                <a:blip r:embed="rId5"/>
                <a:stretch>
                  <a:fillRect l="-1079" t="-1348" b="-1213"/>
                </a:stretch>
              </a:blipFill>
            </p:spPr>
            <p:txBody>
              <a:bodyPr/>
              <a:lstStyle/>
              <a:p>
                <a:r>
                  <a:rPr lang="pl-PL">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92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92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20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92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92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9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lide Number Placeholder 6"/>
          <p:cNvSpPr>
            <a:spLocks noGrp="1"/>
          </p:cNvSpPr>
          <p:nvPr>
            <p:ph type="sldNum" sz="quarter" idx="12"/>
          </p:nvPr>
        </p:nvSpPr>
        <p:spPr/>
        <p:txBody>
          <a:bodyPr/>
          <a:lstStyle/>
          <a:p>
            <a:fld id="{09CFFF0B-8BBB-4A35-B763-AD216D9EB875}" type="slidenum">
              <a:rPr lang="it-IT"/>
              <a:pPr/>
              <a:t>22</a:t>
            </a:fld>
            <a:endParaRPr lang="it-IT" dirty="0"/>
          </a:p>
        </p:txBody>
      </p:sp>
      <p:sp>
        <p:nvSpPr>
          <p:cNvPr id="187395" name="Rectangle 3"/>
          <p:cNvSpPr>
            <a:spLocks noGrp="1" noChangeArrowheads="1"/>
          </p:cNvSpPr>
          <p:nvPr>
            <p:ph type="body" sz="half" idx="1"/>
          </p:nvPr>
        </p:nvSpPr>
        <p:spPr>
          <a:xfrm>
            <a:off x="179388" y="188913"/>
            <a:ext cx="8062912" cy="2024062"/>
          </a:xfrm>
        </p:spPr>
        <p:txBody>
          <a:bodyPr/>
          <a:lstStyle/>
          <a:p>
            <a:pPr>
              <a:lnSpc>
                <a:spcPct val="90000"/>
              </a:lnSpc>
              <a:buFontTx/>
              <a:buNone/>
            </a:pPr>
            <a:r>
              <a:rPr lang="en-GB" sz="2400" b="1" i="1" dirty="0">
                <a:solidFill>
                  <a:srgbClr val="FF0000"/>
                </a:solidFill>
              </a:rPr>
              <a:t>Z</a:t>
            </a:r>
            <a:r>
              <a:rPr lang="en-GB" sz="2400" b="1" i="1" baseline="-25000" dirty="0">
                <a:solidFill>
                  <a:srgbClr val="FF0000"/>
                </a:solidFill>
              </a:rPr>
              <a:t>N</a:t>
            </a:r>
            <a:r>
              <a:rPr lang="en-GB" sz="2400" b="1" baseline="-25000" dirty="0">
                <a:solidFill>
                  <a:srgbClr val="993300"/>
                </a:solidFill>
              </a:rPr>
              <a:t> </a:t>
            </a:r>
            <a:r>
              <a:rPr lang="en-GB" sz="2400" dirty="0"/>
              <a:t>is a group </a:t>
            </a:r>
            <a:r>
              <a:rPr lang="pl-PL" sz="2400" dirty="0"/>
              <a:t>under</a:t>
            </a:r>
            <a:r>
              <a:rPr lang="en-GB" sz="2400" dirty="0"/>
              <a:t> addition.   Is it also a group </a:t>
            </a:r>
            <a:r>
              <a:rPr lang="pl-PL" sz="2400" dirty="0"/>
              <a:t>under</a:t>
            </a:r>
            <a:r>
              <a:rPr lang="en-GB" sz="2400" dirty="0"/>
              <a:t> multiplication?</a:t>
            </a:r>
          </a:p>
          <a:p>
            <a:pPr>
              <a:lnSpc>
                <a:spcPct val="90000"/>
              </a:lnSpc>
              <a:buFontTx/>
              <a:buNone/>
            </a:pPr>
            <a:r>
              <a:rPr lang="en-GB" sz="2400" b="1" dirty="0">
                <a:solidFill>
                  <a:srgbClr val="0070C0"/>
                </a:solidFill>
              </a:rPr>
              <a:t>No</a:t>
            </a:r>
            <a:r>
              <a:rPr lang="en-GB" sz="2400" dirty="0"/>
              <a:t>: </a:t>
            </a:r>
            <a:r>
              <a:rPr lang="en-GB" sz="2400" b="1" dirty="0">
                <a:solidFill>
                  <a:srgbClr val="FF0000"/>
                </a:solidFill>
              </a:rPr>
              <a:t>0</a:t>
            </a:r>
            <a:r>
              <a:rPr lang="en-GB" sz="2400" b="1" dirty="0">
                <a:solidFill>
                  <a:srgbClr val="C00000"/>
                </a:solidFill>
              </a:rPr>
              <a:t> </a:t>
            </a:r>
            <a:r>
              <a:rPr lang="en-GB" sz="2400" dirty="0"/>
              <a:t>doesn’t have an inverse.</a:t>
            </a:r>
          </a:p>
          <a:p>
            <a:pPr>
              <a:lnSpc>
                <a:spcPct val="90000"/>
              </a:lnSpc>
              <a:buFontTx/>
              <a:buNone/>
            </a:pPr>
            <a:r>
              <a:rPr lang="en-GB" sz="2400" dirty="0"/>
              <a:t>What about other elements of </a:t>
            </a:r>
            <a:r>
              <a:rPr lang="en-GB" sz="2400" b="1" i="1" dirty="0">
                <a:solidFill>
                  <a:srgbClr val="FF0000"/>
                </a:solidFill>
              </a:rPr>
              <a:t>Z</a:t>
            </a:r>
            <a:r>
              <a:rPr lang="en-GB" sz="2400" b="1" i="1" baseline="-25000" dirty="0">
                <a:solidFill>
                  <a:srgbClr val="FF0000"/>
                </a:solidFill>
              </a:rPr>
              <a:t>N</a:t>
            </a:r>
            <a:r>
              <a:rPr lang="en-GB" sz="2400" dirty="0"/>
              <a:t>? </a:t>
            </a:r>
          </a:p>
          <a:p>
            <a:pPr>
              <a:lnSpc>
                <a:spcPct val="90000"/>
              </a:lnSpc>
              <a:buFontTx/>
              <a:buNone/>
            </a:pPr>
            <a:r>
              <a:rPr lang="en-GB" sz="2400" dirty="0"/>
              <a:t>Example</a:t>
            </a:r>
            <a:r>
              <a:rPr lang="en-GB" sz="2400" i="1" dirty="0"/>
              <a:t> </a:t>
            </a:r>
            <a:r>
              <a:rPr lang="en-GB" sz="2400" b="1" i="1" dirty="0">
                <a:solidFill>
                  <a:srgbClr val="FF0000"/>
                </a:solidFill>
              </a:rPr>
              <a:t>N </a:t>
            </a:r>
            <a:r>
              <a:rPr lang="en-GB" sz="2400" b="1" dirty="0">
                <a:solidFill>
                  <a:srgbClr val="FF0000"/>
                </a:solidFill>
              </a:rPr>
              <a:t>= 12</a:t>
            </a:r>
            <a:r>
              <a:rPr lang="en-GB" sz="2400" dirty="0"/>
              <a:t>.</a:t>
            </a:r>
          </a:p>
          <a:p>
            <a:pPr>
              <a:lnSpc>
                <a:spcPct val="90000"/>
              </a:lnSpc>
              <a:buFontTx/>
              <a:buNone/>
            </a:pPr>
            <a:endParaRPr lang="en-US" sz="2400" baseline="-25000" dirty="0"/>
          </a:p>
        </p:txBody>
      </p:sp>
      <p:graphicFrame>
        <p:nvGraphicFramePr>
          <p:cNvPr id="187785" name="Group 393"/>
          <p:cNvGraphicFramePr>
            <a:graphicFrameLocks noGrp="1"/>
          </p:cNvGraphicFramePr>
          <p:nvPr>
            <p:ph sz="half" idx="2"/>
            <p:extLst>
              <p:ext uri="{D42A27DB-BD31-4B8C-83A1-F6EECF244321}">
                <p14:modId xmlns:p14="http://schemas.microsoft.com/office/powerpoint/2010/main" val="797439270"/>
              </p:ext>
            </p:extLst>
          </p:nvPr>
        </p:nvGraphicFramePr>
        <p:xfrm>
          <a:off x="3132138" y="1916113"/>
          <a:ext cx="5832475" cy="4754880"/>
        </p:xfrm>
        <a:graphic>
          <a:graphicData uri="http://schemas.openxmlformats.org/drawingml/2006/table">
            <a:tbl>
              <a:tblPr/>
              <a:tblGrid>
                <a:gridCol w="447675">
                  <a:extLst>
                    <a:ext uri="{9D8B030D-6E8A-4147-A177-3AD203B41FA5}">
                      <a16:colId xmlns:a16="http://schemas.microsoft.com/office/drawing/2014/main" val="20000"/>
                    </a:ext>
                  </a:extLst>
                </a:gridCol>
                <a:gridCol w="450850">
                  <a:extLst>
                    <a:ext uri="{9D8B030D-6E8A-4147-A177-3AD203B41FA5}">
                      <a16:colId xmlns:a16="http://schemas.microsoft.com/office/drawing/2014/main" val="20001"/>
                    </a:ext>
                  </a:extLst>
                </a:gridCol>
                <a:gridCol w="449262">
                  <a:extLst>
                    <a:ext uri="{9D8B030D-6E8A-4147-A177-3AD203B41FA5}">
                      <a16:colId xmlns:a16="http://schemas.microsoft.com/office/drawing/2014/main" val="20002"/>
                    </a:ext>
                  </a:extLst>
                </a:gridCol>
                <a:gridCol w="447675">
                  <a:extLst>
                    <a:ext uri="{9D8B030D-6E8A-4147-A177-3AD203B41FA5}">
                      <a16:colId xmlns:a16="http://schemas.microsoft.com/office/drawing/2014/main" val="20003"/>
                    </a:ext>
                  </a:extLst>
                </a:gridCol>
                <a:gridCol w="449263">
                  <a:extLst>
                    <a:ext uri="{9D8B030D-6E8A-4147-A177-3AD203B41FA5}">
                      <a16:colId xmlns:a16="http://schemas.microsoft.com/office/drawing/2014/main" val="20004"/>
                    </a:ext>
                  </a:extLst>
                </a:gridCol>
                <a:gridCol w="449262">
                  <a:extLst>
                    <a:ext uri="{9D8B030D-6E8A-4147-A177-3AD203B41FA5}">
                      <a16:colId xmlns:a16="http://schemas.microsoft.com/office/drawing/2014/main" val="20005"/>
                    </a:ext>
                  </a:extLst>
                </a:gridCol>
                <a:gridCol w="449263">
                  <a:extLst>
                    <a:ext uri="{9D8B030D-6E8A-4147-A177-3AD203B41FA5}">
                      <a16:colId xmlns:a16="http://schemas.microsoft.com/office/drawing/2014/main" val="20006"/>
                    </a:ext>
                  </a:extLst>
                </a:gridCol>
                <a:gridCol w="444500">
                  <a:extLst>
                    <a:ext uri="{9D8B030D-6E8A-4147-A177-3AD203B41FA5}">
                      <a16:colId xmlns:a16="http://schemas.microsoft.com/office/drawing/2014/main" val="20007"/>
                    </a:ext>
                  </a:extLst>
                </a:gridCol>
                <a:gridCol w="449262">
                  <a:extLst>
                    <a:ext uri="{9D8B030D-6E8A-4147-A177-3AD203B41FA5}">
                      <a16:colId xmlns:a16="http://schemas.microsoft.com/office/drawing/2014/main" val="20008"/>
                    </a:ext>
                  </a:extLst>
                </a:gridCol>
                <a:gridCol w="447675">
                  <a:extLst>
                    <a:ext uri="{9D8B030D-6E8A-4147-A177-3AD203B41FA5}">
                      <a16:colId xmlns:a16="http://schemas.microsoft.com/office/drawing/2014/main" val="20009"/>
                    </a:ext>
                  </a:extLst>
                </a:gridCol>
                <a:gridCol w="449263">
                  <a:extLst>
                    <a:ext uri="{9D8B030D-6E8A-4147-A177-3AD203B41FA5}">
                      <a16:colId xmlns:a16="http://schemas.microsoft.com/office/drawing/2014/main" val="20010"/>
                    </a:ext>
                  </a:extLst>
                </a:gridCol>
                <a:gridCol w="450850">
                  <a:extLst>
                    <a:ext uri="{9D8B030D-6E8A-4147-A177-3AD203B41FA5}">
                      <a16:colId xmlns:a16="http://schemas.microsoft.com/office/drawing/2014/main" val="20011"/>
                    </a:ext>
                  </a:extLst>
                </a:gridCol>
                <a:gridCol w="447675">
                  <a:extLst>
                    <a:ext uri="{9D8B030D-6E8A-4147-A177-3AD203B41FA5}">
                      <a16:colId xmlns:a16="http://schemas.microsoft.com/office/drawing/2014/main" val="20012"/>
                    </a:ext>
                  </a:extLst>
                </a:gridCol>
              </a:tblGrid>
              <a:tr h="300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2</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5</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7</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11</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extLst>
                  <a:ext uri="{0D108BD9-81ED-4DB2-BD59-A6C34878D82A}">
                    <a16:rowId xmlns:a16="http://schemas.microsoft.com/office/drawing/2014/main" val="10000"/>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0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Cambria" panose="02040503050406030204" pitchFamily="18" charset="0"/>
                          <a:ea typeface="Cambria" panose="02040503050406030204" pitchFamily="18" charset="0"/>
                        </a:rPr>
                        <a:t>1</a:t>
                      </a:r>
                      <a:endParaRPr kumimoji="0" lang="en-US" sz="1800" b="1" i="0" u="none" strike="noStrike" cap="none" normalizeH="0" baseline="0" dirty="0" smtClean="0">
                        <a:ln>
                          <a:noFill/>
                        </a:ln>
                        <a:solidFill>
                          <a:schemeClr val="bg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2</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5</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7</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11</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2</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2</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2</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0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0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5</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5</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Cambria" panose="02040503050406030204" pitchFamily="18" charset="0"/>
                          <a:ea typeface="Cambria" panose="02040503050406030204" pitchFamily="18" charset="0"/>
                        </a:rPr>
                        <a:t>1</a:t>
                      </a:r>
                      <a:endParaRPr kumimoji="0" lang="en-US" sz="1800" b="1" i="0" u="none" strike="noStrike" cap="none" normalizeH="0" baseline="0" dirty="0" smtClean="0">
                        <a:ln>
                          <a:noFill/>
                        </a:ln>
                        <a:solidFill>
                          <a:schemeClr val="bg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11</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2</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7</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0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7</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7</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2</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11</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Cambria" panose="02040503050406030204" pitchFamily="18" charset="0"/>
                          <a:ea typeface="Cambria" panose="02040503050406030204" pitchFamily="18" charset="0"/>
                        </a:rPr>
                        <a:t>1</a:t>
                      </a:r>
                      <a:endParaRPr kumimoji="0" lang="en-US" sz="1800" b="1" i="0" u="none" strike="noStrike" cap="none" normalizeH="0" baseline="0" dirty="0" smtClean="0">
                        <a:ln>
                          <a:noFill/>
                        </a:ln>
                        <a:solidFill>
                          <a:schemeClr val="bg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5</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0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2</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rPr>
                        <a:t>2</a:t>
                      </a:r>
                      <a:endParaRPr kumimoji="0" lang="en-US" sz="1800" b="0" i="0" u="none" strike="noStrike" cap="none" normalizeH="0" baseline="0" dirty="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0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11</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cap="flat">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F7F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11</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10</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9</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8</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7</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6</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5</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4</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3</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rPr>
                        <a:t>2</a:t>
                      </a:r>
                      <a:endParaRPr kumimoji="0" lang="en-US" sz="1800" b="0" i="0" u="none" strike="noStrike" cap="none" normalizeH="0" baseline="0" smtClean="0">
                        <a:ln>
                          <a:noFill/>
                        </a:ln>
                        <a:solidFill>
                          <a:schemeClr val="tx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bg1"/>
                          </a:solidFill>
                          <a:effectLst/>
                          <a:latin typeface="Cambria" panose="02040503050406030204" pitchFamily="18" charset="0"/>
                          <a:ea typeface="Cambria" panose="02040503050406030204" pitchFamily="18" charset="0"/>
                        </a:rPr>
                        <a:t>1</a:t>
                      </a:r>
                      <a:endParaRPr kumimoji="0" lang="en-US" sz="1800" b="1" i="0" u="none" strike="noStrike" cap="none" normalizeH="0" baseline="0" dirty="0" smtClean="0">
                        <a:ln>
                          <a:noFill/>
                        </a:ln>
                        <a:solidFill>
                          <a:schemeClr val="bg1"/>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12"/>
                  </a:ext>
                </a:extLst>
              </a:tr>
            </a:tbl>
          </a:graphicData>
        </a:graphic>
      </p:graphicFrame>
      <p:sp>
        <p:nvSpPr>
          <p:cNvPr id="187786" name="Text Box 394"/>
          <p:cNvSpPr txBox="1">
            <a:spLocks noChangeArrowheads="1"/>
          </p:cNvSpPr>
          <p:nvPr/>
        </p:nvSpPr>
        <p:spPr bwMode="auto">
          <a:xfrm>
            <a:off x="214282" y="2428868"/>
            <a:ext cx="2305375" cy="3046988"/>
          </a:xfrm>
          <a:prstGeom prst="rect">
            <a:avLst/>
          </a:prstGeom>
          <a:noFill/>
          <a:ln w="9525">
            <a:noFill/>
            <a:miter lim="800000"/>
            <a:headEnd/>
            <a:tailEnd/>
          </a:ln>
          <a:effectLst/>
        </p:spPr>
        <p:txBody>
          <a:bodyPr wrap="none">
            <a:spAutoFit/>
          </a:bodyPr>
          <a:lstStyle/>
          <a:p>
            <a:pPr algn="l"/>
            <a:r>
              <a:rPr lang="en-GB" sz="2400" i="0" dirty="0">
                <a:latin typeface="Cambria" panose="02040503050406030204" pitchFamily="18" charset="0"/>
              </a:rPr>
              <a:t>Only: </a:t>
            </a:r>
            <a:r>
              <a:rPr lang="en-GB" sz="2400" b="1" i="0" dirty="0">
                <a:solidFill>
                  <a:srgbClr val="FF0000"/>
                </a:solidFill>
                <a:latin typeface="Cambria" panose="02040503050406030204" pitchFamily="18" charset="0"/>
              </a:rPr>
              <a:t>1,5,7,11</a:t>
            </a:r>
            <a:r>
              <a:rPr lang="en-GB" sz="2400" i="0" dirty="0">
                <a:latin typeface="Cambria" panose="02040503050406030204" pitchFamily="18" charset="0"/>
              </a:rPr>
              <a:t/>
            </a:r>
            <a:br>
              <a:rPr lang="en-GB" sz="2400" i="0" dirty="0">
                <a:latin typeface="Cambria" panose="02040503050406030204" pitchFamily="18" charset="0"/>
              </a:rPr>
            </a:br>
            <a:r>
              <a:rPr lang="en-GB" sz="2400" i="0" dirty="0">
                <a:latin typeface="Cambria" panose="02040503050406030204" pitchFamily="18" charset="0"/>
              </a:rPr>
              <a:t>have an inverse!</a:t>
            </a:r>
          </a:p>
          <a:p>
            <a:pPr algn="l"/>
            <a:endParaRPr lang="en-GB" sz="2400" i="0" dirty="0">
              <a:latin typeface="Cambria" panose="02040503050406030204" pitchFamily="18" charset="0"/>
            </a:endParaRPr>
          </a:p>
          <a:p>
            <a:pPr algn="l"/>
            <a:r>
              <a:rPr lang="en-GB" sz="2400" b="1" i="0" u="sng" dirty="0">
                <a:latin typeface="Cambria" panose="02040503050406030204" pitchFamily="18" charset="0"/>
              </a:rPr>
              <a:t>Why?</a:t>
            </a:r>
          </a:p>
          <a:p>
            <a:pPr algn="l"/>
            <a:endParaRPr lang="en-GB" sz="2400" b="1" i="0" u="sng" dirty="0">
              <a:latin typeface="Cambria" panose="02040503050406030204" pitchFamily="18" charset="0"/>
            </a:endParaRPr>
          </a:p>
          <a:p>
            <a:pPr algn="l"/>
            <a:r>
              <a:rPr lang="en-GB" sz="2400" i="0" dirty="0">
                <a:latin typeface="Cambria" panose="02040503050406030204" pitchFamily="18" charset="0"/>
              </a:rPr>
              <a:t>Because they </a:t>
            </a:r>
            <a:br>
              <a:rPr lang="en-GB" sz="2400" i="0" dirty="0">
                <a:latin typeface="Cambria" panose="02040503050406030204" pitchFamily="18" charset="0"/>
              </a:rPr>
            </a:br>
            <a:r>
              <a:rPr lang="en-GB" sz="2400" i="0" dirty="0">
                <a:latin typeface="Cambria" panose="02040503050406030204" pitchFamily="18" charset="0"/>
              </a:rPr>
              <a:t>are </a:t>
            </a:r>
            <a:r>
              <a:rPr lang="en-GB" sz="2400" b="1" i="0" dirty="0">
                <a:solidFill>
                  <a:srgbClr val="008000"/>
                </a:solidFill>
                <a:latin typeface="Cambria" panose="02040503050406030204" pitchFamily="18" charset="0"/>
              </a:rPr>
              <a:t>relatively </a:t>
            </a:r>
            <a:br>
              <a:rPr lang="en-GB" sz="2400" b="1" i="0" dirty="0">
                <a:solidFill>
                  <a:srgbClr val="008000"/>
                </a:solidFill>
                <a:latin typeface="Cambria" panose="02040503050406030204" pitchFamily="18" charset="0"/>
              </a:rPr>
            </a:br>
            <a:r>
              <a:rPr lang="en-GB" sz="2400" b="1" i="0" dirty="0">
                <a:solidFill>
                  <a:srgbClr val="008000"/>
                </a:solidFill>
                <a:latin typeface="Cambria" panose="02040503050406030204" pitchFamily="18" charset="0"/>
              </a:rPr>
              <a:t>prime</a:t>
            </a:r>
            <a:r>
              <a:rPr lang="en-GB" sz="2400" i="0" dirty="0">
                <a:latin typeface="Cambria" panose="02040503050406030204" pitchFamily="18" charset="0"/>
              </a:rPr>
              <a:t> to </a:t>
            </a:r>
            <a:r>
              <a:rPr lang="en-GB" sz="2400" b="1" i="0" dirty="0">
                <a:solidFill>
                  <a:srgbClr val="FF0000"/>
                </a:solidFill>
                <a:latin typeface="Cambria" panose="02040503050406030204" pitchFamily="18" charset="0"/>
              </a:rPr>
              <a:t>12</a:t>
            </a:r>
            <a:r>
              <a:rPr lang="en-GB" sz="2400" i="0" dirty="0">
                <a:latin typeface="Cambria" panose="02040503050406030204" pitchFamily="18" charset="0"/>
              </a:rPr>
              <a:t>.</a:t>
            </a:r>
            <a:endParaRPr lang="en-US" sz="2400" i="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7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7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778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778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77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2914134-93B3-4EA0-9AE0-E40A94B895E3}" type="slidenum">
              <a:rPr lang="it-IT"/>
              <a:pPr/>
              <a:t>23</a:t>
            </a:fld>
            <a:endParaRPr lang="it-IT" dirty="0"/>
          </a:p>
        </p:txBody>
      </p:sp>
      <p:sp>
        <p:nvSpPr>
          <p:cNvPr id="190468" name="Rectangle 4"/>
          <p:cNvSpPr>
            <a:spLocks noChangeArrowheads="1"/>
          </p:cNvSpPr>
          <p:nvPr/>
        </p:nvSpPr>
        <p:spPr bwMode="auto">
          <a:xfrm>
            <a:off x="0" y="2133600"/>
            <a:ext cx="9144000" cy="4248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latin typeface="Cambria" panose="02040503050406030204" pitchFamily="18" charset="0"/>
            </a:endParaRPr>
          </a:p>
        </p:txBody>
      </p:sp>
      <p:sp>
        <p:nvSpPr>
          <p:cNvPr id="190467" name="Rectangle 3"/>
          <p:cNvSpPr>
            <a:spLocks noGrp="1" noChangeArrowheads="1"/>
          </p:cNvSpPr>
          <p:nvPr>
            <p:ph type="body" idx="1"/>
          </p:nvPr>
        </p:nvSpPr>
        <p:spPr>
          <a:xfrm>
            <a:off x="179388" y="620713"/>
            <a:ext cx="8640762" cy="5832475"/>
          </a:xfrm>
        </p:spPr>
        <p:txBody>
          <a:bodyPr>
            <a:normAutofit/>
          </a:bodyPr>
          <a:lstStyle/>
          <a:p>
            <a:pPr>
              <a:lnSpc>
                <a:spcPct val="90000"/>
              </a:lnSpc>
              <a:buFontTx/>
              <a:buNone/>
            </a:pPr>
            <a:r>
              <a:rPr lang="pl-PL" sz="2400" b="1" u="sng" dirty="0"/>
              <a:t>Observation</a:t>
            </a:r>
          </a:p>
          <a:p>
            <a:pPr>
              <a:lnSpc>
                <a:spcPct val="90000"/>
              </a:lnSpc>
              <a:buFontTx/>
              <a:buNone/>
            </a:pPr>
            <a:r>
              <a:rPr lang="en-GB" sz="2400" dirty="0"/>
              <a:t>If </a:t>
            </a:r>
            <a:r>
              <a:rPr lang="en-GB" sz="2400" b="1" dirty="0" err="1">
                <a:solidFill>
                  <a:srgbClr val="FF0000"/>
                </a:solidFill>
              </a:rPr>
              <a:t>gcd</a:t>
            </a:r>
            <a:r>
              <a:rPr lang="en-GB" sz="2400" b="1" dirty="0">
                <a:solidFill>
                  <a:srgbClr val="FF0000"/>
                </a:solidFill>
              </a:rPr>
              <a:t>(</a:t>
            </a:r>
            <a:r>
              <a:rPr lang="en-GB" sz="2400" b="1" i="1" dirty="0" err="1">
                <a:solidFill>
                  <a:srgbClr val="FF0000"/>
                </a:solidFill>
              </a:rPr>
              <a:t>a</a:t>
            </a:r>
            <a:r>
              <a:rPr lang="en-GB" sz="2400" b="1" dirty="0" err="1">
                <a:solidFill>
                  <a:srgbClr val="FF0000"/>
                </a:solidFill>
              </a:rPr>
              <a:t>,</a:t>
            </a:r>
            <a:r>
              <a:rPr lang="en-GB" sz="2400" b="1" i="1" dirty="0" err="1">
                <a:solidFill>
                  <a:srgbClr val="FF0000"/>
                </a:solidFill>
              </a:rPr>
              <a:t>n</a:t>
            </a:r>
            <a:r>
              <a:rPr lang="en-GB" sz="2400" b="1" dirty="0">
                <a:solidFill>
                  <a:srgbClr val="FF0000"/>
                </a:solidFill>
              </a:rPr>
              <a:t>) &gt; 1</a:t>
            </a:r>
            <a:r>
              <a:rPr lang="en-GB" sz="2400" dirty="0">
                <a:solidFill>
                  <a:srgbClr val="FF0000"/>
                </a:solidFill>
              </a:rPr>
              <a:t> </a:t>
            </a:r>
            <a:r>
              <a:rPr lang="en-GB" sz="2400" dirty="0"/>
              <a:t>then for every integer </a:t>
            </a:r>
            <a:r>
              <a:rPr lang="en-GB" sz="2400" b="1" i="1" dirty="0">
                <a:solidFill>
                  <a:srgbClr val="FF0000"/>
                </a:solidFill>
              </a:rPr>
              <a:t>b</a:t>
            </a:r>
            <a:r>
              <a:rPr lang="en-GB" sz="2400" dirty="0"/>
              <a:t> we have</a:t>
            </a:r>
            <a:endParaRPr lang="pl-PL" sz="2400" dirty="0"/>
          </a:p>
          <a:p>
            <a:pPr algn="ctr">
              <a:lnSpc>
                <a:spcPct val="90000"/>
              </a:lnSpc>
              <a:buFontTx/>
              <a:buNone/>
            </a:pPr>
            <a:r>
              <a:rPr lang="en-GB" sz="2400" dirty="0"/>
              <a:t> </a:t>
            </a:r>
            <a:r>
              <a:rPr lang="en-GB" sz="2400" b="1" i="1" dirty="0" err="1">
                <a:solidFill>
                  <a:srgbClr val="FF0000"/>
                </a:solidFill>
              </a:rPr>
              <a:t>ab</a:t>
            </a:r>
            <a:r>
              <a:rPr lang="en-GB" sz="2400" b="1" dirty="0">
                <a:solidFill>
                  <a:srgbClr val="FF0000"/>
                </a:solidFill>
              </a:rPr>
              <a:t> mod </a:t>
            </a:r>
            <a:r>
              <a:rPr lang="en-GB" sz="2400" b="1" i="1" dirty="0">
                <a:solidFill>
                  <a:srgbClr val="FF0000"/>
                </a:solidFill>
              </a:rPr>
              <a:t>n</a:t>
            </a:r>
            <a:r>
              <a:rPr lang="en-GB" sz="2400" b="1" dirty="0">
                <a:solidFill>
                  <a:srgbClr val="FF0000"/>
                </a:solidFill>
              </a:rPr>
              <a:t> </a:t>
            </a:r>
            <a:r>
              <a:rPr lang="en-GB" sz="2400" b="1" dirty="0">
                <a:solidFill>
                  <a:srgbClr val="FF0000"/>
                </a:solidFill>
                <a:cs typeface="Arial" pitchFamily="34" charset="0"/>
              </a:rPr>
              <a:t>≠ 1</a:t>
            </a:r>
            <a:r>
              <a:rPr lang="en-GB" sz="2400" dirty="0">
                <a:cs typeface="Arial" pitchFamily="34" charset="0"/>
              </a:rPr>
              <a:t>.</a:t>
            </a:r>
          </a:p>
          <a:p>
            <a:pPr>
              <a:lnSpc>
                <a:spcPct val="90000"/>
              </a:lnSpc>
              <a:buFontTx/>
              <a:buNone/>
            </a:pPr>
            <a:endParaRPr lang="pl-PL" sz="2400" dirty="0">
              <a:cs typeface="Arial" pitchFamily="34" charset="0"/>
            </a:endParaRPr>
          </a:p>
          <a:p>
            <a:pPr>
              <a:lnSpc>
                <a:spcPct val="90000"/>
              </a:lnSpc>
              <a:buFontTx/>
              <a:buNone/>
            </a:pPr>
            <a:r>
              <a:rPr lang="pl-PL" sz="2400" b="1" u="sng" dirty="0">
                <a:cs typeface="Arial" pitchFamily="34" charset="0"/>
              </a:rPr>
              <a:t>Proof</a:t>
            </a:r>
            <a:endParaRPr lang="en-GB" sz="2400" b="1" u="sng" dirty="0">
              <a:cs typeface="Arial" pitchFamily="34" charset="0"/>
            </a:endParaRPr>
          </a:p>
          <a:p>
            <a:pPr>
              <a:lnSpc>
                <a:spcPct val="90000"/>
              </a:lnSpc>
              <a:buFontTx/>
              <a:buNone/>
            </a:pPr>
            <a:r>
              <a:rPr lang="en-GB" sz="2400" b="1" dirty="0">
                <a:solidFill>
                  <a:srgbClr val="008000"/>
                </a:solidFill>
                <a:cs typeface="Arial" pitchFamily="34" charset="0"/>
              </a:rPr>
              <a:t>Suppose</a:t>
            </a:r>
            <a:r>
              <a:rPr lang="en-GB" sz="2400" dirty="0">
                <a:cs typeface="Arial" pitchFamily="34" charset="0"/>
              </a:rPr>
              <a:t> </a:t>
            </a:r>
            <a:r>
              <a:rPr lang="pl-PL" sz="2400" dirty="0">
                <a:cs typeface="Arial" pitchFamily="34" charset="0"/>
              </a:rPr>
              <a:t>for the sake of contradiction that </a:t>
            </a:r>
            <a:r>
              <a:rPr lang="en-GB" sz="2400" b="1" i="1" dirty="0" err="1">
                <a:solidFill>
                  <a:srgbClr val="FF0000"/>
                </a:solidFill>
              </a:rPr>
              <a:t>ab</a:t>
            </a:r>
            <a:r>
              <a:rPr lang="en-GB" sz="2400" b="1" dirty="0">
                <a:solidFill>
                  <a:srgbClr val="FF0000"/>
                </a:solidFill>
              </a:rPr>
              <a:t> mod </a:t>
            </a:r>
            <a:r>
              <a:rPr lang="en-GB" sz="2400" b="1" i="1" dirty="0">
                <a:solidFill>
                  <a:srgbClr val="FF0000"/>
                </a:solidFill>
              </a:rPr>
              <a:t>n</a:t>
            </a:r>
            <a:r>
              <a:rPr lang="en-GB" sz="2400" b="1" dirty="0">
                <a:solidFill>
                  <a:srgbClr val="FF0000"/>
                </a:solidFill>
              </a:rPr>
              <a:t> </a:t>
            </a:r>
            <a:r>
              <a:rPr lang="pl-PL" sz="2400" b="1" dirty="0">
                <a:solidFill>
                  <a:srgbClr val="FF0000"/>
                </a:solidFill>
              </a:rPr>
              <a:t>= 1</a:t>
            </a:r>
            <a:r>
              <a:rPr lang="pl-PL" sz="2400" b="1" dirty="0">
                <a:solidFill>
                  <a:srgbClr val="993300"/>
                </a:solidFill>
              </a:rPr>
              <a:t>.</a:t>
            </a:r>
          </a:p>
          <a:p>
            <a:pPr>
              <a:lnSpc>
                <a:spcPct val="90000"/>
              </a:lnSpc>
              <a:buFontTx/>
              <a:buNone/>
            </a:pPr>
            <a:r>
              <a:rPr lang="pl-PL" sz="2400" dirty="0">
                <a:cs typeface="Arial" pitchFamily="34" charset="0"/>
              </a:rPr>
              <a:t>Hence we have:</a:t>
            </a:r>
            <a:endParaRPr lang="en-GB" sz="2400" dirty="0">
              <a:cs typeface="Arial" pitchFamily="34" charset="0"/>
            </a:endParaRPr>
          </a:p>
          <a:p>
            <a:pPr algn="ctr">
              <a:lnSpc>
                <a:spcPct val="90000"/>
              </a:lnSpc>
              <a:buFontTx/>
              <a:buNone/>
            </a:pPr>
            <a:r>
              <a:rPr lang="en-GB" sz="2400" b="1" i="1" dirty="0" err="1">
                <a:solidFill>
                  <a:srgbClr val="FF0000"/>
                </a:solidFill>
                <a:cs typeface="Arial" pitchFamily="34" charset="0"/>
              </a:rPr>
              <a:t>ab</a:t>
            </a:r>
            <a:r>
              <a:rPr lang="en-GB" sz="2400" b="1" dirty="0">
                <a:solidFill>
                  <a:srgbClr val="FF0000"/>
                </a:solidFill>
                <a:cs typeface="Arial" pitchFamily="34" charset="0"/>
              </a:rPr>
              <a:t> = </a:t>
            </a:r>
            <a:r>
              <a:rPr lang="en-GB" sz="2400" b="1" i="1" dirty="0" err="1">
                <a:solidFill>
                  <a:srgbClr val="FF0000"/>
                </a:solidFill>
                <a:cs typeface="Arial" pitchFamily="34" charset="0"/>
              </a:rPr>
              <a:t>nk</a:t>
            </a:r>
            <a:r>
              <a:rPr lang="en-GB" sz="2400" b="1" i="1" dirty="0">
                <a:solidFill>
                  <a:srgbClr val="FF0000"/>
                </a:solidFill>
                <a:cs typeface="Arial" pitchFamily="34" charset="0"/>
              </a:rPr>
              <a:t> </a:t>
            </a:r>
            <a:r>
              <a:rPr lang="en-GB" sz="2400" b="1" dirty="0">
                <a:solidFill>
                  <a:srgbClr val="FF0000"/>
                </a:solidFill>
                <a:cs typeface="Arial" pitchFamily="34" charset="0"/>
              </a:rPr>
              <a:t>+ 1</a:t>
            </a:r>
          </a:p>
          <a:p>
            <a:pPr algn="ctr">
              <a:lnSpc>
                <a:spcPct val="90000"/>
              </a:lnSpc>
              <a:buFontTx/>
              <a:buNone/>
            </a:pPr>
            <a:r>
              <a:rPr lang="en-GB" sz="2400" b="1" dirty="0">
                <a:solidFill>
                  <a:srgbClr val="FF0000"/>
                </a:solidFill>
                <a:cs typeface="Arial" pitchFamily="34" charset="0"/>
              </a:rPr>
              <a:t>↓</a:t>
            </a:r>
          </a:p>
          <a:p>
            <a:pPr algn="ctr">
              <a:lnSpc>
                <a:spcPct val="90000"/>
              </a:lnSpc>
              <a:buFontTx/>
              <a:buNone/>
            </a:pPr>
            <a:r>
              <a:rPr lang="en-GB" sz="2400" b="1" i="1" dirty="0" err="1">
                <a:solidFill>
                  <a:srgbClr val="FF0000"/>
                </a:solidFill>
                <a:cs typeface="Arial" pitchFamily="34" charset="0"/>
              </a:rPr>
              <a:t>ab</a:t>
            </a:r>
            <a:r>
              <a:rPr lang="en-GB" sz="2400" b="1" dirty="0">
                <a:solidFill>
                  <a:srgbClr val="FF0000"/>
                </a:solidFill>
                <a:cs typeface="Arial" pitchFamily="34" charset="0"/>
              </a:rPr>
              <a:t> - </a:t>
            </a:r>
            <a:r>
              <a:rPr lang="en-GB" sz="2400" b="1" i="1" dirty="0" err="1">
                <a:solidFill>
                  <a:srgbClr val="FF0000"/>
                </a:solidFill>
                <a:cs typeface="Arial" pitchFamily="34" charset="0"/>
              </a:rPr>
              <a:t>nk</a:t>
            </a:r>
            <a:r>
              <a:rPr lang="en-GB" sz="2400" b="1" i="1" dirty="0">
                <a:solidFill>
                  <a:srgbClr val="FF0000"/>
                </a:solidFill>
                <a:cs typeface="Arial" pitchFamily="34" charset="0"/>
              </a:rPr>
              <a:t> </a:t>
            </a:r>
            <a:r>
              <a:rPr lang="en-GB" sz="2400" b="1" dirty="0">
                <a:solidFill>
                  <a:srgbClr val="FF0000"/>
                </a:solidFill>
                <a:cs typeface="Arial" pitchFamily="34" charset="0"/>
              </a:rPr>
              <a:t>= 1</a:t>
            </a:r>
          </a:p>
          <a:p>
            <a:pPr>
              <a:lnSpc>
                <a:spcPct val="90000"/>
              </a:lnSpc>
              <a:buFontTx/>
              <a:buNone/>
            </a:pPr>
            <a:r>
              <a:rPr lang="en-GB" sz="2400" dirty="0">
                <a:cs typeface="Arial" pitchFamily="34" charset="0"/>
              </a:rPr>
              <a:t>Since </a:t>
            </a:r>
            <a:r>
              <a:rPr lang="en-GB" sz="2400" b="1" dirty="0" err="1">
                <a:solidFill>
                  <a:srgbClr val="FF0000"/>
                </a:solidFill>
                <a:cs typeface="Arial" pitchFamily="34" charset="0"/>
              </a:rPr>
              <a:t>gcd</a:t>
            </a:r>
            <a:r>
              <a:rPr lang="en-GB" sz="2400" b="1" dirty="0">
                <a:solidFill>
                  <a:srgbClr val="FF0000"/>
                </a:solidFill>
                <a:cs typeface="Arial" pitchFamily="34" charset="0"/>
              </a:rPr>
              <a:t>(</a:t>
            </a:r>
            <a:r>
              <a:rPr lang="en-GB" sz="2400" b="1" i="1" dirty="0" err="1">
                <a:solidFill>
                  <a:srgbClr val="FF0000"/>
                </a:solidFill>
                <a:cs typeface="Arial" pitchFamily="34" charset="0"/>
              </a:rPr>
              <a:t>a</a:t>
            </a:r>
            <a:r>
              <a:rPr lang="en-GB" sz="2400" b="1" dirty="0" err="1">
                <a:solidFill>
                  <a:srgbClr val="FF0000"/>
                </a:solidFill>
                <a:cs typeface="Arial" pitchFamily="34" charset="0"/>
              </a:rPr>
              <a:t>,</a:t>
            </a:r>
            <a:r>
              <a:rPr lang="en-GB" sz="2400" b="1" i="1" dirty="0" err="1">
                <a:solidFill>
                  <a:srgbClr val="FF0000"/>
                </a:solidFill>
                <a:cs typeface="Arial" pitchFamily="34" charset="0"/>
              </a:rPr>
              <a:t>n</a:t>
            </a:r>
            <a:r>
              <a:rPr lang="en-GB" sz="2400" b="1" dirty="0">
                <a:solidFill>
                  <a:srgbClr val="FF0000"/>
                </a:solidFill>
                <a:cs typeface="Arial" pitchFamily="34" charset="0"/>
              </a:rPr>
              <a:t>)</a:t>
            </a:r>
            <a:r>
              <a:rPr lang="en-GB" sz="2400" dirty="0">
                <a:cs typeface="Arial" pitchFamily="34" charset="0"/>
              </a:rPr>
              <a:t> divides both </a:t>
            </a:r>
            <a:r>
              <a:rPr lang="en-GB" sz="2400" b="1" i="1" dirty="0" err="1">
                <a:solidFill>
                  <a:srgbClr val="FF0000"/>
                </a:solidFill>
                <a:cs typeface="Arial" pitchFamily="34" charset="0"/>
              </a:rPr>
              <a:t>ab</a:t>
            </a:r>
            <a:r>
              <a:rPr lang="en-GB" sz="2400" dirty="0">
                <a:cs typeface="Arial" pitchFamily="34" charset="0"/>
              </a:rPr>
              <a:t> and</a:t>
            </a:r>
            <a:r>
              <a:rPr lang="en-GB" sz="2400" b="1" dirty="0">
                <a:solidFill>
                  <a:srgbClr val="993300"/>
                </a:solidFill>
                <a:cs typeface="Arial" pitchFamily="34" charset="0"/>
              </a:rPr>
              <a:t> </a:t>
            </a:r>
            <a:r>
              <a:rPr lang="en-GB" sz="2400" b="1" i="1" dirty="0" err="1">
                <a:solidFill>
                  <a:srgbClr val="FF0000"/>
                </a:solidFill>
                <a:cs typeface="Arial" pitchFamily="34" charset="0"/>
              </a:rPr>
              <a:t>nk</a:t>
            </a:r>
            <a:r>
              <a:rPr lang="en-GB" sz="2400" dirty="0">
                <a:cs typeface="Arial" pitchFamily="34" charset="0"/>
              </a:rPr>
              <a:t> it also divides </a:t>
            </a:r>
            <a:r>
              <a:rPr lang="en-GB" sz="2400" b="1" i="1" dirty="0" err="1">
                <a:solidFill>
                  <a:srgbClr val="FF0000"/>
                </a:solidFill>
                <a:cs typeface="Arial" pitchFamily="34" charset="0"/>
              </a:rPr>
              <a:t>ab</a:t>
            </a:r>
            <a:r>
              <a:rPr lang="en-GB" sz="2400" b="1" i="1" dirty="0">
                <a:solidFill>
                  <a:srgbClr val="FF0000"/>
                </a:solidFill>
                <a:cs typeface="Arial" pitchFamily="34" charset="0"/>
              </a:rPr>
              <a:t> – </a:t>
            </a:r>
            <a:r>
              <a:rPr lang="en-GB" sz="2400" b="1" i="1" dirty="0" err="1">
                <a:solidFill>
                  <a:srgbClr val="FF0000"/>
                </a:solidFill>
                <a:cs typeface="Arial" pitchFamily="34" charset="0"/>
              </a:rPr>
              <a:t>nk</a:t>
            </a:r>
            <a:r>
              <a:rPr lang="en-GB" sz="2400" dirty="0">
                <a:cs typeface="Arial" pitchFamily="34" charset="0"/>
              </a:rPr>
              <a:t>.</a:t>
            </a:r>
          </a:p>
          <a:p>
            <a:pPr>
              <a:lnSpc>
                <a:spcPct val="90000"/>
              </a:lnSpc>
              <a:buFontTx/>
              <a:buNone/>
            </a:pPr>
            <a:endParaRPr lang="en-GB" sz="2400" dirty="0">
              <a:cs typeface="Arial" pitchFamily="34" charset="0"/>
            </a:endParaRPr>
          </a:p>
          <a:p>
            <a:pPr>
              <a:lnSpc>
                <a:spcPct val="90000"/>
              </a:lnSpc>
              <a:buFontTx/>
              <a:buNone/>
            </a:pPr>
            <a:r>
              <a:rPr lang="en-GB" sz="2400" dirty="0">
                <a:cs typeface="Arial" pitchFamily="34" charset="0"/>
              </a:rPr>
              <a:t>Thus </a:t>
            </a:r>
            <a:r>
              <a:rPr lang="en-GB" sz="2400" b="1" dirty="0" err="1">
                <a:solidFill>
                  <a:srgbClr val="FF0000"/>
                </a:solidFill>
                <a:cs typeface="Arial" pitchFamily="34" charset="0"/>
              </a:rPr>
              <a:t>gcd</a:t>
            </a:r>
            <a:r>
              <a:rPr lang="en-GB" sz="2400" b="1" dirty="0">
                <a:solidFill>
                  <a:srgbClr val="FF0000"/>
                </a:solidFill>
                <a:cs typeface="Arial" pitchFamily="34" charset="0"/>
              </a:rPr>
              <a:t>(</a:t>
            </a:r>
            <a:r>
              <a:rPr lang="en-GB" sz="2400" b="1" i="1" dirty="0" err="1">
                <a:solidFill>
                  <a:srgbClr val="FF0000"/>
                </a:solidFill>
                <a:cs typeface="Arial" pitchFamily="34" charset="0"/>
              </a:rPr>
              <a:t>a,n</a:t>
            </a:r>
            <a:r>
              <a:rPr lang="en-GB" sz="2400" b="1" dirty="0">
                <a:solidFill>
                  <a:srgbClr val="FF0000"/>
                </a:solidFill>
                <a:cs typeface="Arial" pitchFamily="34" charset="0"/>
              </a:rPr>
              <a:t>)</a:t>
            </a:r>
            <a:r>
              <a:rPr lang="en-GB" sz="2400" dirty="0">
                <a:cs typeface="Arial" pitchFamily="34" charset="0"/>
              </a:rPr>
              <a:t> has to divide </a:t>
            </a:r>
            <a:r>
              <a:rPr lang="en-GB" sz="2400" b="1" dirty="0">
                <a:solidFill>
                  <a:srgbClr val="FF0000"/>
                </a:solidFill>
                <a:cs typeface="Arial" pitchFamily="34" charset="0"/>
              </a:rPr>
              <a:t>1</a:t>
            </a:r>
            <a:r>
              <a:rPr lang="en-GB" sz="2400" dirty="0">
                <a:cs typeface="Arial" pitchFamily="34" charset="0"/>
              </a:rPr>
              <a:t>.  </a:t>
            </a:r>
            <a:r>
              <a:rPr lang="en-GB" sz="2400" dirty="0" smtClean="0">
                <a:cs typeface="Arial" pitchFamily="34" charset="0"/>
              </a:rPr>
              <a:t>Contradiction</a:t>
            </a:r>
            <a:r>
              <a:rPr lang="en-GB" sz="2400" dirty="0">
                <a:cs typeface="Arial" pitchFamily="34" charset="0"/>
              </a:rPr>
              <a:t>.  </a:t>
            </a:r>
          </a:p>
          <a:p>
            <a:pPr algn="r">
              <a:lnSpc>
                <a:spcPct val="90000"/>
              </a:lnSpc>
              <a:buFontTx/>
              <a:buNone/>
            </a:pPr>
            <a:r>
              <a:rPr lang="en-GB" sz="2400" b="1" dirty="0">
                <a:cs typeface="Arial" pitchFamily="34" charset="0"/>
              </a:rPr>
              <a:t>QED</a:t>
            </a:r>
          </a:p>
          <a:p>
            <a:pPr algn="ctr">
              <a:lnSpc>
                <a:spcPct val="90000"/>
              </a:lnSpc>
              <a:buFontTx/>
              <a:buNone/>
            </a:pPr>
            <a:endParaRPr lang="en-GB" sz="2400" dirty="0">
              <a:cs typeface="Arial" pitchFamily="34" charset="0"/>
            </a:endParaRPr>
          </a:p>
          <a:p>
            <a:pPr algn="ctr">
              <a:lnSpc>
                <a:spcPct val="90000"/>
              </a:lnSpc>
              <a:buFontTx/>
              <a:buNone/>
            </a:pPr>
            <a:endParaRPr lang="en-GB" sz="2400" dirty="0">
              <a:cs typeface="Arial" pitchFamily="34" charset="0"/>
            </a:endParaRPr>
          </a:p>
          <a:p>
            <a:pPr>
              <a:lnSpc>
                <a:spcPct val="90000"/>
              </a:lnSpc>
              <a:buFontTx/>
              <a:buNone/>
            </a:pPr>
            <a:endParaRPr lang="en-GB" sz="2400" dirty="0">
              <a:cs typeface="Arial"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04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046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046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046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0467">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0467">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0467">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0467">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04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4F2E07-7D81-43E9-8F12-2E22DBADA5F1}" type="slidenum">
              <a:rPr lang="it-IT"/>
              <a:pPr/>
              <a:t>24</a:t>
            </a:fld>
            <a:endParaRPr lang="it-IT" dirty="0"/>
          </a:p>
        </p:txBody>
      </p:sp>
      <p:sp>
        <p:nvSpPr>
          <p:cNvPr id="189444" name="Rectangle 4"/>
          <p:cNvSpPr>
            <a:spLocks noChangeArrowheads="1"/>
          </p:cNvSpPr>
          <p:nvPr/>
        </p:nvSpPr>
        <p:spPr bwMode="auto">
          <a:xfrm>
            <a:off x="0" y="1928802"/>
            <a:ext cx="9144000" cy="492919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189442" name="Rectangle 2"/>
              <p:cNvSpPr>
                <a:spLocks noGrp="1" noChangeArrowheads="1"/>
              </p:cNvSpPr>
              <p:nvPr>
                <p:ph type="title"/>
              </p:nvPr>
            </p:nvSpPr>
            <p:spPr>
              <a:xfrm>
                <a:off x="251520" y="0"/>
                <a:ext cx="8132068" cy="857232"/>
              </a:xfrm>
            </p:spPr>
            <p:txBody>
              <a:bodyPr/>
              <a:lstStyle/>
              <a:p>
                <a:pPr/>
                <a14:m>
                  <m:oMathPara xmlns:m="http://schemas.openxmlformats.org/officeDocument/2006/math">
                    <m:oMathParaPr>
                      <m:jc m:val="left"/>
                    </m:oMathParaPr>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𝑵</m:t>
                          </m:r>
                        </m:sub>
                        <m:sup>
                          <m:r>
                            <a:rPr lang="pl-PL" b="1" i="1">
                              <a:solidFill>
                                <a:srgbClr val="FF0000"/>
                              </a:solidFill>
                              <a:latin typeface="Cambria Math" panose="02040503050406030204" pitchFamily="18" charset="0"/>
                            </a:rPr>
                            <m:t>∗</m:t>
                          </m:r>
                        </m:sup>
                      </m:sSubSup>
                    </m:oMath>
                  </m:oMathPara>
                </a14:m>
                <a:endParaRPr lang="en-US" b="1" baseline="30000" dirty="0">
                  <a:solidFill>
                    <a:srgbClr val="993300"/>
                  </a:solidFill>
                </a:endParaRPr>
              </a:p>
            </p:txBody>
          </p:sp>
        </mc:Choice>
        <mc:Fallback xmlns="">
          <p:sp>
            <p:nvSpPr>
              <p:cNvPr id="189442" name="Rectangle 2"/>
              <p:cNvSpPr>
                <a:spLocks noGrp="1" noRot="1" noChangeAspect="1" noMove="1" noResize="1" noEditPoints="1" noAdjustHandles="1" noChangeArrowheads="1" noChangeShapeType="1" noTextEdit="1"/>
              </p:cNvSpPr>
              <p:nvPr>
                <p:ph type="title"/>
              </p:nvPr>
            </p:nvSpPr>
            <p:spPr>
              <a:xfrm>
                <a:off x="251520" y="0"/>
                <a:ext cx="8132068" cy="857232"/>
              </a:xfrm>
              <a:blipFill>
                <a:blip r:embed="rId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89443" name="Rectangle 3"/>
              <p:cNvSpPr>
                <a:spLocks noGrp="1" noChangeArrowheads="1"/>
              </p:cNvSpPr>
              <p:nvPr>
                <p:ph type="body" idx="1"/>
              </p:nvPr>
            </p:nvSpPr>
            <p:spPr>
              <a:xfrm>
                <a:off x="179512" y="857232"/>
                <a:ext cx="8750206" cy="5072098"/>
              </a:xfrm>
            </p:spPr>
            <p:txBody>
              <a:bodyPr>
                <a:noAutofit/>
              </a:bodyPr>
              <a:lstStyle/>
              <a:p>
                <a:pPr>
                  <a:lnSpc>
                    <a:spcPct val="90000"/>
                  </a:lnSpc>
                  <a:buFontTx/>
                  <a:buNone/>
                </a:pPr>
                <a:r>
                  <a:rPr lang="en-GB" sz="2400" dirty="0" smtClean="0"/>
                  <a:t>Define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a14:m>
                <a:r>
                  <a:rPr lang="en-GB" sz="2400" b="1" baseline="30000" dirty="0" smtClean="0">
                    <a:solidFill>
                      <a:srgbClr val="993300"/>
                    </a:solidFill>
                  </a:rPr>
                  <a:t> </a:t>
                </a:r>
                <a:r>
                  <a:rPr lang="pl-PL" sz="2400" b="1" dirty="0">
                    <a:solidFill>
                      <a:srgbClr val="993300"/>
                    </a:solidFill>
                  </a:rPr>
                  <a:t> </a:t>
                </a:r>
                <a14:m>
                  <m:oMath xmlns:m="http://schemas.openxmlformats.org/officeDocument/2006/math">
                    <m:r>
                      <a:rPr lang="pl-PL" sz="2400" b="1" i="1" dirty="0" smtClean="0">
                        <a:solidFill>
                          <a:srgbClr val="FF0000"/>
                        </a:solidFill>
                        <a:latin typeface="Cambria Math" panose="02040503050406030204" pitchFamily="18" charset="0"/>
                      </a:rPr>
                      <m:t>={</m:t>
                    </m:r>
                    <m:r>
                      <a:rPr lang="pl-PL" sz="2400" b="1" i="1" dirty="0" smtClean="0">
                        <a:solidFill>
                          <a:srgbClr val="FF0000"/>
                        </a:solidFill>
                        <a:latin typeface="Cambria Math" panose="02040503050406030204" pitchFamily="18" charset="0"/>
                      </a:rPr>
                      <m:t>𝒂</m:t>
                    </m:r>
                    <m:r>
                      <a:rPr lang="pl-PL" sz="2400" b="1" i="1" dirty="0" smtClean="0">
                        <a:solidFill>
                          <a:srgbClr val="FF0000"/>
                        </a:solidFill>
                        <a:latin typeface="Cambria Math" panose="02040503050406030204" pitchFamily="18" charset="0"/>
                      </a:rPr>
                      <m:t>∈</m:t>
                    </m:r>
                    <m:sSub>
                      <m:sSubPr>
                        <m:ctrlPr>
                          <a:rPr lang="pl-PL" sz="2400" b="1" i="1" dirty="0" smtClean="0">
                            <a:solidFill>
                              <a:srgbClr val="FF0000"/>
                            </a:solidFill>
                            <a:latin typeface="Cambria Math" panose="02040503050406030204" pitchFamily="18" charset="0"/>
                          </a:rPr>
                        </m:ctrlPr>
                      </m:sSubPr>
                      <m:e>
                        <m:r>
                          <a:rPr lang="pl-PL" sz="2400" b="1" i="1" dirty="0" smtClean="0">
                            <a:solidFill>
                              <a:srgbClr val="FF0000"/>
                            </a:solidFill>
                            <a:latin typeface="Cambria Math" panose="02040503050406030204" pitchFamily="18" charset="0"/>
                          </a:rPr>
                          <m:t>𝒁</m:t>
                        </m:r>
                      </m:e>
                      <m:sub>
                        <m:r>
                          <a:rPr lang="pl-PL" sz="2400" b="1" i="1" dirty="0" smtClean="0">
                            <a:solidFill>
                              <a:srgbClr val="FF0000"/>
                            </a:solidFill>
                            <a:latin typeface="Cambria Math" panose="02040503050406030204" pitchFamily="18" charset="0"/>
                          </a:rPr>
                          <m:t>𝑵</m:t>
                        </m:r>
                      </m:sub>
                    </m:sSub>
                    <m:r>
                      <a:rPr lang="pl-PL" sz="2400" b="1" i="1" dirty="0" smtClean="0">
                        <a:solidFill>
                          <a:srgbClr val="FF0000"/>
                        </a:solidFill>
                        <a:latin typeface="Cambria Math" panose="02040503050406030204" pitchFamily="18" charset="0"/>
                      </a:rPr>
                      <m:t>:</m:t>
                    </m:r>
                    <m:r>
                      <a:rPr lang="pl-PL" sz="2400" b="1" i="0" dirty="0" smtClean="0">
                        <a:solidFill>
                          <a:srgbClr val="FF0000"/>
                        </a:solidFill>
                        <a:latin typeface="Cambria Math" panose="02040503050406030204" pitchFamily="18" charset="0"/>
                      </a:rPr>
                      <m:t>𝐠𝐜𝐝</m:t>
                    </m:r>
                    <m:d>
                      <m:dPr>
                        <m:ctrlPr>
                          <a:rPr lang="pl-PL" sz="2400" b="1" i="1" dirty="0" smtClean="0">
                            <a:solidFill>
                              <a:srgbClr val="FF0000"/>
                            </a:solidFill>
                            <a:latin typeface="Cambria Math" panose="02040503050406030204" pitchFamily="18" charset="0"/>
                          </a:rPr>
                        </m:ctrlPr>
                      </m:dPr>
                      <m:e>
                        <m:r>
                          <a:rPr lang="pl-PL" sz="2400" b="1" i="1" dirty="0" smtClean="0">
                            <a:solidFill>
                              <a:srgbClr val="FF0000"/>
                            </a:solidFill>
                            <a:latin typeface="Cambria Math" panose="02040503050406030204" pitchFamily="18" charset="0"/>
                          </a:rPr>
                          <m:t>𝒂</m:t>
                        </m:r>
                        <m:r>
                          <a:rPr lang="pl-PL" sz="2400" b="1" i="1" dirty="0" smtClean="0">
                            <a:solidFill>
                              <a:srgbClr val="FF0000"/>
                            </a:solidFill>
                            <a:latin typeface="Cambria Math" panose="02040503050406030204" pitchFamily="18" charset="0"/>
                          </a:rPr>
                          <m:t>,</m:t>
                        </m:r>
                        <m:r>
                          <a:rPr lang="pl-PL" sz="2400" b="1" i="1" dirty="0" smtClean="0">
                            <a:solidFill>
                              <a:srgbClr val="FF0000"/>
                            </a:solidFill>
                            <a:latin typeface="Cambria Math" panose="02040503050406030204" pitchFamily="18" charset="0"/>
                          </a:rPr>
                          <m:t>𝑵</m:t>
                        </m:r>
                      </m:e>
                    </m:d>
                    <m:r>
                      <a:rPr lang="pl-PL" sz="2400" b="1" i="1" dirty="0" smtClean="0">
                        <a:solidFill>
                          <a:srgbClr val="FF0000"/>
                        </a:solidFill>
                        <a:latin typeface="Cambria Math" panose="02040503050406030204" pitchFamily="18" charset="0"/>
                      </a:rPr>
                      <m:t>=</m:t>
                    </m:r>
                    <m:r>
                      <a:rPr lang="pl-PL" sz="2400" b="1" i="1" dirty="0" smtClean="0">
                        <a:solidFill>
                          <a:srgbClr val="FF0000"/>
                        </a:solidFill>
                        <a:latin typeface="Cambria Math" panose="02040503050406030204" pitchFamily="18" charset="0"/>
                      </a:rPr>
                      <m:t>𝟏</m:t>
                    </m:r>
                    <m:r>
                      <a:rPr lang="pl-PL" sz="2400" b="1" i="1" dirty="0" smtClean="0">
                        <a:solidFill>
                          <a:srgbClr val="FF0000"/>
                        </a:solidFill>
                        <a:latin typeface="Cambria Math" panose="02040503050406030204" pitchFamily="18" charset="0"/>
                      </a:rPr>
                      <m:t>}</m:t>
                    </m:r>
                  </m:oMath>
                </a14:m>
                <a:r>
                  <a:rPr lang="pl-PL" sz="2400" dirty="0" smtClean="0">
                    <a:solidFill>
                      <a:srgbClr val="FF0000"/>
                    </a:solidFill>
                  </a:rPr>
                  <a:t>.</a:t>
                </a:r>
                <a:endParaRPr lang="pl-PL" sz="2400" dirty="0" smtClean="0"/>
              </a:p>
              <a:p>
                <a:pPr>
                  <a:lnSpc>
                    <a:spcPct val="90000"/>
                  </a:lnSpc>
                  <a:buFontTx/>
                  <a:buNone/>
                </a:pPr>
                <a:r>
                  <a:rPr lang="en-GB" sz="2400" dirty="0" smtClean="0"/>
                  <a:t>Then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a14:m>
                <a:r>
                  <a:rPr lang="en-GB" sz="2400" baseline="30000" dirty="0"/>
                  <a:t> </a:t>
                </a:r>
                <a:r>
                  <a:rPr lang="en-GB" sz="2400" dirty="0"/>
                  <a:t>is an </a:t>
                </a:r>
                <a:r>
                  <a:rPr lang="en-GB" sz="2400" dirty="0" err="1"/>
                  <a:t>abelian</a:t>
                </a:r>
                <a:r>
                  <a:rPr lang="en-GB" sz="2400" dirty="0"/>
                  <a:t> group under multiplication modulo </a:t>
                </a:r>
                <a:r>
                  <a:rPr lang="en-GB" sz="2400" b="1" i="1" dirty="0">
                    <a:solidFill>
                      <a:srgbClr val="FF0000"/>
                    </a:solidFill>
                  </a:rPr>
                  <a:t>N</a:t>
                </a:r>
                <a:r>
                  <a:rPr lang="en-GB" sz="2400" dirty="0" smtClean="0"/>
                  <a:t>.</a:t>
                </a:r>
              </a:p>
              <a:p>
                <a:pPr>
                  <a:lnSpc>
                    <a:spcPct val="90000"/>
                  </a:lnSpc>
                  <a:buFontTx/>
                  <a:buNone/>
                </a:pPr>
                <a:endParaRPr lang="pl-PL" sz="2400" dirty="0"/>
              </a:p>
              <a:p>
                <a:pPr>
                  <a:lnSpc>
                    <a:spcPct val="90000"/>
                  </a:lnSpc>
                  <a:buFontTx/>
                  <a:buNone/>
                </a:pPr>
                <a:r>
                  <a:rPr lang="en-GB" sz="2400" b="1" u="sng" dirty="0" smtClean="0"/>
                  <a:t>Proof</a:t>
                </a:r>
                <a:endParaRPr lang="en-GB" sz="2400" b="1" u="sng" dirty="0"/>
              </a:p>
              <a:p>
                <a:pPr>
                  <a:lnSpc>
                    <a:spcPct val="90000"/>
                  </a:lnSpc>
                  <a:buFontTx/>
                  <a:buNone/>
                </a:pPr>
                <a:r>
                  <a:rPr lang="en-GB" sz="2400" dirty="0"/>
                  <a:t>First observe that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a14:m>
                <a:r>
                  <a:rPr lang="en-GB" sz="2400" baseline="30000" dirty="0"/>
                  <a:t>  </a:t>
                </a:r>
                <a:r>
                  <a:rPr lang="en-GB" sz="2400" dirty="0"/>
                  <a:t>is </a:t>
                </a:r>
                <a:r>
                  <a:rPr lang="en-GB" sz="2400" b="1" dirty="0">
                    <a:solidFill>
                      <a:srgbClr val="008000"/>
                    </a:solidFill>
                  </a:rPr>
                  <a:t>closed under multiplication</a:t>
                </a:r>
                <a:r>
                  <a:rPr lang="en-GB" sz="2400" dirty="0"/>
                  <a:t> modulo </a:t>
                </a:r>
                <a:r>
                  <a:rPr lang="en-GB" sz="2400" b="1" i="1" dirty="0">
                    <a:solidFill>
                      <a:srgbClr val="FF0000"/>
                    </a:solidFill>
                  </a:rPr>
                  <a:t>N</a:t>
                </a:r>
                <a:r>
                  <a:rPr lang="en-GB" sz="2400" dirty="0"/>
                  <a:t>.</a:t>
                </a:r>
              </a:p>
              <a:p>
                <a:pPr>
                  <a:lnSpc>
                    <a:spcPct val="90000"/>
                  </a:lnSpc>
                  <a:buFontTx/>
                  <a:buNone/>
                </a:pPr>
                <a:r>
                  <a:rPr lang="en-GB" sz="2400" dirty="0"/>
                  <a:t>This is because is</a:t>
                </a:r>
                <a:r>
                  <a:rPr lang="en-GB" sz="2400" b="1" dirty="0">
                    <a:solidFill>
                      <a:srgbClr val="993300"/>
                    </a:solidFill>
                  </a:rPr>
                  <a:t> </a:t>
                </a:r>
                <a:r>
                  <a:rPr lang="en-GB" sz="2400" b="1" i="1" dirty="0" smtClean="0">
                    <a:solidFill>
                      <a:srgbClr val="FF0000"/>
                    </a:solidFill>
                  </a:rPr>
                  <a:t>a</a:t>
                </a:r>
                <a:r>
                  <a:rPr lang="pl-PL" sz="2400" b="1" i="1" dirty="0" smtClean="0">
                    <a:solidFill>
                      <a:srgbClr val="FF0000"/>
                    </a:solidFill>
                  </a:rPr>
                  <a:t> </a:t>
                </a:r>
                <a:r>
                  <a:rPr lang="pl-PL" sz="2400" dirty="0" smtClean="0"/>
                  <a:t>and</a:t>
                </a:r>
                <a:r>
                  <a:rPr lang="pl-PL" sz="2400" b="1" i="1" dirty="0" smtClean="0">
                    <a:solidFill>
                      <a:srgbClr val="FF0000"/>
                    </a:solidFill>
                  </a:rPr>
                  <a:t> </a:t>
                </a:r>
                <a:r>
                  <a:rPr lang="en-GB" sz="2400" b="1" i="1" dirty="0" smtClean="0">
                    <a:solidFill>
                      <a:srgbClr val="FF0000"/>
                    </a:solidFill>
                  </a:rPr>
                  <a:t>b</a:t>
                </a:r>
                <a:r>
                  <a:rPr lang="en-GB" sz="2400" b="1" dirty="0" smtClean="0">
                    <a:solidFill>
                      <a:srgbClr val="993300"/>
                    </a:solidFill>
                  </a:rPr>
                  <a:t> </a:t>
                </a:r>
                <a:r>
                  <a:rPr lang="en-GB" sz="2400" dirty="0"/>
                  <a:t>are relatively prime to </a:t>
                </a:r>
                <a:r>
                  <a:rPr lang="en-GB" sz="2400" b="1" i="1" dirty="0">
                    <a:solidFill>
                      <a:srgbClr val="FF0000"/>
                    </a:solidFill>
                  </a:rPr>
                  <a:t>N</a:t>
                </a:r>
                <a:r>
                  <a:rPr lang="en-GB" sz="2400" dirty="0"/>
                  <a:t>, then</a:t>
                </a:r>
                <a:r>
                  <a:rPr lang="en-GB" sz="2400" b="1" dirty="0">
                    <a:solidFill>
                      <a:srgbClr val="993300"/>
                    </a:solidFill>
                  </a:rPr>
                  <a:t> </a:t>
                </a:r>
                <a:r>
                  <a:rPr lang="en-GB" sz="2400" b="1" i="1" dirty="0">
                    <a:solidFill>
                      <a:srgbClr val="FF0000"/>
                    </a:solidFill>
                  </a:rPr>
                  <a:t>ab</a:t>
                </a:r>
                <a:r>
                  <a:rPr lang="en-GB" sz="2400" dirty="0"/>
                  <a:t> is also relatively prime to</a:t>
                </a:r>
                <a:r>
                  <a:rPr lang="en-GB" sz="2400" b="1" dirty="0">
                    <a:solidFill>
                      <a:srgbClr val="993300"/>
                    </a:solidFill>
                  </a:rPr>
                  <a:t> </a:t>
                </a:r>
                <a:r>
                  <a:rPr lang="en-GB" sz="2400" b="1" i="1" dirty="0">
                    <a:solidFill>
                      <a:srgbClr val="FF0000"/>
                    </a:solidFill>
                  </a:rPr>
                  <a:t>N</a:t>
                </a:r>
                <a:r>
                  <a:rPr lang="en-GB" sz="2400" dirty="0"/>
                  <a:t>.</a:t>
                </a:r>
              </a:p>
              <a:p>
                <a:pPr>
                  <a:lnSpc>
                    <a:spcPct val="90000"/>
                  </a:lnSpc>
                  <a:buFontTx/>
                  <a:buNone/>
                </a:pPr>
                <a:r>
                  <a:rPr lang="en-GB" sz="2400" b="1" dirty="0" err="1">
                    <a:solidFill>
                      <a:srgbClr val="008000"/>
                    </a:solidFill>
                  </a:rPr>
                  <a:t>Associativity</a:t>
                </a:r>
                <a:r>
                  <a:rPr lang="en-GB" sz="2400" b="1" dirty="0">
                    <a:solidFill>
                      <a:srgbClr val="008000"/>
                    </a:solidFill>
                  </a:rPr>
                  <a:t> </a:t>
                </a:r>
                <a:r>
                  <a:rPr lang="en-GB" sz="2400" dirty="0"/>
                  <a:t>and</a:t>
                </a:r>
                <a:r>
                  <a:rPr lang="en-GB" sz="2400" b="1" dirty="0">
                    <a:solidFill>
                      <a:srgbClr val="008000"/>
                    </a:solidFill>
                  </a:rPr>
                  <a:t> </a:t>
                </a:r>
                <a:r>
                  <a:rPr lang="en-GB" sz="2400" b="1" dirty="0" err="1">
                    <a:solidFill>
                      <a:srgbClr val="008000"/>
                    </a:solidFill>
                  </a:rPr>
                  <a:t>commutativity</a:t>
                </a:r>
                <a:r>
                  <a:rPr lang="en-GB" sz="2400" dirty="0"/>
                  <a:t> are trivial.</a:t>
                </a:r>
              </a:p>
              <a:p>
                <a:pPr>
                  <a:lnSpc>
                    <a:spcPct val="90000"/>
                  </a:lnSpc>
                  <a:buFontTx/>
                  <a:buNone/>
                </a:pPr>
                <a:r>
                  <a:rPr lang="en-GB" sz="2400" b="1" dirty="0">
                    <a:solidFill>
                      <a:srgbClr val="FF0000"/>
                    </a:solidFill>
                  </a:rPr>
                  <a:t>1</a:t>
                </a:r>
                <a:r>
                  <a:rPr lang="en-GB" sz="2400" dirty="0"/>
                  <a:t> is the identity element</a:t>
                </a:r>
                <a:r>
                  <a:rPr lang="en-GB" sz="2400" dirty="0" smtClean="0"/>
                  <a:t>.</a:t>
                </a:r>
                <a:endParaRPr lang="en-GB" sz="2400" dirty="0"/>
              </a:p>
              <a:p>
                <a:pPr>
                  <a:lnSpc>
                    <a:spcPct val="90000"/>
                  </a:lnSpc>
                  <a:buFontTx/>
                  <a:buNone/>
                </a:pPr>
                <a:r>
                  <a:rPr lang="en-GB" sz="2400" dirty="0" smtClean="0"/>
                  <a:t>It remains to show that for every </a:t>
                </a:r>
                <a14:m>
                  <m:oMath xmlns:m="http://schemas.openxmlformats.org/officeDocument/2006/math">
                    <m:r>
                      <a:rPr lang="pl-PL" sz="2400" b="1" i="1" smtClean="0">
                        <a:solidFill>
                          <a:srgbClr val="FF0000"/>
                        </a:solidFill>
                        <a:latin typeface="Cambria Math" panose="02040503050406030204" pitchFamily="18" charset="0"/>
                      </a:rPr>
                      <m:t>𝒂</m:t>
                    </m:r>
                    <m:r>
                      <a:rPr lang="pl-PL" sz="2400" b="1" i="1" smtClean="0">
                        <a:solidFill>
                          <a:srgbClr val="FF0000"/>
                        </a:solidFill>
                        <a:latin typeface="Cambria Math" panose="02040503050406030204" pitchFamily="18" charset="0"/>
                      </a:rPr>
                      <m:t>∈</m:t>
                    </m:r>
                    <m:sSubSup>
                      <m:sSubSupPr>
                        <m:ctrlPr>
                          <a:rPr lang="pl-PL" sz="2400" b="1" i="1" smtClean="0">
                            <a:solidFill>
                              <a:srgbClr val="FF0000"/>
                            </a:solidFill>
                            <a:latin typeface="Cambria Math" panose="02040503050406030204" pitchFamily="18" charset="0"/>
                          </a:rPr>
                        </m:ctrlPr>
                      </m:sSubSupPr>
                      <m:e>
                        <m:r>
                          <a:rPr lang="pl-PL" sz="2400" b="1" i="1" smtClean="0">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𝑵</m:t>
                        </m:r>
                      </m:sub>
                      <m:sup>
                        <m:r>
                          <a:rPr lang="pl-PL" sz="2400" b="1" i="1" smtClean="0">
                            <a:solidFill>
                              <a:srgbClr val="FF0000"/>
                            </a:solidFill>
                            <a:latin typeface="Cambria Math" panose="02040503050406030204" pitchFamily="18" charset="0"/>
                          </a:rPr>
                          <m:t>∗</m:t>
                        </m:r>
                      </m:sup>
                    </m:sSubSup>
                  </m:oMath>
                </a14:m>
                <a:r>
                  <a:rPr lang="en-GB" sz="2400" dirty="0" smtClean="0"/>
                  <a:t> there exist</a:t>
                </a:r>
                <a:r>
                  <a:rPr lang="pl-PL" sz="2400" dirty="0" smtClean="0"/>
                  <a:t> </a:t>
                </a:r>
                <a14:m>
                  <m:oMath xmlns:m="http://schemas.openxmlformats.org/officeDocument/2006/math">
                    <m:r>
                      <a:rPr lang="pl-PL" sz="2400" b="1" i="1" smtClean="0">
                        <a:solidFill>
                          <a:srgbClr val="FF0000"/>
                        </a:solidFill>
                        <a:latin typeface="Cambria Math" panose="02040503050406030204" pitchFamily="18" charset="0"/>
                      </a:rPr>
                      <m:t>𝒃</m:t>
                    </m:r>
                    <m:r>
                      <a:rPr lang="pl-PL" sz="2400" b="1" i="1" smtClean="0">
                        <a:solidFill>
                          <a:srgbClr val="FF0000"/>
                        </a:solidFill>
                        <a:latin typeface="Cambria Math" panose="02040503050406030204" pitchFamily="18" charset="0"/>
                      </a:rPr>
                      <m:t>∈</m:t>
                    </m:r>
                    <m:sSubSup>
                      <m:sSubSupPr>
                        <m:ctrlPr>
                          <a:rPr lang="pl-PL" sz="2400" b="1" i="1" smtClean="0">
                            <a:solidFill>
                              <a:srgbClr val="FF0000"/>
                            </a:solidFill>
                            <a:latin typeface="Cambria Math" panose="02040503050406030204" pitchFamily="18" charset="0"/>
                          </a:rPr>
                        </m:ctrlPr>
                      </m:sSubSupPr>
                      <m:e>
                        <m:r>
                          <a:rPr lang="pl-PL" sz="2400" b="1" i="1" smtClean="0">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𝑵</m:t>
                        </m:r>
                      </m:sub>
                      <m:sup>
                        <m:r>
                          <a:rPr lang="pl-PL" sz="2400" b="1" i="1" smtClean="0">
                            <a:solidFill>
                              <a:srgbClr val="FF0000"/>
                            </a:solidFill>
                            <a:latin typeface="Cambria Math" panose="02040503050406030204" pitchFamily="18" charset="0"/>
                          </a:rPr>
                          <m:t>∗</m:t>
                        </m:r>
                      </m:sup>
                    </m:sSubSup>
                  </m:oMath>
                </a14:m>
                <a:r>
                  <a:rPr lang="pl-PL" sz="2400" b="1" dirty="0" smtClean="0">
                    <a:solidFill>
                      <a:srgbClr val="FF0000"/>
                    </a:solidFill>
                  </a:rPr>
                  <a:t> </a:t>
                </a:r>
                <a:r>
                  <a:rPr lang="en-GB" sz="2400" dirty="0" smtClean="0"/>
                  <a:t>that is an </a:t>
                </a:r>
                <a:r>
                  <a:rPr lang="en-GB" sz="2400" b="1" dirty="0" smtClean="0">
                    <a:solidFill>
                      <a:srgbClr val="008000"/>
                    </a:solidFill>
                  </a:rPr>
                  <a:t>inverse </a:t>
                </a:r>
                <a:r>
                  <a:rPr lang="en-US" sz="2400" b="1" dirty="0" smtClean="0">
                    <a:solidFill>
                      <a:srgbClr val="008000"/>
                    </a:solidFill>
                  </a:rPr>
                  <a:t>of </a:t>
                </a:r>
                <a:r>
                  <a:rPr lang="en-US" sz="2400" b="1" i="1" dirty="0" smtClean="0">
                    <a:solidFill>
                      <a:srgbClr val="FF0000"/>
                    </a:solidFill>
                  </a:rPr>
                  <a:t>a</a:t>
                </a:r>
                <a:r>
                  <a:rPr lang="en-GB" sz="2400" b="1" dirty="0" smtClean="0">
                    <a:solidFill>
                      <a:srgbClr val="008000"/>
                    </a:solidFill>
                  </a:rPr>
                  <a:t> modulo </a:t>
                </a:r>
                <a:r>
                  <a:rPr lang="en-GB" sz="2400" b="1" i="1" dirty="0" smtClean="0">
                    <a:solidFill>
                      <a:srgbClr val="FF0000"/>
                    </a:solidFill>
                  </a:rPr>
                  <a:t>N</a:t>
                </a:r>
                <a:r>
                  <a:rPr lang="en-GB" sz="2400" dirty="0" smtClean="0"/>
                  <a:t>. </a:t>
                </a:r>
              </a:p>
              <a:p>
                <a:pPr>
                  <a:lnSpc>
                    <a:spcPct val="90000"/>
                  </a:lnSpc>
                  <a:buFontTx/>
                  <a:buNone/>
                </a:pPr>
                <a:endParaRPr lang="en-GB" sz="2400" dirty="0"/>
              </a:p>
              <a:p>
                <a:pPr>
                  <a:lnSpc>
                    <a:spcPct val="90000"/>
                  </a:lnSpc>
                  <a:buFontTx/>
                  <a:buNone/>
                </a:pPr>
                <a:endParaRPr lang="en-US" sz="2400" baseline="30000" dirty="0"/>
              </a:p>
            </p:txBody>
          </p:sp>
        </mc:Choice>
        <mc:Fallback xmlns="">
          <p:sp>
            <p:nvSpPr>
              <p:cNvPr id="189443" name="Rectangle 3"/>
              <p:cNvSpPr>
                <a:spLocks noGrp="1" noRot="1" noChangeAspect="1" noMove="1" noResize="1" noEditPoints="1" noAdjustHandles="1" noChangeArrowheads="1" noChangeShapeType="1" noTextEdit="1"/>
              </p:cNvSpPr>
              <p:nvPr>
                <p:ph type="body" idx="1"/>
              </p:nvPr>
            </p:nvSpPr>
            <p:spPr>
              <a:xfrm>
                <a:off x="179512" y="857232"/>
                <a:ext cx="8750206" cy="5072098"/>
              </a:xfrm>
              <a:blipFill>
                <a:blip r:embed="rId7"/>
                <a:stretch>
                  <a:fillRect l="-1045" t="-1803" r="-1393"/>
                </a:stretch>
              </a:blipFill>
            </p:spPr>
            <p:txBody>
              <a:bodyPr/>
              <a:lstStyle/>
              <a:p>
                <a:r>
                  <a:rPr lang="pl-PL">
                    <a:noFill/>
                  </a:rPr>
                  <a:t> </a:t>
                </a:r>
              </a:p>
            </p:txBody>
          </p:sp>
        </mc:Fallback>
      </mc:AlternateContent>
      <p:sp>
        <p:nvSpPr>
          <p:cNvPr id="7" name="Rectangular Callout 6"/>
          <p:cNvSpPr/>
          <p:nvPr/>
        </p:nvSpPr>
        <p:spPr>
          <a:xfrm>
            <a:off x="785786" y="5500702"/>
            <a:ext cx="7786742" cy="1000132"/>
          </a:xfrm>
          <a:prstGeom prst="wedgeRectCallout">
            <a:avLst>
              <a:gd name="adj1" fmla="val -19788"/>
              <a:gd name="adj2" fmla="val -89081"/>
            </a:avLst>
          </a:prstGeom>
          <a:solidFill>
            <a:schemeClr val="bg1"/>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mbria" panose="02040503050406030204" pitchFamily="18" charset="0"/>
              </a:rPr>
              <a:t>We say that </a:t>
            </a:r>
            <a:r>
              <a:rPr lang="en-US" sz="2400" b="1" i="1" dirty="0" smtClean="0">
                <a:solidFill>
                  <a:srgbClr val="FF0000"/>
                </a:solidFill>
                <a:latin typeface="Cambria" panose="02040503050406030204" pitchFamily="18" charset="0"/>
              </a:rPr>
              <a:t>b</a:t>
            </a:r>
            <a:r>
              <a:rPr lang="en-US" sz="2400" i="1" dirty="0" smtClean="0">
                <a:solidFill>
                  <a:srgbClr val="FF0000"/>
                </a:solidFill>
                <a:latin typeface="Cambria" panose="02040503050406030204" pitchFamily="18" charset="0"/>
              </a:rPr>
              <a:t> </a:t>
            </a:r>
            <a:r>
              <a:rPr lang="en-US" sz="2400" dirty="0" smtClean="0">
                <a:solidFill>
                  <a:schemeClr val="tx1"/>
                </a:solidFill>
                <a:latin typeface="Cambria" panose="02040503050406030204" pitchFamily="18" charset="0"/>
              </a:rPr>
              <a:t>is an </a:t>
            </a:r>
            <a:r>
              <a:rPr lang="en-US" sz="2400" b="1" dirty="0" smtClean="0">
                <a:solidFill>
                  <a:srgbClr val="008000"/>
                </a:solidFill>
                <a:latin typeface="Cambria" panose="02040503050406030204" pitchFamily="18" charset="0"/>
              </a:rPr>
              <a:t>inverse of </a:t>
            </a:r>
            <a:r>
              <a:rPr lang="en-US" sz="2400" b="1" i="1" dirty="0" smtClean="0">
                <a:solidFill>
                  <a:srgbClr val="FF0000"/>
                </a:solidFill>
                <a:latin typeface="Cambria" panose="02040503050406030204" pitchFamily="18" charset="0"/>
              </a:rPr>
              <a:t>a</a:t>
            </a:r>
            <a:r>
              <a:rPr lang="en-US" sz="2400" b="1" dirty="0" smtClean="0">
                <a:solidFill>
                  <a:srgbClr val="008000"/>
                </a:solidFill>
                <a:latin typeface="Cambria" panose="02040503050406030204" pitchFamily="18" charset="0"/>
              </a:rPr>
              <a:t> modulo </a:t>
            </a:r>
            <a:r>
              <a:rPr lang="en-US" sz="2400" b="1" i="1" dirty="0" smtClean="0">
                <a:solidFill>
                  <a:srgbClr val="FF0000"/>
                </a:solidFill>
                <a:latin typeface="Cambria" panose="02040503050406030204" pitchFamily="18" charset="0"/>
              </a:rPr>
              <a:t>N</a:t>
            </a:r>
            <a:r>
              <a:rPr lang="en-US" sz="2400" b="1" dirty="0" smtClean="0">
                <a:solidFill>
                  <a:srgbClr val="008000"/>
                </a:solidFill>
                <a:latin typeface="Cambria" panose="02040503050406030204" pitchFamily="18" charset="0"/>
              </a:rPr>
              <a:t> </a:t>
            </a:r>
            <a:r>
              <a:rPr lang="en-US" sz="2400" dirty="0" smtClean="0">
                <a:solidFill>
                  <a:schemeClr val="tx1"/>
                </a:solidFill>
                <a:latin typeface="Cambria" panose="02040503050406030204" pitchFamily="18" charset="0"/>
              </a:rPr>
              <a:t>if:</a:t>
            </a:r>
          </a:p>
          <a:p>
            <a:pPr algn="ctr"/>
            <a:r>
              <a:rPr lang="en-US" sz="2400" b="1" i="1" dirty="0" smtClean="0">
                <a:solidFill>
                  <a:srgbClr val="FF0000"/>
                </a:solidFill>
                <a:latin typeface="Cambria" panose="02040503050406030204" pitchFamily="18" charset="0"/>
              </a:rPr>
              <a:t>a · b </a:t>
            </a:r>
            <a:r>
              <a:rPr lang="en-US" sz="2400" b="1" dirty="0" smtClean="0">
                <a:solidFill>
                  <a:srgbClr val="FF0000"/>
                </a:solidFill>
                <a:latin typeface="Cambria" panose="02040503050406030204" pitchFamily="18" charset="0"/>
              </a:rPr>
              <a:t>= 1 mod </a:t>
            </a:r>
            <a:r>
              <a:rPr lang="en-US" sz="2400" b="1" i="1" dirty="0" smtClean="0">
                <a:solidFill>
                  <a:srgbClr val="FF0000"/>
                </a:solidFill>
                <a:latin typeface="Cambria" panose="02040503050406030204" pitchFamily="18" charset="0"/>
              </a:rPr>
              <a:t>N</a:t>
            </a:r>
            <a:endParaRPr lang="en-US" sz="2400" b="1" i="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4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94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4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4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94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94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94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2333EEA-E24C-42A5-AE7E-A1B5EC5400FE}" type="slidenum">
              <a:rPr lang="it-IT"/>
              <a:pPr/>
              <a:t>25</a:t>
            </a:fld>
            <a:endParaRPr lang="it-IT" dirty="0"/>
          </a:p>
        </p:txBody>
      </p:sp>
      <p:sp>
        <p:nvSpPr>
          <p:cNvPr id="191491" name="Rectangle 3"/>
          <p:cNvSpPr>
            <a:spLocks noGrp="1" noChangeArrowheads="1"/>
          </p:cNvSpPr>
          <p:nvPr>
            <p:ph type="body" idx="1"/>
          </p:nvPr>
        </p:nvSpPr>
        <p:spPr>
          <a:xfrm>
            <a:off x="428596" y="2371547"/>
            <a:ext cx="8358246" cy="2571768"/>
          </a:xfrm>
          <a:solidFill>
            <a:schemeClr val="bg1"/>
          </a:solidFill>
          <a:effectLst>
            <a:glow rad="228600">
              <a:schemeClr val="accent5">
                <a:satMod val="175000"/>
                <a:alpha val="40000"/>
              </a:schemeClr>
            </a:glow>
          </a:effectLst>
        </p:spPr>
        <p:txBody>
          <a:bodyPr>
            <a:noAutofit/>
          </a:bodyPr>
          <a:lstStyle/>
          <a:p>
            <a:pPr>
              <a:lnSpc>
                <a:spcPct val="80000"/>
              </a:lnSpc>
              <a:buFontTx/>
              <a:buNone/>
            </a:pPr>
            <a:r>
              <a:rPr lang="en-GB" sz="2800" b="1" u="sng" dirty="0" smtClean="0"/>
              <a:t>Proof</a:t>
            </a:r>
            <a:r>
              <a:rPr lang="en-GB" sz="2800" dirty="0" smtClean="0"/>
              <a:t>  Since </a:t>
            </a:r>
            <a:r>
              <a:rPr lang="en-GB" sz="2800" b="1" dirty="0" err="1">
                <a:solidFill>
                  <a:srgbClr val="FF0000"/>
                </a:solidFill>
              </a:rPr>
              <a:t>gcd</a:t>
            </a:r>
            <a:r>
              <a:rPr lang="en-GB" sz="2800" b="1" dirty="0">
                <a:solidFill>
                  <a:srgbClr val="FF0000"/>
                </a:solidFill>
              </a:rPr>
              <a:t>(</a:t>
            </a:r>
            <a:r>
              <a:rPr lang="en-GB" sz="2800" b="1" i="1" dirty="0" err="1">
                <a:solidFill>
                  <a:srgbClr val="FF0000"/>
                </a:solidFill>
              </a:rPr>
              <a:t>a,N</a:t>
            </a:r>
            <a:r>
              <a:rPr lang="en-GB" sz="2800" b="1" dirty="0">
                <a:solidFill>
                  <a:srgbClr val="FF0000"/>
                </a:solidFill>
              </a:rPr>
              <a:t>) = 1</a:t>
            </a:r>
            <a:r>
              <a:rPr lang="en-GB" sz="2800" dirty="0">
                <a:solidFill>
                  <a:srgbClr val="FF0000"/>
                </a:solidFill>
              </a:rPr>
              <a:t> </a:t>
            </a:r>
            <a:r>
              <a:rPr lang="en-GB" sz="2800" dirty="0"/>
              <a:t>there always exist integers </a:t>
            </a:r>
            <a:r>
              <a:rPr lang="en-GB" sz="2800" b="1" i="1" dirty="0">
                <a:solidFill>
                  <a:srgbClr val="FF0000"/>
                </a:solidFill>
              </a:rPr>
              <a:t>X</a:t>
            </a:r>
            <a:r>
              <a:rPr lang="en-GB" sz="2800" dirty="0"/>
              <a:t> and</a:t>
            </a:r>
            <a:r>
              <a:rPr lang="en-GB" sz="2800" b="1" i="1" dirty="0">
                <a:solidFill>
                  <a:srgbClr val="FF0000"/>
                </a:solidFill>
              </a:rPr>
              <a:t> Y</a:t>
            </a:r>
            <a:r>
              <a:rPr lang="en-GB" sz="2800" i="1" dirty="0">
                <a:solidFill>
                  <a:srgbClr val="FF0000"/>
                </a:solidFill>
              </a:rPr>
              <a:t> </a:t>
            </a:r>
            <a:r>
              <a:rPr lang="en-GB" sz="2800" dirty="0"/>
              <a:t>such that</a:t>
            </a:r>
          </a:p>
          <a:p>
            <a:pPr algn="ctr">
              <a:lnSpc>
                <a:spcPct val="80000"/>
              </a:lnSpc>
              <a:buFontTx/>
              <a:buNone/>
            </a:pPr>
            <a:r>
              <a:rPr lang="en-GB" sz="2800" b="1" i="1" dirty="0" err="1">
                <a:solidFill>
                  <a:srgbClr val="FF0000"/>
                </a:solidFill>
              </a:rPr>
              <a:t>Xa</a:t>
            </a:r>
            <a:r>
              <a:rPr lang="en-GB" sz="2800" b="1" dirty="0">
                <a:solidFill>
                  <a:srgbClr val="FF0000"/>
                </a:solidFill>
              </a:rPr>
              <a:t> + </a:t>
            </a:r>
            <a:r>
              <a:rPr lang="en-GB" sz="2800" b="1" i="1" dirty="0">
                <a:solidFill>
                  <a:srgbClr val="FF0000"/>
                </a:solidFill>
              </a:rPr>
              <a:t>YN</a:t>
            </a:r>
            <a:r>
              <a:rPr lang="en-GB" sz="2800" b="1" dirty="0">
                <a:solidFill>
                  <a:srgbClr val="FF0000"/>
                </a:solidFill>
              </a:rPr>
              <a:t> = 1</a:t>
            </a:r>
            <a:r>
              <a:rPr lang="en-GB" sz="2800" b="1" dirty="0"/>
              <a:t>.</a:t>
            </a:r>
          </a:p>
          <a:p>
            <a:pPr algn="ctr">
              <a:lnSpc>
                <a:spcPct val="80000"/>
              </a:lnSpc>
              <a:buFontTx/>
              <a:buNone/>
            </a:pPr>
            <a:endParaRPr lang="en-GB" sz="2800" b="1" dirty="0"/>
          </a:p>
          <a:p>
            <a:pPr>
              <a:lnSpc>
                <a:spcPct val="80000"/>
              </a:lnSpc>
              <a:buFontTx/>
              <a:buNone/>
            </a:pPr>
            <a:r>
              <a:rPr lang="en-GB" sz="2800" dirty="0"/>
              <a:t>Therefore </a:t>
            </a:r>
            <a:r>
              <a:rPr lang="en-GB" sz="2800" b="1" i="1" dirty="0" err="1" smtClean="0">
                <a:solidFill>
                  <a:srgbClr val="FF0000"/>
                </a:solidFill>
              </a:rPr>
              <a:t>Xa</a:t>
            </a:r>
            <a:r>
              <a:rPr lang="en-GB" sz="2800" b="1" dirty="0" smtClean="0">
                <a:solidFill>
                  <a:srgbClr val="FF0000"/>
                </a:solidFill>
              </a:rPr>
              <a:t> </a:t>
            </a:r>
            <a:r>
              <a:rPr lang="en-GB" sz="2800" b="1" dirty="0">
                <a:solidFill>
                  <a:srgbClr val="FF0000"/>
                </a:solidFill>
              </a:rPr>
              <a:t>= 1 (mod </a:t>
            </a:r>
            <a:r>
              <a:rPr lang="en-GB" sz="2800" b="1" i="1" dirty="0">
                <a:solidFill>
                  <a:srgbClr val="FF0000"/>
                </a:solidFill>
              </a:rPr>
              <a:t>N</a:t>
            </a:r>
            <a:r>
              <a:rPr lang="en-GB" sz="2800" b="1" dirty="0">
                <a:solidFill>
                  <a:srgbClr val="FF0000"/>
                </a:solidFill>
              </a:rPr>
              <a:t>).</a:t>
            </a:r>
          </a:p>
          <a:p>
            <a:pPr algn="r">
              <a:lnSpc>
                <a:spcPct val="80000"/>
              </a:lnSpc>
              <a:buFontTx/>
              <a:buNone/>
            </a:pPr>
            <a:r>
              <a:rPr lang="en-GB" sz="2800" b="1" dirty="0" smtClean="0"/>
              <a:t>QED</a:t>
            </a:r>
            <a:endParaRPr lang="en-US" sz="2800" b="1" dirty="0"/>
          </a:p>
        </p:txBody>
      </p:sp>
      <mc:AlternateContent xmlns:mc="http://schemas.openxmlformats.org/markup-compatibility/2006" xmlns:a14="http://schemas.microsoft.com/office/drawing/2010/main">
        <mc:Choice Requires="a14">
          <p:sp>
            <p:nvSpPr>
              <p:cNvPr id="7" name="Rectangle 6"/>
              <p:cNvSpPr/>
              <p:nvPr/>
            </p:nvSpPr>
            <p:spPr>
              <a:xfrm>
                <a:off x="428596" y="514159"/>
                <a:ext cx="8358246" cy="1471172"/>
              </a:xfrm>
              <a:prstGeom prst="rect">
                <a:avLst/>
              </a:prstGeom>
              <a:solidFill>
                <a:schemeClr val="bg1"/>
              </a:solidFill>
              <a:effectLst>
                <a:glow rad="228600">
                  <a:schemeClr val="accent6">
                    <a:satMod val="175000"/>
                    <a:alpha val="40000"/>
                  </a:schemeClr>
                </a:glow>
              </a:effectLst>
            </p:spPr>
            <p:txBody>
              <a:bodyPr wrap="square">
                <a:spAutoFit/>
              </a:bodyPr>
              <a:lstStyle/>
              <a:p>
                <a:pPr>
                  <a:lnSpc>
                    <a:spcPct val="80000"/>
                  </a:lnSpc>
                  <a:buFontTx/>
                  <a:buNone/>
                </a:pPr>
                <a:r>
                  <a:rPr lang="en-GB" sz="2800" b="1" u="sng" dirty="0" smtClean="0">
                    <a:latin typeface="Cambria" panose="02040503050406030204" pitchFamily="18" charset="0"/>
                  </a:rPr>
                  <a:t>Lemma </a:t>
                </a:r>
              </a:p>
              <a:p>
                <a:pPr>
                  <a:lnSpc>
                    <a:spcPct val="80000"/>
                  </a:lnSpc>
                  <a:buFontTx/>
                  <a:buNone/>
                </a:pPr>
                <a:r>
                  <a:rPr lang="en-GB" sz="2800" dirty="0" smtClean="0">
                    <a:latin typeface="Cambria" panose="02040503050406030204" pitchFamily="18" charset="0"/>
                  </a:rPr>
                  <a:t>Suppose that </a:t>
                </a:r>
                <a:r>
                  <a:rPr lang="en-GB" sz="2800" b="1" dirty="0" err="1" smtClean="0">
                    <a:solidFill>
                      <a:srgbClr val="FF0000"/>
                    </a:solidFill>
                    <a:latin typeface="Cambria" panose="02040503050406030204" pitchFamily="18" charset="0"/>
                  </a:rPr>
                  <a:t>gcd</a:t>
                </a:r>
                <a:r>
                  <a:rPr lang="en-GB" sz="2800" b="1" dirty="0" smtClean="0">
                    <a:solidFill>
                      <a:srgbClr val="FF0000"/>
                    </a:solidFill>
                    <a:latin typeface="Cambria" panose="02040503050406030204" pitchFamily="18" charset="0"/>
                  </a:rPr>
                  <a:t>(</a:t>
                </a:r>
                <a:r>
                  <a:rPr lang="en-GB" sz="2800" b="1" i="1" dirty="0" err="1" smtClean="0">
                    <a:solidFill>
                      <a:srgbClr val="FF0000"/>
                    </a:solidFill>
                    <a:latin typeface="Cambria" panose="02040503050406030204" pitchFamily="18" charset="0"/>
                  </a:rPr>
                  <a:t>a,N</a:t>
                </a:r>
                <a:r>
                  <a:rPr lang="en-GB" sz="2800" b="1" dirty="0" smtClean="0">
                    <a:solidFill>
                      <a:srgbClr val="FF0000"/>
                    </a:solidFill>
                    <a:latin typeface="Cambria" panose="02040503050406030204" pitchFamily="18" charset="0"/>
                  </a:rPr>
                  <a:t>) = 1</a:t>
                </a:r>
                <a:r>
                  <a:rPr lang="en-GB" sz="2800" dirty="0" smtClean="0">
                    <a:latin typeface="Cambria" panose="02040503050406030204" pitchFamily="18" charset="0"/>
                  </a:rPr>
                  <a:t>.  Then for every </a:t>
                </a:r>
                <a14:m>
                  <m:oMath xmlns:m="http://schemas.openxmlformats.org/officeDocument/2006/math">
                    <m:sSubSup>
                      <m:sSubSupPr>
                        <m:ctrlPr>
                          <a:rPr lang="pl-PL" sz="2800" b="1" i="1">
                            <a:solidFill>
                              <a:srgbClr val="FF0000"/>
                            </a:solidFill>
                            <a:latin typeface="Cambria Math" panose="02040503050406030204" pitchFamily="18" charset="0"/>
                          </a:rPr>
                        </m:ctrlPr>
                      </m:sSubSupPr>
                      <m:e>
                        <m:r>
                          <a:rPr lang="pl-PL" sz="2800" b="1" i="1" smtClean="0">
                            <a:solidFill>
                              <a:srgbClr val="FF0000"/>
                            </a:solidFill>
                            <a:latin typeface="Cambria Math" panose="02040503050406030204" pitchFamily="18" charset="0"/>
                          </a:rPr>
                          <m:t>𝒂</m:t>
                        </m:r>
                        <m:r>
                          <a:rPr lang="pl-PL" sz="2800" b="1" i="1" smtClean="0">
                            <a:solidFill>
                              <a:srgbClr val="FF0000"/>
                            </a:solidFill>
                            <a:latin typeface="Cambria Math" panose="02040503050406030204" pitchFamily="18" charset="0"/>
                          </a:rPr>
                          <m:t>∈</m:t>
                        </m:r>
                        <m:r>
                          <a:rPr lang="pl-PL" sz="2800" b="1" i="1">
                            <a:solidFill>
                              <a:srgbClr val="FF0000"/>
                            </a:solidFill>
                            <a:latin typeface="Cambria Math" panose="02040503050406030204" pitchFamily="18" charset="0"/>
                          </a:rPr>
                          <m:t>𝒁</m:t>
                        </m:r>
                      </m:e>
                      <m:sub>
                        <m:r>
                          <a:rPr lang="pl-PL" sz="2800" b="1" i="1">
                            <a:solidFill>
                              <a:srgbClr val="FF0000"/>
                            </a:solidFill>
                            <a:latin typeface="Cambria Math" panose="02040503050406030204" pitchFamily="18" charset="0"/>
                          </a:rPr>
                          <m:t>𝑵</m:t>
                        </m:r>
                      </m:sub>
                      <m:sup>
                        <m:r>
                          <a:rPr lang="pl-PL" sz="2800" b="1" i="1">
                            <a:solidFill>
                              <a:srgbClr val="FF0000"/>
                            </a:solidFill>
                            <a:latin typeface="Cambria Math" panose="02040503050406030204" pitchFamily="18" charset="0"/>
                          </a:rPr>
                          <m:t>∗</m:t>
                        </m:r>
                      </m:sup>
                    </m:sSubSup>
                  </m:oMath>
                </a14:m>
                <a:r>
                  <a:rPr lang="en-GB" sz="2800" dirty="0" smtClean="0">
                    <a:latin typeface="Cambria" panose="02040503050406030204" pitchFamily="18" charset="0"/>
                  </a:rPr>
                  <a:t> there always exist an element </a:t>
                </a:r>
                <a14:m>
                  <m:oMath xmlns:m="http://schemas.openxmlformats.org/officeDocument/2006/math">
                    <m:r>
                      <a:rPr lang="pl-PL" sz="2800" b="1" i="1" smtClean="0">
                        <a:solidFill>
                          <a:srgbClr val="FF0000"/>
                        </a:solidFill>
                        <a:latin typeface="Cambria Math" panose="02040503050406030204" pitchFamily="18" charset="0"/>
                      </a:rPr>
                      <m:t>𝑿</m:t>
                    </m:r>
                    <m:r>
                      <a:rPr lang="pl-PL" sz="2800" b="1" i="1" smtClean="0">
                        <a:solidFill>
                          <a:srgbClr val="FF0000"/>
                        </a:solidFill>
                        <a:latin typeface="Cambria Math" panose="02040503050406030204" pitchFamily="18" charset="0"/>
                      </a:rPr>
                      <m:t>∈</m:t>
                    </m:r>
                    <m:r>
                      <a:rPr lang="pl-PL" sz="2800" b="1" i="1" smtClean="0">
                        <a:solidFill>
                          <a:srgbClr val="FF0000"/>
                        </a:solidFill>
                        <a:latin typeface="Cambria Math" panose="02040503050406030204" pitchFamily="18" charset="0"/>
                      </a:rPr>
                      <m:t>𝒁</m:t>
                    </m:r>
                    <m:r>
                      <a:rPr lang="pl-PL" sz="2800" b="0" i="1" smtClean="0">
                        <a:latin typeface="Cambria Math" panose="02040503050406030204" pitchFamily="18" charset="0"/>
                      </a:rPr>
                      <m:t> </m:t>
                    </m:r>
                  </m:oMath>
                </a14:m>
                <a:r>
                  <a:rPr lang="en-GB" sz="2800" dirty="0" smtClean="0">
                    <a:latin typeface="Cambria" panose="02040503050406030204" pitchFamily="18" charset="0"/>
                  </a:rPr>
                  <a:t>such that</a:t>
                </a:r>
              </a:p>
              <a:p>
                <a:pPr algn="ctr">
                  <a:lnSpc>
                    <a:spcPct val="80000"/>
                  </a:lnSpc>
                  <a:buFontTx/>
                  <a:buNone/>
                </a:pPr>
                <a:r>
                  <a:rPr lang="en-GB" sz="2800" b="1" i="1" dirty="0" smtClean="0">
                    <a:solidFill>
                      <a:srgbClr val="FF0000"/>
                    </a:solidFill>
                    <a:latin typeface="Cambria" panose="02040503050406030204" pitchFamily="18" charset="0"/>
                  </a:rPr>
                  <a:t>X · a</a:t>
                </a:r>
                <a:r>
                  <a:rPr lang="en-GB" sz="2800" b="1" dirty="0" smtClean="0">
                    <a:solidFill>
                      <a:srgbClr val="FF0000"/>
                    </a:solidFill>
                    <a:latin typeface="Cambria" panose="02040503050406030204" pitchFamily="18" charset="0"/>
                  </a:rPr>
                  <a:t> mod </a:t>
                </a:r>
                <a:r>
                  <a:rPr lang="en-GB" sz="2800" b="1" i="1" dirty="0" smtClean="0">
                    <a:solidFill>
                      <a:srgbClr val="FF0000"/>
                    </a:solidFill>
                    <a:latin typeface="Cambria" panose="02040503050406030204" pitchFamily="18" charset="0"/>
                  </a:rPr>
                  <a:t>N </a:t>
                </a:r>
                <a:r>
                  <a:rPr lang="en-GB" sz="2800" b="1" dirty="0" smtClean="0">
                    <a:solidFill>
                      <a:srgbClr val="FF0000"/>
                    </a:solidFill>
                    <a:latin typeface="Cambria" panose="02040503050406030204" pitchFamily="18" charset="0"/>
                  </a:rPr>
                  <a:t>= 1</a:t>
                </a:r>
                <a:r>
                  <a:rPr lang="en-GB" sz="2800" dirty="0" smtClean="0">
                    <a:latin typeface="Cambria" panose="02040503050406030204" pitchFamily="18" charset="0"/>
                  </a:rPr>
                  <a:t>.</a:t>
                </a:r>
                <a:endParaRPr lang="en-GB" sz="2800" dirty="0">
                  <a:latin typeface="Cambria"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8596" y="514159"/>
                <a:ext cx="8358246" cy="1471172"/>
              </a:xfrm>
              <a:prstGeom prst="rect">
                <a:avLst/>
              </a:prstGeom>
              <a:blipFill>
                <a:blip r:embed="rId6"/>
                <a:stretch>
                  <a:fillRect/>
                </a:stretch>
              </a:blipFill>
              <a:effectLst>
                <a:glow rad="228600">
                  <a:schemeClr val="accent6">
                    <a:satMod val="175000"/>
                    <a:alpha val="40000"/>
                  </a:schemeClr>
                </a:glow>
              </a:effectLst>
            </p:spPr>
            <p:txBody>
              <a:bodyPr/>
              <a:lstStyle/>
              <a:p>
                <a:r>
                  <a:rPr lang="pl-PL">
                    <a:noFill/>
                  </a:rPr>
                  <a:t> </a:t>
                </a:r>
              </a:p>
            </p:txBody>
          </p:sp>
        </mc:Fallback>
      </mc:AlternateContent>
      <p:sp>
        <p:nvSpPr>
          <p:cNvPr id="6" name="Rectangle 5"/>
          <p:cNvSpPr/>
          <p:nvPr/>
        </p:nvSpPr>
        <p:spPr>
          <a:xfrm>
            <a:off x="428596" y="5300505"/>
            <a:ext cx="8358246" cy="1200329"/>
          </a:xfrm>
          <a:prstGeom prst="rect">
            <a:avLst/>
          </a:prstGeom>
          <a:solidFill>
            <a:schemeClr val="bg1"/>
          </a:solidFill>
          <a:effectLst>
            <a:glow rad="228600">
              <a:schemeClr val="accent4">
                <a:satMod val="175000"/>
                <a:alpha val="40000"/>
              </a:schemeClr>
            </a:glow>
          </a:effectLst>
        </p:spPr>
        <p:txBody>
          <a:bodyPr wrap="square">
            <a:spAutoFit/>
          </a:bodyPr>
          <a:lstStyle/>
          <a:p>
            <a:r>
              <a:rPr lang="en-GB" sz="2400" b="1" u="sng" dirty="0" smtClean="0">
                <a:latin typeface="Cambria" panose="02040503050406030204" pitchFamily="18" charset="0"/>
                <a:cs typeface="Arial" pitchFamily="34" charset="0"/>
              </a:rPr>
              <a:t>Observation</a:t>
            </a:r>
            <a:r>
              <a:rPr lang="en-GB" sz="2400" dirty="0" smtClean="0">
                <a:latin typeface="Cambria" panose="02040503050406030204" pitchFamily="18" charset="0"/>
                <a:cs typeface="Arial" pitchFamily="34" charset="0"/>
              </a:rPr>
              <a:t/>
            </a:r>
            <a:br>
              <a:rPr lang="en-GB" sz="2400" dirty="0" smtClean="0">
                <a:latin typeface="Cambria" panose="02040503050406030204" pitchFamily="18" charset="0"/>
                <a:cs typeface="Arial" pitchFamily="34" charset="0"/>
              </a:rPr>
            </a:br>
            <a:r>
              <a:rPr lang="en-GB" sz="2400" dirty="0" smtClean="0">
                <a:latin typeface="Cambria" panose="02040503050406030204" pitchFamily="18" charset="0"/>
                <a:cs typeface="Arial" pitchFamily="34" charset="0"/>
              </a:rPr>
              <a:t>Such an </a:t>
            </a:r>
            <a:r>
              <a:rPr lang="en-GB" sz="2400" b="1" i="1" dirty="0" smtClean="0">
                <a:solidFill>
                  <a:srgbClr val="FF0000"/>
                </a:solidFill>
                <a:latin typeface="Cambria" panose="02040503050406030204" pitchFamily="18" charset="0"/>
                <a:cs typeface="Arial" pitchFamily="34" charset="0"/>
              </a:rPr>
              <a:t>X</a:t>
            </a:r>
            <a:r>
              <a:rPr lang="en-GB" sz="2400" dirty="0" smtClean="0">
                <a:latin typeface="Cambria" panose="02040503050406030204" pitchFamily="18" charset="0"/>
                <a:cs typeface="Arial" pitchFamily="34" charset="0"/>
              </a:rPr>
              <a:t> can be efficiently computed (using the </a:t>
            </a:r>
            <a:r>
              <a:rPr lang="en-GB" sz="2400" b="1" dirty="0" smtClean="0">
                <a:latin typeface="Cambria" panose="02040503050406030204" pitchFamily="18" charset="0"/>
                <a:cs typeface="Arial" pitchFamily="34" charset="0"/>
              </a:rPr>
              <a:t>extended </a:t>
            </a:r>
            <a:r>
              <a:rPr lang="en-GB" sz="2400" b="1" dirty="0" smtClean="0">
                <a:latin typeface="Cambria" panose="02040503050406030204" pitchFamily="18" charset="0"/>
              </a:rPr>
              <a:t>Euclidian algorithm</a:t>
            </a:r>
            <a:r>
              <a:rPr lang="en-GB" sz="2400" dirty="0" smtClean="0">
                <a:latin typeface="Cambria" panose="02040503050406030204" pitchFamily="18" charset="0"/>
              </a:rPr>
              <a:t>).</a:t>
            </a:r>
            <a:endParaRPr lang="en-US" sz="24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remains?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7329510" cy="4525963"/>
              </a:xfrm>
            </p:spPr>
            <p:txBody>
              <a:bodyPr>
                <a:normAutofit fontScale="92500" lnSpcReduction="10000"/>
              </a:bodyPr>
              <a:lstStyle/>
              <a:p>
                <a:pPr>
                  <a:buNone/>
                </a:pPr>
                <a:r>
                  <a:rPr lang="en-US" b="1" i="1" dirty="0" smtClean="0">
                    <a:solidFill>
                      <a:srgbClr val="FF0000"/>
                    </a:solidFill>
                  </a:rPr>
                  <a:t>X</a:t>
                </a:r>
                <a:r>
                  <a:rPr lang="en-US" b="1" dirty="0" smtClean="0">
                    <a:solidFill>
                      <a:srgbClr val="C00000"/>
                    </a:solidFill>
                  </a:rPr>
                  <a:t> </a:t>
                </a:r>
                <a:r>
                  <a:rPr lang="en-US" dirty="0" smtClean="0"/>
                  <a:t>(from the previous lemma) can be such that </a:t>
                </a:r>
              </a:p>
              <a:p>
                <a:pPr algn="ctr">
                  <a:buNone/>
                </a:pPr>
                <a:r>
                  <a:rPr lang="en-US" b="1" dirty="0" smtClean="0">
                    <a:solidFill>
                      <a:srgbClr val="FF0000"/>
                    </a:solidFill>
                  </a:rPr>
                  <a:t>X </a:t>
                </a:r>
                <a:r>
                  <a:rPr lang="en-US" b="1" dirty="0" smtClean="0">
                    <a:solidFill>
                      <a:srgbClr val="FF0000"/>
                    </a:solidFill>
                    <a:sym typeface="Symbol"/>
                  </a:rPr>
                  <a:t></a:t>
                </a:r>
                <a:r>
                  <a:rPr lang="en-US" dirty="0" smtClean="0">
                    <a:sym typeface="Symbol"/>
                  </a:rPr>
                  <a:t> </a:t>
                </a: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𝑵</m:t>
                        </m:r>
                      </m:sub>
                      <m:sup>
                        <m:r>
                          <a:rPr lang="pl-PL" b="1" i="1">
                            <a:solidFill>
                              <a:srgbClr val="FF0000"/>
                            </a:solidFill>
                            <a:latin typeface="Cambria Math" panose="02040503050406030204" pitchFamily="18" charset="0"/>
                          </a:rPr>
                          <m:t>∗</m:t>
                        </m:r>
                      </m:sup>
                    </m:sSubSup>
                  </m:oMath>
                </a14:m>
                <a:endParaRPr lang="en-US" dirty="0" smtClean="0">
                  <a:sym typeface="Symbol"/>
                </a:endParaRPr>
              </a:p>
              <a:p>
                <a:pPr algn="ctr">
                  <a:buNone/>
                </a:pPr>
                <a:endParaRPr lang="en-US" dirty="0" smtClean="0">
                  <a:sym typeface="Symbol"/>
                </a:endParaRPr>
              </a:p>
              <a:p>
                <a:pPr>
                  <a:buNone/>
                </a:pPr>
                <a:r>
                  <a:rPr lang="en-US" dirty="0" smtClean="0">
                    <a:sym typeface="Symbol"/>
                  </a:rPr>
                  <a:t>What to do?</a:t>
                </a:r>
              </a:p>
              <a:p>
                <a:pPr>
                  <a:buNone/>
                </a:pPr>
                <a:r>
                  <a:rPr lang="en-US" dirty="0" smtClean="0">
                    <a:sym typeface="Symbol"/>
                  </a:rPr>
                  <a:t>define </a:t>
                </a:r>
                <a:r>
                  <a:rPr lang="en-US" b="1" i="1" dirty="0" smtClean="0">
                    <a:solidFill>
                      <a:srgbClr val="FF0000"/>
                    </a:solidFill>
                    <a:sym typeface="Symbol"/>
                  </a:rPr>
                  <a:t>b</a:t>
                </a:r>
                <a:r>
                  <a:rPr lang="en-US" b="1" dirty="0" smtClean="0">
                    <a:solidFill>
                      <a:srgbClr val="FF0000"/>
                    </a:solidFill>
                    <a:sym typeface="Symbol"/>
                  </a:rPr>
                  <a:t> := </a:t>
                </a:r>
                <a:r>
                  <a:rPr lang="en-US" b="1" i="1" dirty="0" smtClean="0">
                    <a:solidFill>
                      <a:srgbClr val="FF0000"/>
                    </a:solidFill>
                    <a:sym typeface="Symbol"/>
                  </a:rPr>
                  <a:t>X</a:t>
                </a:r>
                <a:r>
                  <a:rPr lang="en-US" b="1" dirty="0" smtClean="0">
                    <a:solidFill>
                      <a:srgbClr val="FF0000"/>
                    </a:solidFill>
                    <a:sym typeface="Symbol"/>
                  </a:rPr>
                  <a:t> mod </a:t>
                </a:r>
                <a:r>
                  <a:rPr lang="en-US" b="1" i="1" dirty="0" smtClean="0">
                    <a:solidFill>
                      <a:srgbClr val="FF0000"/>
                    </a:solidFill>
                    <a:sym typeface="Symbol"/>
                  </a:rPr>
                  <a:t>N</a:t>
                </a:r>
              </a:p>
              <a:p>
                <a:pPr>
                  <a:buNone/>
                </a:pPr>
                <a:r>
                  <a:rPr lang="en-US" dirty="0" smtClean="0">
                    <a:sym typeface="Symbol"/>
                  </a:rPr>
                  <a:t>we need to show that</a:t>
                </a:r>
              </a:p>
              <a:p>
                <a:pPr algn="ctr">
                  <a:buNone/>
                </a:pPr>
                <a:r>
                  <a:rPr lang="en-US" b="1" i="1" dirty="0" smtClean="0">
                    <a:solidFill>
                      <a:srgbClr val="FF0000"/>
                    </a:solidFill>
                  </a:rPr>
                  <a:t>a</a:t>
                </a:r>
                <a:r>
                  <a:rPr lang="en-US" b="1" dirty="0" smtClean="0">
                    <a:solidFill>
                      <a:srgbClr val="FF0000"/>
                    </a:solidFill>
                  </a:rPr>
                  <a:t> · </a:t>
                </a:r>
                <a:r>
                  <a:rPr lang="en-US" b="1" i="1" dirty="0" smtClean="0">
                    <a:solidFill>
                      <a:srgbClr val="FF0000"/>
                    </a:solidFill>
                  </a:rPr>
                  <a:t>b </a:t>
                </a:r>
                <a:r>
                  <a:rPr lang="en-US" b="1" dirty="0" smtClean="0">
                    <a:solidFill>
                      <a:srgbClr val="FF0000"/>
                    </a:solidFill>
                  </a:rPr>
                  <a:t>= 1 mod </a:t>
                </a:r>
                <a:r>
                  <a:rPr lang="en-US" b="1" i="1" dirty="0" smtClean="0">
                    <a:solidFill>
                      <a:srgbClr val="FF0000"/>
                    </a:solidFill>
                  </a:rPr>
                  <a:t>N</a:t>
                </a:r>
              </a:p>
              <a:p>
                <a:pPr>
                  <a:buNone/>
                </a:pPr>
                <a:r>
                  <a:rPr lang="en-US" dirty="0" smtClean="0">
                    <a:solidFill>
                      <a:srgbClr val="FF0000"/>
                    </a:solidFill>
                    <a:sym typeface="Symbo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7329510" cy="4525963"/>
              </a:xfrm>
              <a:blipFill>
                <a:blip r:embed="rId6"/>
                <a:stretch>
                  <a:fillRect l="-1913" t="-283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4" name="Rectangular Callout 3"/>
              <p:cNvSpPr/>
              <p:nvPr/>
            </p:nvSpPr>
            <p:spPr>
              <a:xfrm>
                <a:off x="6000760" y="4214818"/>
                <a:ext cx="2786082" cy="2428892"/>
              </a:xfrm>
              <a:prstGeom prst="wedgeRectCallout">
                <a:avLst>
                  <a:gd name="adj1" fmla="val -72824"/>
                  <a:gd name="adj2" fmla="val -416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Cambria" panose="02040503050406030204" pitchFamily="18" charset="0"/>
                  </a:rPr>
                  <a:t>This will imply that</a:t>
                </a:r>
              </a:p>
              <a:p>
                <a:pPr algn="ctr"/>
                <a:r>
                  <a:rPr lang="en-US" sz="2400" dirty="0" smtClean="0">
                    <a:solidFill>
                      <a:srgbClr val="FF0000"/>
                    </a:solidFill>
                    <a:latin typeface="Cambria" panose="02040503050406030204" pitchFamily="18" charset="0"/>
                  </a:rPr>
                  <a:t> </a:t>
                </a:r>
                <a:r>
                  <a:rPr lang="en-US" sz="2400" b="1" i="1" dirty="0" smtClean="0">
                    <a:solidFill>
                      <a:srgbClr val="FF0000"/>
                    </a:solidFill>
                    <a:latin typeface="Cambria" panose="02040503050406030204" pitchFamily="18" charset="0"/>
                  </a:rPr>
                  <a:t>b </a:t>
                </a:r>
                <a:r>
                  <a:rPr lang="en-US" sz="2400" b="1" dirty="0" smtClean="0">
                    <a:solidFill>
                      <a:srgbClr val="FF0000"/>
                    </a:solidFill>
                    <a:latin typeface="Cambria" panose="02040503050406030204" pitchFamily="18" charset="0"/>
                    <a:sym typeface="Symbol"/>
                  </a:rPr>
                  <a:t></a:t>
                </a:r>
                <a:r>
                  <a:rPr lang="en-US" sz="2400" dirty="0" smtClean="0">
                    <a:latin typeface="Cambria" panose="02040503050406030204" pitchFamily="18" charset="0"/>
                    <a:sym typeface="Symbol"/>
                  </a:rPr>
                  <a:t>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a14:m>
                <a:r>
                  <a:rPr lang="en-US" sz="2400" dirty="0" smtClean="0">
                    <a:latin typeface="Cambria" panose="02040503050406030204" pitchFamily="18" charset="0"/>
                    <a:sym typeface="Symbol"/>
                  </a:rPr>
                  <a:t> </a:t>
                </a:r>
              </a:p>
              <a:p>
                <a:pPr algn="ctr"/>
                <a:r>
                  <a:rPr lang="en-US" sz="2400" dirty="0" smtClean="0">
                    <a:latin typeface="Cambria" panose="02040503050406030204" pitchFamily="18" charset="0"/>
                    <a:sym typeface="Symbol"/>
                  </a:rPr>
                  <a:t>because if </a:t>
                </a:r>
              </a:p>
              <a:p>
                <a:pPr algn="ctr"/>
                <a:r>
                  <a:rPr lang="en-US" sz="2400" b="1" i="1" dirty="0" smtClean="0">
                    <a:solidFill>
                      <a:srgbClr val="FF0000"/>
                    </a:solidFill>
                    <a:latin typeface="Cambria" panose="02040503050406030204" pitchFamily="18" charset="0"/>
                  </a:rPr>
                  <a:t>a · b </a:t>
                </a:r>
                <a:r>
                  <a:rPr lang="en-US" sz="2400" b="1" dirty="0" smtClean="0">
                    <a:solidFill>
                      <a:srgbClr val="FF0000"/>
                    </a:solidFill>
                    <a:latin typeface="Cambria" panose="02040503050406030204" pitchFamily="18" charset="0"/>
                  </a:rPr>
                  <a:t>= 1 mod </a:t>
                </a:r>
                <a:r>
                  <a:rPr lang="en-US" sz="2400" b="1" i="1" dirty="0" smtClean="0">
                    <a:solidFill>
                      <a:srgbClr val="FF0000"/>
                    </a:solidFill>
                    <a:latin typeface="Cambria" panose="02040503050406030204" pitchFamily="18" charset="0"/>
                  </a:rPr>
                  <a:t>N</a:t>
                </a:r>
              </a:p>
              <a:p>
                <a:pPr algn="ctr"/>
                <a:r>
                  <a:rPr lang="en-US" sz="2400" dirty="0" smtClean="0">
                    <a:latin typeface="Cambria" panose="02040503050406030204" pitchFamily="18" charset="0"/>
                  </a:rPr>
                  <a:t>then </a:t>
                </a:r>
                <a:r>
                  <a:rPr lang="en-US" sz="2400" b="1" dirty="0" err="1" smtClean="0">
                    <a:solidFill>
                      <a:srgbClr val="FF0000"/>
                    </a:solidFill>
                    <a:latin typeface="Cambria" panose="02040503050406030204" pitchFamily="18" charset="0"/>
                  </a:rPr>
                  <a:t>gcd</a:t>
                </a:r>
                <a:r>
                  <a:rPr lang="en-US" sz="2400" b="1" dirty="0" smtClean="0">
                    <a:solidFill>
                      <a:srgbClr val="FF0000"/>
                    </a:solidFill>
                    <a:latin typeface="Cambria" panose="02040503050406030204" pitchFamily="18" charset="0"/>
                  </a:rPr>
                  <a:t>(</a:t>
                </a:r>
                <a:r>
                  <a:rPr lang="en-US" sz="2400" b="1" i="1" dirty="0" err="1" smtClean="0">
                    <a:solidFill>
                      <a:srgbClr val="FF0000"/>
                    </a:solidFill>
                    <a:latin typeface="Cambria" panose="02040503050406030204" pitchFamily="18" charset="0"/>
                  </a:rPr>
                  <a:t>b,N</a:t>
                </a:r>
                <a:r>
                  <a:rPr lang="en-US" sz="2400" b="1" dirty="0" smtClean="0">
                    <a:solidFill>
                      <a:srgbClr val="FF0000"/>
                    </a:solidFill>
                    <a:latin typeface="Cambria" panose="02040503050406030204" pitchFamily="18" charset="0"/>
                  </a:rPr>
                  <a:t>)=1</a:t>
                </a:r>
                <a:endParaRPr lang="en-US" sz="2400" b="1" dirty="0">
                  <a:solidFill>
                    <a:srgbClr val="FF0000"/>
                  </a:solidFill>
                  <a:latin typeface="Cambria" panose="02040503050406030204" pitchFamily="18" charset="0"/>
                </a:endParaRPr>
              </a:p>
            </p:txBody>
          </p:sp>
        </mc:Choice>
        <mc:Fallback xmlns="">
          <p:sp>
            <p:nvSpPr>
              <p:cNvPr id="4" name="Rectangular Callout 3"/>
              <p:cNvSpPr>
                <a:spLocks noRot="1" noChangeAspect="1" noMove="1" noResize="1" noEditPoints="1" noAdjustHandles="1" noChangeArrowheads="1" noChangeShapeType="1" noTextEdit="1"/>
              </p:cNvSpPr>
              <p:nvPr/>
            </p:nvSpPr>
            <p:spPr>
              <a:xfrm>
                <a:off x="6000760" y="4214818"/>
                <a:ext cx="2786082" cy="2428892"/>
              </a:xfrm>
              <a:prstGeom prst="wedgeRectCallout">
                <a:avLst>
                  <a:gd name="adj1" fmla="val -72824"/>
                  <a:gd name="adj2" fmla="val -4169"/>
                </a:avLst>
              </a:prstGeom>
              <a:blipFill>
                <a:blip r:embed="rId7"/>
                <a:stretch>
                  <a:fillRect/>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4525963"/>
          </a:xfrm>
        </p:spPr>
        <p:txBody>
          <a:bodyPr>
            <a:normAutofit fontScale="92500" lnSpcReduction="20000"/>
          </a:bodyPr>
          <a:lstStyle/>
          <a:p>
            <a:pPr>
              <a:buNone/>
            </a:pPr>
            <a:r>
              <a:rPr lang="en-US" dirty="0" smtClean="0"/>
              <a:t>If</a:t>
            </a:r>
          </a:p>
          <a:p>
            <a:pPr>
              <a:buNone/>
            </a:pPr>
            <a:r>
              <a:rPr lang="en-US" b="1" i="1" dirty="0" smtClean="0">
                <a:solidFill>
                  <a:srgbClr val="FF0000"/>
                </a:solidFill>
                <a:sym typeface="Symbol"/>
              </a:rPr>
              <a:t>b</a:t>
            </a:r>
            <a:r>
              <a:rPr lang="en-US" b="1" dirty="0" smtClean="0">
                <a:solidFill>
                  <a:srgbClr val="FF0000"/>
                </a:solidFill>
                <a:sym typeface="Symbol"/>
              </a:rPr>
              <a:t> := </a:t>
            </a:r>
            <a:r>
              <a:rPr lang="en-US" b="1" i="1" dirty="0" smtClean="0">
                <a:solidFill>
                  <a:srgbClr val="FF0000"/>
                </a:solidFill>
                <a:sym typeface="Symbol"/>
              </a:rPr>
              <a:t>X</a:t>
            </a:r>
            <a:r>
              <a:rPr lang="en-US" b="1" dirty="0" smtClean="0">
                <a:solidFill>
                  <a:srgbClr val="FF0000"/>
                </a:solidFill>
                <a:sym typeface="Symbol"/>
              </a:rPr>
              <a:t> mod </a:t>
            </a:r>
            <a:r>
              <a:rPr lang="en-US" b="1" i="1" dirty="0" smtClean="0">
                <a:solidFill>
                  <a:srgbClr val="FF0000"/>
                </a:solidFill>
                <a:sym typeface="Symbol"/>
              </a:rPr>
              <a:t>N</a:t>
            </a:r>
          </a:p>
          <a:p>
            <a:pPr>
              <a:buNone/>
            </a:pPr>
            <a:r>
              <a:rPr lang="en-US" dirty="0" smtClean="0">
                <a:sym typeface="Symbol"/>
              </a:rPr>
              <a:t>then </a:t>
            </a:r>
            <a:r>
              <a:rPr lang="en-US" b="1" i="1" dirty="0" smtClean="0">
                <a:solidFill>
                  <a:srgbClr val="FF0000"/>
                </a:solidFill>
                <a:sym typeface="Symbol"/>
              </a:rPr>
              <a:t>b</a:t>
            </a:r>
            <a:r>
              <a:rPr lang="en-US" b="1" dirty="0" smtClean="0">
                <a:solidFill>
                  <a:srgbClr val="FF0000"/>
                </a:solidFill>
                <a:sym typeface="Symbol"/>
              </a:rPr>
              <a:t> = </a:t>
            </a:r>
            <a:r>
              <a:rPr lang="en-US" b="1" i="1" dirty="0" smtClean="0">
                <a:solidFill>
                  <a:srgbClr val="FF0000"/>
                </a:solidFill>
                <a:sym typeface="Symbol"/>
              </a:rPr>
              <a:t>X</a:t>
            </a:r>
            <a:r>
              <a:rPr lang="en-US" b="1" dirty="0" smtClean="0">
                <a:solidFill>
                  <a:srgbClr val="FF0000"/>
                </a:solidFill>
                <a:sym typeface="Symbol"/>
              </a:rPr>
              <a:t> + </a:t>
            </a:r>
            <a:r>
              <a:rPr lang="en-US" b="1" i="1" dirty="0" err="1" smtClean="0">
                <a:solidFill>
                  <a:srgbClr val="FF0000"/>
                </a:solidFill>
                <a:sym typeface="Symbol"/>
              </a:rPr>
              <a:t>tN</a:t>
            </a:r>
            <a:endParaRPr lang="en-US" b="1" i="1" dirty="0" smtClean="0">
              <a:solidFill>
                <a:srgbClr val="FF0000"/>
              </a:solidFill>
              <a:sym typeface="Symbol"/>
            </a:endParaRPr>
          </a:p>
          <a:p>
            <a:pPr>
              <a:buNone/>
            </a:pPr>
            <a:r>
              <a:rPr lang="en-US" dirty="0" smtClean="0"/>
              <a:t>So </a:t>
            </a:r>
          </a:p>
          <a:p>
            <a:pPr>
              <a:lnSpc>
                <a:spcPct val="80000"/>
              </a:lnSpc>
              <a:buFontTx/>
              <a:buNone/>
            </a:pPr>
            <a:r>
              <a:rPr lang="en-GB" b="1" i="1" dirty="0" smtClean="0">
                <a:solidFill>
                  <a:srgbClr val="FF0000"/>
                </a:solidFill>
              </a:rPr>
              <a:t>a b</a:t>
            </a:r>
            <a:r>
              <a:rPr lang="en-GB" b="1" dirty="0" smtClean="0">
                <a:solidFill>
                  <a:srgbClr val="FF0000"/>
                </a:solidFill>
              </a:rPr>
              <a:t> = </a:t>
            </a:r>
            <a:r>
              <a:rPr lang="en-GB" b="1" i="1" dirty="0" smtClean="0">
                <a:solidFill>
                  <a:srgbClr val="FF0000"/>
                </a:solidFill>
                <a:cs typeface="Arial" pitchFamily="34" charset="0"/>
              </a:rPr>
              <a:t>a </a:t>
            </a:r>
            <a:r>
              <a:rPr lang="en-GB" b="1" dirty="0" smtClean="0">
                <a:solidFill>
                  <a:srgbClr val="FF0000"/>
                </a:solidFill>
                <a:cs typeface="Arial" pitchFamily="34" charset="0"/>
              </a:rPr>
              <a:t>· </a:t>
            </a:r>
            <a:r>
              <a:rPr lang="en-GB" b="1" dirty="0" smtClean="0">
                <a:solidFill>
                  <a:srgbClr val="FF0000"/>
                </a:solidFill>
              </a:rPr>
              <a:t>(</a:t>
            </a:r>
            <a:r>
              <a:rPr lang="en-GB" b="1" i="1" dirty="0" smtClean="0">
                <a:solidFill>
                  <a:srgbClr val="FF0000"/>
                </a:solidFill>
              </a:rPr>
              <a:t>X</a:t>
            </a:r>
            <a:r>
              <a:rPr lang="en-GB" b="1" dirty="0" smtClean="0">
                <a:solidFill>
                  <a:srgbClr val="FF0000"/>
                </a:solidFill>
              </a:rPr>
              <a:t> + </a:t>
            </a:r>
            <a:r>
              <a:rPr lang="en-GB" b="1" i="1" dirty="0" err="1" smtClean="0">
                <a:solidFill>
                  <a:srgbClr val="FF0000"/>
                </a:solidFill>
              </a:rPr>
              <a:t>tN</a:t>
            </a:r>
            <a:r>
              <a:rPr lang="en-GB" b="1" dirty="0" smtClean="0">
                <a:solidFill>
                  <a:srgbClr val="FF0000"/>
                </a:solidFill>
              </a:rPr>
              <a:t>)</a:t>
            </a:r>
            <a:endParaRPr lang="en-GB" b="1" dirty="0" smtClean="0">
              <a:solidFill>
                <a:srgbClr val="FF0000"/>
              </a:solidFill>
              <a:cs typeface="Arial" pitchFamily="34" charset="0"/>
            </a:endParaRPr>
          </a:p>
          <a:p>
            <a:pPr>
              <a:lnSpc>
                <a:spcPct val="80000"/>
              </a:lnSpc>
              <a:buFontTx/>
              <a:buNone/>
            </a:pPr>
            <a:r>
              <a:rPr lang="en-GB" b="1" dirty="0" smtClean="0">
                <a:solidFill>
                  <a:srgbClr val="FF0000"/>
                </a:solidFill>
                <a:cs typeface="Arial" pitchFamily="34" charset="0"/>
              </a:rPr>
              <a:t>	   = </a:t>
            </a:r>
            <a:r>
              <a:rPr lang="en-GB" b="1" i="1" dirty="0" err="1" smtClean="0">
                <a:solidFill>
                  <a:srgbClr val="FF0000"/>
                </a:solidFill>
                <a:cs typeface="Arial" pitchFamily="34" charset="0"/>
              </a:rPr>
              <a:t>aX</a:t>
            </a:r>
            <a:r>
              <a:rPr lang="en-GB" b="1" i="1" dirty="0" smtClean="0">
                <a:solidFill>
                  <a:srgbClr val="FF0000"/>
                </a:solidFill>
                <a:cs typeface="Arial" pitchFamily="34" charset="0"/>
              </a:rPr>
              <a:t> </a:t>
            </a:r>
            <a:r>
              <a:rPr lang="en-GB" b="1" dirty="0" smtClean="0">
                <a:solidFill>
                  <a:srgbClr val="FF0000"/>
                </a:solidFill>
                <a:cs typeface="Arial" pitchFamily="34" charset="0"/>
              </a:rPr>
              <a:t>+ </a:t>
            </a:r>
            <a:r>
              <a:rPr lang="en-GB" b="1" i="1" dirty="0" err="1" smtClean="0">
                <a:solidFill>
                  <a:srgbClr val="FF0000"/>
                </a:solidFill>
                <a:cs typeface="Arial" pitchFamily="34" charset="0"/>
              </a:rPr>
              <a:t>atN</a:t>
            </a:r>
            <a:endParaRPr lang="en-GB" b="1" i="1" dirty="0" smtClean="0">
              <a:solidFill>
                <a:srgbClr val="FF0000"/>
              </a:solidFill>
              <a:cs typeface="Arial" pitchFamily="34" charset="0"/>
            </a:endParaRPr>
          </a:p>
          <a:p>
            <a:pPr>
              <a:lnSpc>
                <a:spcPct val="80000"/>
              </a:lnSpc>
              <a:buFontTx/>
              <a:buNone/>
            </a:pPr>
            <a:r>
              <a:rPr lang="en-GB" b="1" dirty="0" smtClean="0">
                <a:solidFill>
                  <a:srgbClr val="FF0000"/>
                </a:solidFill>
                <a:cs typeface="Arial" pitchFamily="34" charset="0"/>
              </a:rPr>
              <a:t>       = 1 (mod </a:t>
            </a:r>
            <a:r>
              <a:rPr lang="en-GB" b="1" i="1" dirty="0" smtClean="0">
                <a:solidFill>
                  <a:srgbClr val="FF0000"/>
                </a:solidFill>
                <a:cs typeface="Arial" pitchFamily="34" charset="0"/>
              </a:rPr>
              <a:t>N</a:t>
            </a:r>
            <a:r>
              <a:rPr lang="en-GB" b="1" dirty="0" smtClean="0">
                <a:solidFill>
                  <a:srgbClr val="FF0000"/>
                </a:solidFill>
                <a:cs typeface="Arial" pitchFamily="34" charset="0"/>
              </a:rPr>
              <a:t>)</a:t>
            </a:r>
          </a:p>
          <a:p>
            <a:pPr>
              <a:lnSpc>
                <a:spcPct val="80000"/>
              </a:lnSpc>
              <a:buFontTx/>
              <a:buNone/>
            </a:pPr>
            <a:endParaRPr lang="en-GB" b="1" dirty="0" smtClean="0">
              <a:solidFill>
                <a:srgbClr val="C00000"/>
              </a:solidFill>
              <a:cs typeface="Arial" pitchFamily="34" charset="0"/>
            </a:endParaRPr>
          </a:p>
          <a:p>
            <a:pPr>
              <a:lnSpc>
                <a:spcPct val="80000"/>
              </a:lnSpc>
              <a:buFontTx/>
              <a:buNone/>
            </a:pPr>
            <a:endParaRPr lang="en-GB" b="1" dirty="0" smtClean="0">
              <a:solidFill>
                <a:srgbClr val="C00000"/>
              </a:solidFill>
              <a:cs typeface="Arial" pitchFamily="34" charset="0"/>
            </a:endParaRPr>
          </a:p>
          <a:p>
            <a:pPr>
              <a:lnSpc>
                <a:spcPct val="80000"/>
              </a:lnSpc>
              <a:buFontTx/>
              <a:buNone/>
            </a:pPr>
            <a:endParaRPr lang="en-GB" b="1" dirty="0" smtClean="0">
              <a:solidFill>
                <a:srgbClr val="C00000"/>
              </a:solidFill>
              <a:cs typeface="Arial" pitchFamily="34" charset="0"/>
            </a:endParaRPr>
          </a:p>
          <a:p>
            <a:pPr algn="r">
              <a:lnSpc>
                <a:spcPct val="80000"/>
              </a:lnSpc>
              <a:buFontTx/>
              <a:buNone/>
            </a:pPr>
            <a:r>
              <a:rPr lang="en-GB" b="1" dirty="0" smtClean="0">
                <a:cs typeface="Arial" pitchFamily="34" charset="0"/>
              </a:rPr>
              <a:t>Hence we are done!</a:t>
            </a:r>
            <a:endParaRPr lang="en-GB" dirty="0" smtClean="0">
              <a:cs typeface="Arial" pitchFamily="34" charset="0"/>
            </a:endParaRPr>
          </a:p>
          <a:p>
            <a:pPr>
              <a:buNone/>
            </a:pPr>
            <a:endParaRPr lang="en-US" dirty="0" smtClean="0"/>
          </a:p>
          <a:p>
            <a:pPr>
              <a:buNone/>
            </a:pPr>
            <a:endParaRPr lang="en-US" dirty="0" smtClean="0"/>
          </a:p>
          <a:p>
            <a:pPr>
              <a:buNone/>
            </a:pPr>
            <a:endParaRPr lang="en-US" dirty="0"/>
          </a:p>
        </p:txBody>
      </p:sp>
      <p:sp>
        <p:nvSpPr>
          <p:cNvPr id="4" name="Rectangle 3"/>
          <p:cNvSpPr/>
          <p:nvPr/>
        </p:nvSpPr>
        <p:spPr>
          <a:xfrm>
            <a:off x="4700170" y="1185834"/>
            <a:ext cx="4042325" cy="978729"/>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lnSpc>
                <a:spcPct val="80000"/>
              </a:lnSpc>
              <a:buFontTx/>
              <a:buNone/>
            </a:pPr>
            <a:r>
              <a:rPr lang="en-GB" sz="2400" dirty="0" smtClean="0">
                <a:latin typeface="Cambria" panose="02040503050406030204" pitchFamily="18" charset="0"/>
              </a:rPr>
              <a:t>Remember that </a:t>
            </a:r>
            <a:r>
              <a:rPr lang="en-GB" sz="2400" b="1" i="1" dirty="0" smtClean="0">
                <a:solidFill>
                  <a:srgbClr val="FF0000"/>
                </a:solidFill>
                <a:latin typeface="Cambria" panose="02040503050406030204" pitchFamily="18" charset="0"/>
              </a:rPr>
              <a:t>X</a:t>
            </a:r>
            <a:r>
              <a:rPr lang="en-GB" sz="2400" b="1" dirty="0" smtClean="0">
                <a:solidFill>
                  <a:srgbClr val="C00000"/>
                </a:solidFill>
                <a:latin typeface="Cambria" panose="02040503050406030204" pitchFamily="18" charset="0"/>
              </a:rPr>
              <a:t> </a:t>
            </a:r>
            <a:r>
              <a:rPr lang="en-GB" sz="2400" dirty="0" smtClean="0">
                <a:latin typeface="Cambria" panose="02040503050406030204" pitchFamily="18" charset="0"/>
              </a:rPr>
              <a:t>is such that</a:t>
            </a:r>
          </a:p>
          <a:p>
            <a:pPr algn="ctr">
              <a:lnSpc>
                <a:spcPct val="80000"/>
              </a:lnSpc>
              <a:buFontTx/>
              <a:buNone/>
            </a:pPr>
            <a:endParaRPr lang="en-GB" sz="2400" b="1" dirty="0" smtClean="0">
              <a:solidFill>
                <a:srgbClr val="993300"/>
              </a:solidFill>
              <a:latin typeface="Cambria" panose="02040503050406030204" pitchFamily="18" charset="0"/>
            </a:endParaRPr>
          </a:p>
          <a:p>
            <a:pPr algn="ctr">
              <a:lnSpc>
                <a:spcPct val="80000"/>
              </a:lnSpc>
              <a:buFontTx/>
              <a:buNone/>
            </a:pPr>
            <a:r>
              <a:rPr lang="en-GB" sz="2400" b="1" i="1" dirty="0" err="1" smtClean="0">
                <a:solidFill>
                  <a:srgbClr val="FF0000"/>
                </a:solidFill>
                <a:latin typeface="Cambria" panose="02040503050406030204" pitchFamily="18" charset="0"/>
              </a:rPr>
              <a:t>aX</a:t>
            </a:r>
            <a:r>
              <a:rPr lang="en-GB" sz="2400" b="1" dirty="0" smtClean="0">
                <a:solidFill>
                  <a:srgbClr val="FF0000"/>
                </a:solidFill>
                <a:latin typeface="Cambria" panose="02040503050406030204" pitchFamily="18" charset="0"/>
              </a:rPr>
              <a:t>  mod </a:t>
            </a:r>
            <a:r>
              <a:rPr lang="en-GB" sz="2400" b="1" i="1" dirty="0" smtClean="0">
                <a:solidFill>
                  <a:srgbClr val="FF0000"/>
                </a:solidFill>
                <a:latin typeface="Cambria" panose="02040503050406030204" pitchFamily="18" charset="0"/>
              </a:rPr>
              <a:t>N </a:t>
            </a:r>
            <a:r>
              <a:rPr lang="en-GB" sz="2400" b="1" dirty="0" smtClean="0">
                <a:solidFill>
                  <a:srgbClr val="FF0000"/>
                </a:solidFill>
                <a:latin typeface="Cambria" panose="02040503050406030204" pitchFamily="18" charset="0"/>
              </a:rPr>
              <a:t>= 1</a:t>
            </a:r>
            <a:r>
              <a:rPr lang="en-GB" sz="2400" dirty="0" smtClean="0">
                <a:solidFill>
                  <a:srgbClr val="FF0000"/>
                </a:solidFill>
                <a:latin typeface="Cambria" panose="02040503050406030204" pitchFamily="18" charset="0"/>
              </a:rPr>
              <a:t>.</a:t>
            </a:r>
            <a:endParaRPr lang="en-GB" sz="2400"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4F2E07-7D81-43E9-8F12-2E22DBADA5F1}" type="slidenum">
              <a:rPr lang="it-IT"/>
              <a:pPr/>
              <a:t>28</a:t>
            </a:fld>
            <a:endParaRPr lang="it-IT" dirty="0"/>
          </a:p>
        </p:txBody>
      </p:sp>
      <p:sp>
        <p:nvSpPr>
          <p:cNvPr id="189442" name="Rectangle 2"/>
          <p:cNvSpPr>
            <a:spLocks noGrp="1" noChangeArrowheads="1"/>
          </p:cNvSpPr>
          <p:nvPr>
            <p:ph type="title"/>
          </p:nvPr>
        </p:nvSpPr>
        <p:spPr>
          <a:xfrm>
            <a:off x="428596" y="571480"/>
            <a:ext cx="7772400" cy="857232"/>
          </a:xfrm>
        </p:spPr>
        <p:txBody>
          <a:bodyPr/>
          <a:lstStyle/>
          <a:p>
            <a:pPr algn="l"/>
            <a:r>
              <a:rPr lang="it-IT" dirty="0" smtClean="0"/>
              <a:t>An </a:t>
            </a:r>
            <a:r>
              <a:rPr lang="it-IT" dirty="0" err="1" smtClean="0"/>
              <a:t>example</a:t>
            </a:r>
            <a:endParaRPr lang="en-US" baseline="30000" dirty="0"/>
          </a:p>
        </p:txBody>
      </p:sp>
      <mc:AlternateContent xmlns:mc="http://schemas.openxmlformats.org/markup-compatibility/2006" xmlns:a14="http://schemas.microsoft.com/office/drawing/2010/main">
        <mc:Choice Requires="a14">
          <p:sp>
            <p:nvSpPr>
              <p:cNvPr id="189443" name="Rectangle 3"/>
              <p:cNvSpPr>
                <a:spLocks noGrp="1" noChangeArrowheads="1"/>
              </p:cNvSpPr>
              <p:nvPr>
                <p:ph type="body" idx="1"/>
              </p:nvPr>
            </p:nvSpPr>
            <p:spPr>
              <a:xfrm>
                <a:off x="357158" y="2000240"/>
                <a:ext cx="8496300" cy="4000528"/>
              </a:xfrm>
            </p:spPr>
            <p:txBody>
              <a:bodyPr>
                <a:noAutofit/>
              </a:bodyPr>
              <a:lstStyle/>
              <a:p>
                <a:pPr>
                  <a:lnSpc>
                    <a:spcPct val="90000"/>
                  </a:lnSpc>
                  <a:buFontTx/>
                  <a:buNone/>
                </a:pPr>
                <a:r>
                  <a:rPr lang="en-GB" sz="4000" b="1" i="1" dirty="0" smtClean="0">
                    <a:solidFill>
                      <a:srgbClr val="FF0000"/>
                    </a:solidFill>
                  </a:rPr>
                  <a:t>p</a:t>
                </a:r>
                <a:r>
                  <a:rPr lang="en-GB" sz="4000" b="1" dirty="0" smtClean="0">
                    <a:solidFill>
                      <a:srgbClr val="993300"/>
                    </a:solidFill>
                  </a:rPr>
                  <a:t> </a:t>
                </a:r>
                <a:r>
                  <a:rPr lang="en-GB" sz="4000" dirty="0" smtClean="0"/>
                  <a:t>– a prime</a:t>
                </a:r>
              </a:p>
              <a:p>
                <a:pPr>
                  <a:lnSpc>
                    <a:spcPct val="90000"/>
                  </a:lnSpc>
                  <a:buFontTx/>
                  <a:buNone/>
                </a:pPr>
                <a:endParaRPr lang="en-GB" sz="4000" b="1" dirty="0" smtClean="0">
                  <a:solidFill>
                    <a:srgbClr val="993300"/>
                  </a:solidFill>
                </a:endParaRPr>
              </a:p>
              <a:p>
                <a:pPr>
                  <a:lnSpc>
                    <a:spcPct val="90000"/>
                  </a:lnSpc>
                  <a:buFontTx/>
                  <a:buNone/>
                </a:pPr>
                <a14:m>
                  <m:oMathPara xmlns:m="http://schemas.openxmlformats.org/officeDocument/2006/math">
                    <m:oMathParaPr>
                      <m:jc m:val="centerGroup"/>
                    </m:oMathParaPr>
                    <m:oMath xmlns:m="http://schemas.openxmlformats.org/officeDocument/2006/math">
                      <m:sSubSup>
                        <m:sSubSupPr>
                          <m:ctrlPr>
                            <a:rPr lang="pl-PL" sz="4000" b="1" i="1">
                              <a:solidFill>
                                <a:srgbClr val="FF0000"/>
                              </a:solidFill>
                              <a:latin typeface="Cambria Math" panose="02040503050406030204" pitchFamily="18" charset="0"/>
                            </a:rPr>
                          </m:ctrlPr>
                        </m:sSubSupPr>
                        <m:e>
                          <m:r>
                            <a:rPr lang="pl-PL" sz="4000" b="1" i="1">
                              <a:solidFill>
                                <a:srgbClr val="FF0000"/>
                              </a:solidFill>
                              <a:latin typeface="Cambria Math" panose="02040503050406030204" pitchFamily="18" charset="0"/>
                            </a:rPr>
                            <m:t>𝒁</m:t>
                          </m:r>
                        </m:e>
                        <m:sub>
                          <m:r>
                            <a:rPr lang="pl-PL" sz="4000" b="1" i="1" smtClean="0">
                              <a:solidFill>
                                <a:srgbClr val="FF0000"/>
                              </a:solidFill>
                              <a:latin typeface="Cambria Math" panose="02040503050406030204" pitchFamily="18" charset="0"/>
                            </a:rPr>
                            <m:t>𝒑</m:t>
                          </m:r>
                        </m:sub>
                        <m:sup>
                          <m:r>
                            <a:rPr lang="pl-PL" sz="4000" b="1" i="1">
                              <a:solidFill>
                                <a:srgbClr val="FF0000"/>
                              </a:solidFill>
                              <a:latin typeface="Cambria Math" panose="02040503050406030204" pitchFamily="18" charset="0"/>
                            </a:rPr>
                            <m:t>∗</m:t>
                          </m:r>
                        </m:sup>
                      </m:sSubSup>
                      <m:r>
                        <a:rPr lang="pl-PL" sz="4000" b="1" i="1" smtClean="0">
                          <a:solidFill>
                            <a:srgbClr val="FF0000"/>
                          </a:solidFill>
                          <a:latin typeface="Cambria Math" panose="02040503050406030204" pitchFamily="18" charset="0"/>
                        </a:rPr>
                        <m:t>≔{</m:t>
                      </m:r>
                      <m:r>
                        <a:rPr lang="pl-PL" sz="4000" b="1" i="1" smtClean="0">
                          <a:solidFill>
                            <a:srgbClr val="FF0000"/>
                          </a:solidFill>
                          <a:latin typeface="Cambria Math" panose="02040503050406030204" pitchFamily="18" charset="0"/>
                        </a:rPr>
                        <m:t>𝟏</m:t>
                      </m:r>
                      <m:r>
                        <a:rPr lang="pl-PL" sz="4000" b="1" i="1" smtClean="0">
                          <a:solidFill>
                            <a:srgbClr val="FF0000"/>
                          </a:solidFill>
                          <a:latin typeface="Cambria Math" panose="02040503050406030204" pitchFamily="18" charset="0"/>
                        </a:rPr>
                        <m:t>,…,</m:t>
                      </m:r>
                      <m:r>
                        <a:rPr lang="pl-PL" sz="4000" b="1" i="1" smtClean="0">
                          <a:solidFill>
                            <a:srgbClr val="FF0000"/>
                          </a:solidFill>
                          <a:latin typeface="Cambria Math" panose="02040503050406030204" pitchFamily="18" charset="0"/>
                        </a:rPr>
                        <m:t>𝒑</m:t>
                      </m:r>
                      <m:r>
                        <a:rPr lang="pl-PL" sz="4000" b="1" i="1" smtClean="0">
                          <a:solidFill>
                            <a:srgbClr val="FF0000"/>
                          </a:solidFill>
                          <a:latin typeface="Cambria Math" panose="02040503050406030204" pitchFamily="18" charset="0"/>
                        </a:rPr>
                        <m:t>−</m:t>
                      </m:r>
                      <m:r>
                        <a:rPr lang="pl-PL" sz="4000" b="1" i="1" smtClean="0">
                          <a:solidFill>
                            <a:srgbClr val="FF0000"/>
                          </a:solidFill>
                          <a:latin typeface="Cambria Math" panose="02040503050406030204" pitchFamily="18" charset="0"/>
                        </a:rPr>
                        <m:t>𝟏</m:t>
                      </m:r>
                      <m:r>
                        <a:rPr lang="pl-PL" sz="4000" b="1" i="1" smtClean="0">
                          <a:solidFill>
                            <a:srgbClr val="FF0000"/>
                          </a:solidFill>
                          <a:latin typeface="Cambria Math" panose="02040503050406030204" pitchFamily="18" charset="0"/>
                        </a:rPr>
                        <m:t>}</m:t>
                      </m:r>
                    </m:oMath>
                  </m:oMathPara>
                </a14:m>
                <a:endParaRPr lang="en-GB" sz="4000" dirty="0" smtClean="0"/>
              </a:p>
              <a:p>
                <a:pPr>
                  <a:lnSpc>
                    <a:spcPct val="90000"/>
                  </a:lnSpc>
                  <a:buFontTx/>
                  <a:buNone/>
                </a:pPr>
                <a:endParaRPr lang="en-GB" sz="4000" b="1" dirty="0">
                  <a:solidFill>
                    <a:srgbClr val="993300"/>
                  </a:solidFill>
                </a:endParaRPr>
              </a:p>
              <a:p>
                <a:pPr>
                  <a:lnSpc>
                    <a:spcPct val="90000"/>
                  </a:lnSpc>
                  <a:buFontTx/>
                  <a:buNone/>
                </a:pPr>
                <a14:m>
                  <m:oMath xmlns:m="http://schemas.openxmlformats.org/officeDocument/2006/math">
                    <m:sSubSup>
                      <m:sSubSupPr>
                        <m:ctrlPr>
                          <a:rPr lang="pl-PL" sz="4000" b="1" i="1">
                            <a:solidFill>
                              <a:srgbClr val="FF0000"/>
                            </a:solidFill>
                            <a:latin typeface="Cambria Math" panose="02040503050406030204" pitchFamily="18" charset="0"/>
                          </a:rPr>
                        </m:ctrlPr>
                      </m:sSubSupPr>
                      <m:e>
                        <m:r>
                          <a:rPr lang="pl-PL" sz="4000" b="1" i="1">
                            <a:solidFill>
                              <a:srgbClr val="FF0000"/>
                            </a:solidFill>
                            <a:latin typeface="Cambria Math" panose="02040503050406030204" pitchFamily="18" charset="0"/>
                          </a:rPr>
                          <m:t>𝒁</m:t>
                        </m:r>
                      </m:e>
                      <m:sub>
                        <m:r>
                          <a:rPr lang="pl-PL" sz="4000" b="1" i="1" smtClean="0">
                            <a:solidFill>
                              <a:srgbClr val="FF0000"/>
                            </a:solidFill>
                            <a:latin typeface="Cambria Math" panose="02040503050406030204" pitchFamily="18" charset="0"/>
                          </a:rPr>
                          <m:t>𝒑</m:t>
                        </m:r>
                      </m:sub>
                      <m:sup>
                        <m:r>
                          <a:rPr lang="pl-PL" sz="4000" b="1" i="1">
                            <a:solidFill>
                              <a:srgbClr val="FF0000"/>
                            </a:solidFill>
                            <a:latin typeface="Cambria Math" panose="02040503050406030204" pitchFamily="18" charset="0"/>
                          </a:rPr>
                          <m:t>∗</m:t>
                        </m:r>
                      </m:sup>
                    </m:sSubSup>
                  </m:oMath>
                </a14:m>
                <a:r>
                  <a:rPr lang="pl-PL" sz="4000" dirty="0" smtClean="0"/>
                  <a:t> </a:t>
                </a:r>
                <a:r>
                  <a:rPr lang="en-GB" sz="4000" dirty="0" smtClean="0"/>
                  <a:t>is </a:t>
                </a:r>
                <a:r>
                  <a:rPr lang="en-GB" sz="4000" dirty="0"/>
                  <a:t>an </a:t>
                </a:r>
                <a:r>
                  <a:rPr lang="en-GB" sz="4000" dirty="0" err="1"/>
                  <a:t>abelian</a:t>
                </a:r>
                <a:r>
                  <a:rPr lang="en-GB" sz="4000" dirty="0"/>
                  <a:t> group under multiplication modulo </a:t>
                </a:r>
                <a:r>
                  <a:rPr lang="en-GB" sz="4000" b="1" i="1" dirty="0" smtClean="0">
                    <a:solidFill>
                      <a:srgbClr val="FF0000"/>
                    </a:solidFill>
                  </a:rPr>
                  <a:t>p</a:t>
                </a:r>
                <a:r>
                  <a:rPr lang="en-GB" sz="4000" dirty="0" smtClean="0"/>
                  <a:t>.</a:t>
                </a:r>
              </a:p>
              <a:p>
                <a:pPr>
                  <a:lnSpc>
                    <a:spcPct val="90000"/>
                  </a:lnSpc>
                  <a:buFontTx/>
                  <a:buNone/>
                </a:pPr>
                <a:endParaRPr lang="pl-PL" sz="4000" dirty="0"/>
              </a:p>
            </p:txBody>
          </p:sp>
        </mc:Choice>
        <mc:Fallback xmlns="">
          <p:sp>
            <p:nvSpPr>
              <p:cNvPr id="189443" name="Rectangle 3"/>
              <p:cNvSpPr>
                <a:spLocks noGrp="1" noRot="1" noChangeAspect="1" noMove="1" noResize="1" noEditPoints="1" noAdjustHandles="1" noChangeArrowheads="1" noChangeShapeType="1" noTextEdit="1"/>
              </p:cNvSpPr>
              <p:nvPr>
                <p:ph type="body" idx="1"/>
              </p:nvPr>
            </p:nvSpPr>
            <p:spPr>
              <a:xfrm>
                <a:off x="357158" y="2000240"/>
                <a:ext cx="8496300" cy="4000528"/>
              </a:xfrm>
              <a:blipFill>
                <a:blip r:embed="rId5"/>
                <a:stretch>
                  <a:fillRect l="-2584" t="-4268" b="-3049"/>
                </a:stretch>
              </a:blipFill>
            </p:spPr>
            <p:txBody>
              <a:bodyPr/>
              <a:lstStyle/>
              <a:p>
                <a:r>
                  <a:rPr lang="pl-PL">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302776D-32BC-4323-92DD-CF316EEE66AA}" type="slidenum">
              <a:rPr lang="it-IT" sz="1600"/>
              <a:pPr/>
              <a:t>29</a:t>
            </a:fld>
            <a:endParaRPr lang="it-IT" sz="1600" dirty="0"/>
          </a:p>
        </p:txBody>
      </p:sp>
      <p:sp>
        <p:nvSpPr>
          <p:cNvPr id="184322" name="Rectangle 2"/>
          <p:cNvSpPr>
            <a:spLocks noGrp="1" noChangeArrowheads="1"/>
          </p:cNvSpPr>
          <p:nvPr>
            <p:ph type="title"/>
          </p:nvPr>
        </p:nvSpPr>
        <p:spPr>
          <a:xfrm>
            <a:off x="323528" y="260648"/>
            <a:ext cx="8204522" cy="1052736"/>
          </a:xfrm>
        </p:spPr>
        <p:txBody>
          <a:bodyPr>
            <a:noAutofit/>
          </a:bodyPr>
          <a:lstStyle/>
          <a:p>
            <a:pPr algn="l"/>
            <a:r>
              <a:rPr lang="en-GB" sz="4800" dirty="0"/>
              <a:t>A simple observation</a:t>
            </a:r>
            <a:endParaRPr lang="en-US" sz="4800" dirty="0"/>
          </a:p>
        </p:txBody>
      </p:sp>
      <mc:AlternateContent xmlns:mc="http://schemas.openxmlformats.org/markup-compatibility/2006" xmlns:a14="http://schemas.microsoft.com/office/drawing/2010/main">
        <mc:Choice Requires="a14">
          <p:sp>
            <p:nvSpPr>
              <p:cNvPr id="184323" name="Rectangle 3"/>
              <p:cNvSpPr>
                <a:spLocks noGrp="1" noChangeArrowheads="1"/>
              </p:cNvSpPr>
              <p:nvPr>
                <p:ph type="body" idx="1"/>
              </p:nvPr>
            </p:nvSpPr>
            <p:spPr>
              <a:xfrm>
                <a:off x="395288" y="2204863"/>
                <a:ext cx="8208962" cy="4392787"/>
              </a:xfrm>
            </p:spPr>
            <p:txBody>
              <a:bodyPr>
                <a:noAutofit/>
              </a:bodyPr>
              <a:lstStyle/>
              <a:p>
                <a:pPr>
                  <a:lnSpc>
                    <a:spcPct val="80000"/>
                  </a:lnSpc>
                  <a:buFontTx/>
                  <a:buNone/>
                </a:pPr>
                <a:r>
                  <a:rPr lang="en-GB" sz="3600" dirty="0" smtClean="0">
                    <a:cs typeface="Arial" pitchFamily="34" charset="0"/>
                  </a:rPr>
                  <a:t>For every </a:t>
                </a:r>
                <a14:m>
                  <m:oMath xmlns:m="http://schemas.openxmlformats.org/officeDocument/2006/math">
                    <m:r>
                      <a:rPr lang="pl-PL" sz="3600" b="1" i="1" smtClean="0">
                        <a:solidFill>
                          <a:srgbClr val="FF0000"/>
                        </a:solidFill>
                        <a:latin typeface="Cambria Math" panose="02040503050406030204" pitchFamily="18" charset="0"/>
                        <a:cs typeface="Arial" pitchFamily="34" charset="0"/>
                      </a:rPr>
                      <m:t>𝒂</m:t>
                    </m:r>
                    <m:r>
                      <a:rPr lang="pl-PL" sz="3600" b="1" i="1" smtClean="0">
                        <a:solidFill>
                          <a:srgbClr val="FF0000"/>
                        </a:solidFill>
                        <a:latin typeface="Cambria Math" panose="02040503050406030204" pitchFamily="18" charset="0"/>
                        <a:cs typeface="Arial" pitchFamily="34" charset="0"/>
                      </a:rPr>
                      <m:t>,</m:t>
                    </m:r>
                    <m:r>
                      <a:rPr lang="pl-PL" sz="3600" b="1" i="1" smtClean="0">
                        <a:solidFill>
                          <a:srgbClr val="FF0000"/>
                        </a:solidFill>
                        <a:latin typeface="Cambria Math" panose="02040503050406030204" pitchFamily="18" charset="0"/>
                        <a:cs typeface="Arial" pitchFamily="34" charset="0"/>
                      </a:rPr>
                      <m:t>𝒃</m:t>
                    </m:r>
                    <m:r>
                      <a:rPr lang="pl-PL" sz="3600" b="1" i="1" smtClean="0">
                        <a:solidFill>
                          <a:srgbClr val="FF0000"/>
                        </a:solidFill>
                        <a:latin typeface="Cambria Math" panose="02040503050406030204" pitchFamily="18" charset="0"/>
                        <a:cs typeface="Arial" pitchFamily="34" charset="0"/>
                      </a:rPr>
                      <m:t>,</m:t>
                    </m:r>
                    <m:r>
                      <a:rPr lang="pl-PL" sz="3600" b="1" i="1" smtClean="0">
                        <a:solidFill>
                          <a:srgbClr val="FF0000"/>
                        </a:solidFill>
                        <a:latin typeface="Cambria Math" panose="02040503050406030204" pitchFamily="18" charset="0"/>
                        <a:cs typeface="Arial" pitchFamily="34" charset="0"/>
                      </a:rPr>
                      <m:t>𝒄</m:t>
                    </m:r>
                    <m:r>
                      <a:rPr lang="pl-PL" sz="3600" b="1" i="1" smtClean="0">
                        <a:solidFill>
                          <a:srgbClr val="FF0000"/>
                        </a:solidFill>
                        <a:latin typeface="Cambria Math" panose="02040503050406030204" pitchFamily="18" charset="0"/>
                        <a:cs typeface="Arial" pitchFamily="34" charset="0"/>
                      </a:rPr>
                      <m:t>∈</m:t>
                    </m:r>
                    <m:r>
                      <a:rPr lang="pl-PL" sz="3600" b="1" i="1" smtClean="0">
                        <a:solidFill>
                          <a:srgbClr val="FF0000"/>
                        </a:solidFill>
                        <a:latin typeface="Cambria Math" panose="02040503050406030204" pitchFamily="18" charset="0"/>
                        <a:cs typeface="Arial" pitchFamily="34" charset="0"/>
                      </a:rPr>
                      <m:t>𝑮</m:t>
                    </m:r>
                  </m:oMath>
                </a14:m>
                <a:r>
                  <a:rPr lang="en-GB" sz="3600" dirty="0" smtClean="0">
                    <a:cs typeface="Arial" pitchFamily="34" charset="0"/>
                  </a:rPr>
                  <a:t>.  </a:t>
                </a:r>
                <a:r>
                  <a:rPr lang="en-GB" sz="3600" dirty="0">
                    <a:cs typeface="Arial" pitchFamily="34" charset="0"/>
                  </a:rPr>
                  <a:t>If </a:t>
                </a:r>
              </a:p>
              <a:p>
                <a:pPr algn="ctr">
                  <a:lnSpc>
                    <a:spcPct val="80000"/>
                  </a:lnSpc>
                  <a:buFontTx/>
                  <a:buNone/>
                </a:pPr>
                <a:r>
                  <a:rPr lang="en-GB" sz="3600" b="1" i="1" dirty="0">
                    <a:solidFill>
                      <a:srgbClr val="FF0000"/>
                    </a:solidFill>
                    <a:cs typeface="Arial" pitchFamily="34" charset="0"/>
                  </a:rPr>
                  <a:t>ac</a:t>
                </a:r>
                <a:r>
                  <a:rPr lang="en-GB" sz="3600" b="1" dirty="0">
                    <a:solidFill>
                      <a:srgbClr val="FF0000"/>
                    </a:solidFill>
                    <a:cs typeface="Arial" pitchFamily="34" charset="0"/>
                  </a:rPr>
                  <a:t> = </a:t>
                </a:r>
                <a:r>
                  <a:rPr lang="en-GB" sz="3600" b="1" i="1" dirty="0" err="1">
                    <a:solidFill>
                      <a:srgbClr val="FF0000"/>
                    </a:solidFill>
                    <a:cs typeface="Arial" pitchFamily="34" charset="0"/>
                  </a:rPr>
                  <a:t>bc</a:t>
                </a:r>
                <a:r>
                  <a:rPr lang="en-GB" sz="3600" b="1" dirty="0">
                    <a:solidFill>
                      <a:srgbClr val="FF0000"/>
                    </a:solidFill>
                    <a:cs typeface="Arial" pitchFamily="34" charset="0"/>
                  </a:rPr>
                  <a:t> </a:t>
                </a:r>
              </a:p>
              <a:p>
                <a:pPr>
                  <a:lnSpc>
                    <a:spcPct val="80000"/>
                  </a:lnSpc>
                  <a:buFontTx/>
                  <a:buNone/>
                </a:pPr>
                <a:r>
                  <a:rPr lang="en-GB" sz="3600" dirty="0" smtClean="0">
                    <a:cs typeface="Arial" pitchFamily="34" charset="0"/>
                  </a:rPr>
                  <a:t>then </a:t>
                </a:r>
              </a:p>
              <a:p>
                <a:pPr algn="ctr">
                  <a:lnSpc>
                    <a:spcPct val="80000"/>
                  </a:lnSpc>
                  <a:buFontTx/>
                  <a:buNone/>
                </a:pPr>
                <a:r>
                  <a:rPr lang="en-GB" sz="3600" b="1" i="1" dirty="0" smtClean="0">
                    <a:solidFill>
                      <a:srgbClr val="FF0000"/>
                    </a:solidFill>
                    <a:cs typeface="Arial" pitchFamily="34" charset="0"/>
                  </a:rPr>
                  <a:t>a </a:t>
                </a:r>
                <a:r>
                  <a:rPr lang="en-GB" sz="3600" b="1" dirty="0" smtClean="0">
                    <a:solidFill>
                      <a:srgbClr val="FF0000"/>
                    </a:solidFill>
                    <a:cs typeface="Arial" pitchFamily="34" charset="0"/>
                  </a:rPr>
                  <a:t>= </a:t>
                </a:r>
                <a:r>
                  <a:rPr lang="en-GB" sz="3600" b="1" i="1" dirty="0" smtClean="0">
                    <a:solidFill>
                      <a:srgbClr val="FF0000"/>
                    </a:solidFill>
                    <a:cs typeface="Arial" pitchFamily="34" charset="0"/>
                  </a:rPr>
                  <a:t>b</a:t>
                </a:r>
                <a:r>
                  <a:rPr lang="en-GB" sz="3600" dirty="0" smtClean="0">
                    <a:cs typeface="Arial" pitchFamily="34" charset="0"/>
                  </a:rPr>
                  <a:t>.</a:t>
                </a:r>
              </a:p>
              <a:p>
                <a:pPr algn="ctr">
                  <a:lnSpc>
                    <a:spcPct val="80000"/>
                  </a:lnSpc>
                  <a:buFontTx/>
                  <a:buNone/>
                </a:pPr>
                <a:endParaRPr lang="en-GB" sz="3600" dirty="0" smtClean="0">
                  <a:cs typeface="Arial" pitchFamily="34" charset="0"/>
                </a:endParaRPr>
              </a:p>
              <a:p>
                <a:pPr algn="r">
                  <a:lnSpc>
                    <a:spcPct val="80000"/>
                  </a:lnSpc>
                  <a:buFontTx/>
                  <a:buNone/>
                </a:pPr>
                <a:endParaRPr lang="en-GB" dirty="0">
                  <a:cs typeface="Arial" pitchFamily="34" charset="0"/>
                </a:endParaRPr>
              </a:p>
              <a:p>
                <a:pPr algn="ctr">
                  <a:lnSpc>
                    <a:spcPct val="80000"/>
                  </a:lnSpc>
                  <a:buFontTx/>
                  <a:buNone/>
                </a:pPr>
                <a:endParaRPr lang="en-GB" sz="3600" dirty="0">
                  <a:cs typeface="Arial" pitchFamily="34" charset="0"/>
                </a:endParaRPr>
              </a:p>
              <a:p>
                <a:pPr>
                  <a:lnSpc>
                    <a:spcPct val="80000"/>
                  </a:lnSpc>
                  <a:buFontTx/>
                  <a:buNone/>
                </a:pPr>
                <a:endParaRPr lang="en-US" sz="3600" b="1" dirty="0">
                  <a:cs typeface="Arial" pitchFamily="34" charset="0"/>
                </a:endParaRPr>
              </a:p>
            </p:txBody>
          </p:sp>
        </mc:Choice>
        <mc:Fallback xmlns="">
          <p:sp>
            <p:nvSpPr>
              <p:cNvPr id="184323" name="Rectangle 3"/>
              <p:cNvSpPr>
                <a:spLocks noGrp="1" noRot="1" noChangeAspect="1" noMove="1" noResize="1" noEditPoints="1" noAdjustHandles="1" noChangeArrowheads="1" noChangeShapeType="1" noTextEdit="1"/>
              </p:cNvSpPr>
              <p:nvPr>
                <p:ph type="body" idx="1"/>
              </p:nvPr>
            </p:nvSpPr>
            <p:spPr>
              <a:xfrm>
                <a:off x="395288" y="2204863"/>
                <a:ext cx="8208962" cy="4392787"/>
              </a:xfrm>
              <a:blipFill>
                <a:blip r:embed="rId6"/>
                <a:stretch>
                  <a:fillRect l="-2303" t="-4722"/>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F53F26D-202F-437F-AF3A-5180A177BC78}" type="slidenum">
              <a:rPr lang="it-IT"/>
              <a:pPr/>
              <a:t>3</a:t>
            </a:fld>
            <a:endParaRPr lang="it-IT" dirty="0"/>
          </a:p>
        </p:txBody>
      </p:sp>
      <p:sp>
        <p:nvSpPr>
          <p:cNvPr id="172034" name="Rectangle 2"/>
          <p:cNvSpPr>
            <a:spLocks noGrp="1" noChangeArrowheads="1"/>
          </p:cNvSpPr>
          <p:nvPr>
            <p:ph type="title"/>
          </p:nvPr>
        </p:nvSpPr>
        <p:spPr>
          <a:xfrm>
            <a:off x="179512" y="-142900"/>
            <a:ext cx="8678768" cy="1143000"/>
          </a:xfrm>
        </p:spPr>
        <p:txBody>
          <a:bodyPr>
            <a:normAutofit/>
          </a:bodyPr>
          <a:lstStyle/>
          <a:p>
            <a:pPr algn="l"/>
            <a:r>
              <a:rPr lang="en-GB" sz="3200" dirty="0"/>
              <a:t>Number theory in </a:t>
            </a:r>
            <a:r>
              <a:rPr lang="en-GB" sz="3200" dirty="0" smtClean="0"/>
              <a:t>cryptography - advantages</a:t>
            </a:r>
            <a:endParaRPr lang="en-US" sz="3200" dirty="0"/>
          </a:p>
        </p:txBody>
      </p:sp>
      <p:sp>
        <p:nvSpPr>
          <p:cNvPr id="9" name="Rectangle 8"/>
          <p:cNvSpPr/>
          <p:nvPr/>
        </p:nvSpPr>
        <p:spPr>
          <a:xfrm>
            <a:off x="214282" y="1000108"/>
            <a:ext cx="8643998" cy="3970318"/>
          </a:xfrm>
          <a:prstGeom prst="rect">
            <a:avLst/>
          </a:prstGeom>
          <a:solidFill>
            <a:schemeClr val="bg1"/>
          </a:solidFill>
          <a:effectLst>
            <a:glow rad="228600">
              <a:schemeClr val="accent2">
                <a:satMod val="175000"/>
                <a:alpha val="40000"/>
              </a:schemeClr>
            </a:glow>
          </a:effectLst>
        </p:spPr>
        <p:txBody>
          <a:bodyPr wrap="square">
            <a:spAutoFit/>
          </a:bodyPr>
          <a:lstStyle/>
          <a:p>
            <a:pPr marL="457200" indent="-457200">
              <a:lnSpc>
                <a:spcPct val="90000"/>
              </a:lnSpc>
              <a:buFont typeface="+mj-lt"/>
              <a:buAutoNum type="arabicPeriod"/>
            </a:pPr>
            <a:r>
              <a:rPr lang="en-GB" sz="2800" dirty="0" smtClean="0">
                <a:latin typeface="Cambria" panose="02040503050406030204" pitchFamily="18" charset="0"/>
              </a:rPr>
              <a:t>security can (in principle) be based on </a:t>
            </a:r>
            <a:r>
              <a:rPr lang="en-GB" sz="2800" b="1" dirty="0" smtClean="0">
                <a:solidFill>
                  <a:srgbClr val="0070C0"/>
                </a:solidFill>
                <a:latin typeface="Cambria" panose="02040503050406030204" pitchFamily="18" charset="0"/>
              </a:rPr>
              <a:t>famous mathematical conjectures</a:t>
            </a:r>
            <a:r>
              <a:rPr lang="en-GB" sz="2800" dirty="0" smtClean="0">
                <a:latin typeface="Cambria" panose="02040503050406030204" pitchFamily="18" charset="0"/>
              </a:rPr>
              <a:t>,</a:t>
            </a:r>
            <a:br>
              <a:rPr lang="en-GB" sz="2800" dirty="0" smtClean="0">
                <a:latin typeface="Cambria" panose="02040503050406030204" pitchFamily="18" charset="0"/>
              </a:rPr>
            </a:br>
            <a:endParaRPr lang="en-GB" sz="2800" dirty="0" smtClean="0">
              <a:latin typeface="Cambria" panose="02040503050406030204" pitchFamily="18" charset="0"/>
            </a:endParaRPr>
          </a:p>
          <a:p>
            <a:pPr marL="457200" indent="-457200">
              <a:lnSpc>
                <a:spcPct val="90000"/>
              </a:lnSpc>
              <a:buFont typeface="+mj-lt"/>
              <a:buAutoNum type="arabicPeriod"/>
            </a:pPr>
            <a:r>
              <a:rPr lang="en-GB" sz="2800" dirty="0" smtClean="0">
                <a:latin typeface="Cambria" panose="02040503050406030204" pitchFamily="18" charset="0"/>
              </a:rPr>
              <a:t>the constructions have a “</a:t>
            </a:r>
            <a:r>
              <a:rPr lang="en-GB" sz="2800" b="1" dirty="0" smtClean="0">
                <a:solidFill>
                  <a:srgbClr val="0070C0"/>
                </a:solidFill>
                <a:latin typeface="Cambria" panose="02040503050406030204" pitchFamily="18" charset="0"/>
              </a:rPr>
              <a:t>mathematical structure</a:t>
            </a:r>
            <a:r>
              <a:rPr lang="en-GB" sz="2800" dirty="0" smtClean="0">
                <a:latin typeface="Cambria" panose="02040503050406030204" pitchFamily="18" charset="0"/>
              </a:rPr>
              <a:t>”,</a:t>
            </a:r>
            <a:br>
              <a:rPr lang="en-GB" sz="2800" dirty="0" smtClean="0">
                <a:latin typeface="Cambria" panose="02040503050406030204" pitchFamily="18" charset="0"/>
              </a:rPr>
            </a:br>
            <a:r>
              <a:rPr lang="en-GB" sz="2800" dirty="0" smtClean="0">
                <a:latin typeface="Cambria" panose="02040503050406030204" pitchFamily="18" charset="0"/>
              </a:rPr>
              <a:t>this allows us to create more advanced constructions (</a:t>
            </a:r>
            <a:r>
              <a:rPr lang="en-GB" sz="2800" b="1" dirty="0" smtClean="0">
                <a:solidFill>
                  <a:schemeClr val="accent2"/>
                </a:solidFill>
                <a:latin typeface="Cambria" panose="02040503050406030204" pitchFamily="18" charset="0"/>
              </a:rPr>
              <a:t>public key encryption, digital signature schemes, and many others</a:t>
            </a:r>
            <a:r>
              <a:rPr lang="en-GB" sz="2800" dirty="0" smtClean="0">
                <a:latin typeface="Cambria" panose="02040503050406030204" pitchFamily="18" charset="0"/>
              </a:rPr>
              <a:t>...).</a:t>
            </a:r>
            <a:br>
              <a:rPr lang="en-GB" sz="2800" dirty="0" smtClean="0">
                <a:latin typeface="Cambria" panose="02040503050406030204" pitchFamily="18" charset="0"/>
              </a:rPr>
            </a:br>
            <a:endParaRPr lang="pl-PL" sz="2800" dirty="0" smtClean="0">
              <a:latin typeface="Cambria" panose="02040503050406030204" pitchFamily="18" charset="0"/>
            </a:endParaRPr>
          </a:p>
          <a:p>
            <a:pPr marL="457200" indent="-457200">
              <a:lnSpc>
                <a:spcPct val="90000"/>
              </a:lnSpc>
              <a:buFont typeface="+mj-lt"/>
              <a:buAutoNum type="arabicPeriod"/>
            </a:pPr>
            <a:r>
              <a:rPr lang="pl-PL" sz="2800" dirty="0" smtClean="0">
                <a:latin typeface="Cambria" panose="02040503050406030204" pitchFamily="18" charset="0"/>
              </a:rPr>
              <a:t>the constructions have a natural security parameter</a:t>
            </a:r>
            <a:br>
              <a:rPr lang="pl-PL" sz="2800" dirty="0" smtClean="0">
                <a:latin typeface="Cambria" panose="02040503050406030204" pitchFamily="18" charset="0"/>
              </a:rPr>
            </a:br>
            <a:r>
              <a:rPr lang="pl-PL" sz="2800" dirty="0" smtClean="0">
                <a:latin typeface="Cambria" panose="02040503050406030204" pitchFamily="18" charset="0"/>
              </a:rPr>
              <a:t>(hence they </a:t>
            </a:r>
            <a:r>
              <a:rPr lang="pl-PL" sz="2800" b="1" dirty="0" smtClean="0">
                <a:solidFill>
                  <a:srgbClr val="0070C0"/>
                </a:solidFill>
                <a:latin typeface="Cambria" panose="02040503050406030204" pitchFamily="18" charset="0"/>
              </a:rPr>
              <a:t>can be </a:t>
            </a:r>
            <a:r>
              <a:rPr lang="en-US" sz="2800" b="1" dirty="0" smtClean="0">
                <a:solidFill>
                  <a:srgbClr val="0070C0"/>
                </a:solidFill>
                <a:latin typeface="Cambria" panose="02040503050406030204" pitchFamily="18" charset="0"/>
              </a:rPr>
              <a:t>“</a:t>
            </a:r>
            <a:r>
              <a:rPr lang="pl-PL" sz="2800" b="1" dirty="0" smtClean="0">
                <a:solidFill>
                  <a:srgbClr val="0070C0"/>
                </a:solidFill>
                <a:latin typeface="Cambria" panose="02040503050406030204" pitchFamily="18" charset="0"/>
              </a:rPr>
              <a:t>scaled</a:t>
            </a:r>
            <a:r>
              <a:rPr lang="en-US" sz="2800" b="1" dirty="0" smtClean="0">
                <a:solidFill>
                  <a:srgbClr val="0070C0"/>
                </a:solidFill>
                <a:latin typeface="Cambria" panose="02040503050406030204" pitchFamily="18" charset="0"/>
              </a:rPr>
              <a:t>”</a:t>
            </a:r>
            <a:r>
              <a:rPr lang="pl-PL" sz="2800" dirty="0" smtClean="0">
                <a:latin typeface="Cambria" panose="02040503050406030204" pitchFamily="18" charset="0"/>
              </a:rPr>
              <a:t>)</a:t>
            </a:r>
            <a:r>
              <a:rPr lang="en-US" sz="2800" dirty="0" smtClean="0">
                <a:latin typeface="Cambria" panose="02040503050406030204" pitchFamily="18" charset="0"/>
              </a:rPr>
              <a:t>.</a:t>
            </a:r>
            <a:endParaRPr lang="pl-PL" sz="2800" dirty="0">
              <a:latin typeface="Cambria" panose="02040503050406030204" pitchFamily="18" charset="0"/>
            </a:endParaRPr>
          </a:p>
        </p:txBody>
      </p:sp>
      <p:sp>
        <p:nvSpPr>
          <p:cNvPr id="5" name="Rectangle 4"/>
          <p:cNvSpPr/>
          <p:nvPr/>
        </p:nvSpPr>
        <p:spPr>
          <a:xfrm>
            <a:off x="214282" y="5500702"/>
            <a:ext cx="8643998" cy="1089529"/>
          </a:xfrm>
          <a:prstGeom prst="rect">
            <a:avLst/>
          </a:prstGeom>
          <a:solidFill>
            <a:schemeClr val="bg1"/>
          </a:solidFill>
          <a:effectLst>
            <a:glow rad="228600">
              <a:schemeClr val="accent6">
                <a:satMod val="175000"/>
                <a:alpha val="40000"/>
              </a:schemeClr>
            </a:glow>
          </a:effectLst>
        </p:spPr>
        <p:txBody>
          <a:bodyPr wrap="square">
            <a:spAutoFit/>
          </a:bodyPr>
          <a:lstStyle/>
          <a:p>
            <a:pPr algn="ctr">
              <a:lnSpc>
                <a:spcPct val="90000"/>
              </a:lnSpc>
            </a:pPr>
            <a:r>
              <a:rPr lang="en-US" sz="2400" b="1" u="sng" dirty="0" smtClean="0">
                <a:latin typeface="Cambria" panose="02040503050406030204" pitchFamily="18" charset="0"/>
              </a:rPr>
              <a:t>Additional advantage</a:t>
            </a:r>
            <a:endParaRPr lang="en-US" sz="2400" dirty="0">
              <a:latin typeface="Cambria" panose="02040503050406030204" pitchFamily="18" charset="0"/>
            </a:endParaRPr>
          </a:p>
          <a:p>
            <a:pPr>
              <a:lnSpc>
                <a:spcPct val="90000"/>
              </a:lnSpc>
            </a:pPr>
            <a:r>
              <a:rPr lang="pl-PL" sz="2400" dirty="0" smtClean="0">
                <a:latin typeface="Cambria" panose="02040503050406030204" pitchFamily="18" charset="0"/>
              </a:rPr>
              <a:t>a </a:t>
            </a:r>
            <a:r>
              <a:rPr lang="pl-PL" sz="2400" b="1" dirty="0" smtClean="0">
                <a:latin typeface="Cambria" panose="02040503050406030204" pitchFamily="18" charset="0"/>
              </a:rPr>
              <a:t>practical application</a:t>
            </a:r>
            <a:r>
              <a:rPr lang="pl-PL" sz="2400" dirty="0" smtClean="0">
                <a:latin typeface="Cambria" panose="02040503050406030204" pitchFamily="18" charset="0"/>
              </a:rPr>
              <a:t> of an area that was </a:t>
            </a:r>
            <a:r>
              <a:rPr lang="pl-PL" sz="2400" b="1" dirty="0" smtClean="0">
                <a:latin typeface="Cambria" panose="02040503050406030204" pitchFamily="18" charset="0"/>
              </a:rPr>
              <a:t>never believed to be practical</a:t>
            </a:r>
            <a:r>
              <a:rPr lang="pl-PL" sz="2400" dirty="0" smtClean="0">
                <a:latin typeface="Cambria" panose="02040503050406030204" pitchFamily="18" charset="0"/>
              </a:rPr>
              <a:t>...</a:t>
            </a:r>
            <a:r>
              <a:rPr lang="en-US" sz="2400" dirty="0" smtClean="0">
                <a:latin typeface="Cambria" panose="02040503050406030204" pitchFamily="18" charset="0"/>
              </a:rPr>
              <a:t>            </a:t>
            </a:r>
            <a:r>
              <a:rPr lang="pl-PL" sz="2400" dirty="0" smtClean="0">
                <a:latin typeface="Cambria" panose="02040503050406030204" pitchFamily="18" charset="0"/>
              </a:rPr>
              <a:t>(a </a:t>
            </a:r>
            <a:r>
              <a:rPr lang="en-US" sz="2400" dirty="0" smtClean="0">
                <a:latin typeface="Cambria" panose="02040503050406030204" pitchFamily="18" charset="0"/>
              </a:rPr>
              <a:t>wonderful argument for all theoreticians!)</a:t>
            </a:r>
            <a:endParaRPr lang="en-GB" sz="24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346"/>
            <a:ext cx="8229600" cy="1143000"/>
          </a:xfrm>
        </p:spPr>
        <p:txBody>
          <a:bodyPr/>
          <a:lstStyle/>
          <a:p>
            <a:pPr algn="l"/>
            <a:r>
              <a:rPr lang="it-IT" dirty="0" err="1" smtClean="0"/>
              <a:t>Corollary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42217"/>
                <a:ext cx="8229600" cy="2257427"/>
              </a:xfrm>
              <a:solidFill>
                <a:schemeClr val="bg1"/>
              </a:solidFill>
              <a:effectLst>
                <a:glow rad="228600">
                  <a:schemeClr val="accent4">
                    <a:satMod val="175000"/>
                    <a:alpha val="40000"/>
                  </a:schemeClr>
                </a:glow>
              </a:effectLst>
            </p:spPr>
            <p:txBody>
              <a:bodyPr>
                <a:normAutofit fontScale="85000" lnSpcReduction="20000"/>
              </a:bodyPr>
              <a:lstStyle/>
              <a:p>
                <a:pPr>
                  <a:buNone/>
                </a:pPr>
                <a:r>
                  <a:rPr lang="it-IT" dirty="0" smtClean="0"/>
                  <a:t>In every group </a:t>
                </a:r>
                <a:r>
                  <a:rPr lang="it-IT" b="1" i="1" dirty="0" smtClean="0">
                    <a:solidFill>
                      <a:srgbClr val="FF0000"/>
                    </a:solidFill>
                  </a:rPr>
                  <a:t>G</a:t>
                </a:r>
                <a:r>
                  <a:rPr lang="it-IT" dirty="0" smtClean="0"/>
                  <a:t> and every element </a:t>
                </a:r>
                <a14:m>
                  <m:oMath xmlns:m="http://schemas.openxmlformats.org/officeDocument/2006/math">
                    <m:r>
                      <a:rPr lang="pl-PL" b="1" i="1" smtClean="0">
                        <a:solidFill>
                          <a:srgbClr val="FF0000"/>
                        </a:solidFill>
                        <a:latin typeface="Cambria Math" panose="02040503050406030204" pitchFamily="18" charset="0"/>
                      </a:rPr>
                      <m:t>𝒃</m:t>
                    </m:r>
                    <m:r>
                      <a:rPr lang="pl-PL" b="1" i="1" smtClean="0">
                        <a:solidFill>
                          <a:srgbClr val="FF0000"/>
                        </a:solidFill>
                        <a:latin typeface="Cambria Math" panose="02040503050406030204" pitchFamily="18" charset="0"/>
                      </a:rPr>
                      <m:t>∈</m:t>
                    </m:r>
                    <m:r>
                      <a:rPr lang="pl-PL" b="1" i="1" smtClean="0">
                        <a:solidFill>
                          <a:srgbClr val="FF0000"/>
                        </a:solidFill>
                        <a:latin typeface="Cambria Math" panose="02040503050406030204" pitchFamily="18" charset="0"/>
                      </a:rPr>
                      <m:t>𝑮</m:t>
                    </m:r>
                    <m:r>
                      <a:rPr lang="pl-PL" b="1" i="1" smtClean="0">
                        <a:solidFill>
                          <a:srgbClr val="FF0000"/>
                        </a:solidFill>
                        <a:latin typeface="Cambria Math" panose="02040503050406030204" pitchFamily="18" charset="0"/>
                      </a:rPr>
                      <m:t> </m:t>
                    </m:r>
                  </m:oMath>
                </a14:m>
                <a:r>
                  <a:rPr lang="it-IT" b="1" dirty="0" smtClean="0">
                    <a:solidFill>
                      <a:srgbClr val="C00000"/>
                    </a:solidFill>
                  </a:rPr>
                  <a:t> </a:t>
                </a:r>
                <a:r>
                  <a:rPr lang="it-IT" dirty="0" smtClean="0"/>
                  <a:t>the </a:t>
                </a:r>
                <a:r>
                  <a:rPr lang="it-IT" dirty="0" err="1" smtClean="0"/>
                  <a:t>function</a:t>
                </a:r>
                <a:r>
                  <a:rPr lang="it-IT" dirty="0" smtClean="0"/>
                  <a:t> </a:t>
                </a:r>
              </a:p>
              <a:p>
                <a:pPr algn="ctr">
                  <a:buNone/>
                </a:pPr>
                <a:r>
                  <a:rPr lang="it-IT" b="1" dirty="0" smtClean="0">
                    <a:solidFill>
                      <a:srgbClr val="FF0000"/>
                    </a:solidFill>
                  </a:rPr>
                  <a:t>f : </a:t>
                </a:r>
                <a:r>
                  <a:rPr lang="it-IT" b="1" i="1" dirty="0" smtClean="0">
                    <a:solidFill>
                      <a:srgbClr val="FF0000"/>
                    </a:solidFill>
                  </a:rPr>
                  <a:t>G</a:t>
                </a:r>
                <a:r>
                  <a:rPr lang="it-IT" b="1" dirty="0" smtClean="0">
                    <a:solidFill>
                      <a:srgbClr val="FF0000"/>
                    </a:solidFill>
                  </a:rPr>
                  <a:t> </a:t>
                </a:r>
                <a:r>
                  <a:rPr lang="it-IT" b="1" dirty="0" smtClean="0">
                    <a:solidFill>
                      <a:srgbClr val="FF0000"/>
                    </a:solidFill>
                    <a:latin typeface="SFRM1095"/>
                  </a:rPr>
                  <a:t>→ </a:t>
                </a:r>
                <a:r>
                  <a:rPr lang="it-IT" b="1" i="1" dirty="0" smtClean="0">
                    <a:solidFill>
                      <a:srgbClr val="FF0000"/>
                    </a:solidFill>
                  </a:rPr>
                  <a:t>G</a:t>
                </a:r>
              </a:p>
              <a:p>
                <a:pPr algn="ctr">
                  <a:buNone/>
                </a:pPr>
                <a:r>
                  <a:rPr lang="it-IT" b="1" i="1" dirty="0" smtClean="0">
                    <a:solidFill>
                      <a:srgbClr val="FF0000"/>
                    </a:solidFill>
                  </a:rPr>
                  <a:t>f</a:t>
                </a:r>
                <a:r>
                  <a:rPr lang="it-IT" b="1" dirty="0" smtClean="0">
                    <a:solidFill>
                      <a:srgbClr val="FF0000"/>
                    </a:solidFill>
                  </a:rPr>
                  <a:t>(</a:t>
                </a:r>
                <a:r>
                  <a:rPr lang="it-IT" b="1" i="1" dirty="0" smtClean="0">
                    <a:solidFill>
                      <a:srgbClr val="FF0000"/>
                    </a:solidFill>
                  </a:rPr>
                  <a:t>x</a:t>
                </a:r>
                <a:r>
                  <a:rPr lang="it-IT" b="1" dirty="0" smtClean="0">
                    <a:solidFill>
                      <a:srgbClr val="FF0000"/>
                    </a:solidFill>
                  </a:rPr>
                  <a:t>) = </a:t>
                </a:r>
                <a:r>
                  <a:rPr lang="en-GB" b="1" i="1" dirty="0" smtClean="0">
                    <a:solidFill>
                      <a:srgbClr val="FF0000"/>
                    </a:solidFill>
                  </a:rPr>
                  <a:t>x</a:t>
                </a:r>
                <a:r>
                  <a:rPr lang="en-GB" b="1" dirty="0" smtClean="0">
                    <a:solidFill>
                      <a:srgbClr val="FF0000"/>
                    </a:solidFill>
                  </a:rPr>
                  <a:t> ○ </a:t>
                </a:r>
                <a:r>
                  <a:rPr lang="pl-PL" b="1" i="1" dirty="0" smtClean="0">
                    <a:solidFill>
                      <a:srgbClr val="FF0000"/>
                    </a:solidFill>
                  </a:rPr>
                  <a:t>b</a:t>
                </a:r>
                <a:endParaRPr lang="it-IT" b="1" i="1" dirty="0" smtClean="0">
                  <a:solidFill>
                    <a:srgbClr val="FF0000"/>
                  </a:solidFill>
                </a:endParaRPr>
              </a:p>
              <a:p>
                <a:pPr>
                  <a:buNone/>
                </a:pPr>
                <a:r>
                  <a:rPr lang="it-IT" dirty="0" err="1" smtClean="0"/>
                  <a:t>is</a:t>
                </a:r>
                <a:r>
                  <a:rPr lang="it-IT" dirty="0" smtClean="0"/>
                  <a:t> a </a:t>
                </a:r>
                <a:r>
                  <a:rPr lang="it-IT" dirty="0" err="1" smtClean="0"/>
                  <a:t>bijection</a:t>
                </a:r>
                <a:r>
                  <a:rPr lang="it-IT" dirty="0" smtClean="0"/>
                  <a:t>.</a:t>
                </a:r>
              </a:p>
              <a:p>
                <a:pPr>
                  <a:buNone/>
                </a:pPr>
                <a:r>
                  <a:rPr lang="it-IT" dirty="0" smtClean="0"/>
                  <a:t>(or, in </a:t>
                </a:r>
                <a:r>
                  <a:rPr lang="it-IT" dirty="0" err="1" smtClean="0"/>
                  <a:t>other</a:t>
                </a:r>
                <a:r>
                  <a:rPr lang="it-IT" dirty="0" smtClean="0"/>
                  <a:t> </a:t>
                </a:r>
                <a:r>
                  <a:rPr lang="it-IT" dirty="0" err="1" smtClean="0"/>
                  <a:t>words</a:t>
                </a:r>
                <a:r>
                  <a:rPr lang="it-IT" dirty="0" smtClean="0"/>
                  <a:t>, a </a:t>
                </a:r>
                <a:r>
                  <a:rPr lang="it-IT" b="1" dirty="0" err="1" smtClean="0">
                    <a:solidFill>
                      <a:srgbClr val="0070C0"/>
                    </a:solidFill>
                  </a:rPr>
                  <a:t>permutation</a:t>
                </a:r>
                <a:r>
                  <a:rPr lang="it-IT" b="1" dirty="0">
                    <a:solidFill>
                      <a:srgbClr val="0070C0"/>
                    </a:solidFill>
                  </a:rPr>
                  <a:t> </a:t>
                </a:r>
                <a:r>
                  <a:rPr lang="it-IT" b="1" dirty="0" smtClean="0">
                    <a:solidFill>
                      <a:srgbClr val="0070C0"/>
                    </a:solidFill>
                  </a:rPr>
                  <a:t>on </a:t>
                </a:r>
                <a:r>
                  <a:rPr lang="it-IT" b="1" i="1" dirty="0" smtClean="0">
                    <a:solidFill>
                      <a:srgbClr val="FF0000"/>
                    </a:solidFill>
                  </a:rPr>
                  <a:t>G</a:t>
                </a:r>
                <a:r>
                  <a:rPr lang="it-IT" dirty="0" smtClean="0"/>
                  <a:t>).</a:t>
                </a:r>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42217"/>
                <a:ext cx="8229600" cy="2257427"/>
              </a:xfrm>
              <a:blipFill>
                <a:blip r:embed="rId6"/>
                <a:stretch>
                  <a:fillRect/>
                </a:stretch>
              </a:blipFill>
              <a:effectLst>
                <a:glow rad="228600">
                  <a:schemeClr val="accent4">
                    <a:satMod val="175000"/>
                    <a:alpha val="40000"/>
                  </a:schemeClr>
                </a:glow>
              </a:effectLst>
            </p:spPr>
            <p:txBody>
              <a:bodyPr/>
              <a:lstStyle/>
              <a:p>
                <a:r>
                  <a:rPr lang="pl-PL">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709734959"/>
              </p:ext>
            </p:extLst>
          </p:nvPr>
        </p:nvGraphicFramePr>
        <p:xfrm>
          <a:off x="289010" y="4500570"/>
          <a:ext cx="6307026" cy="736600"/>
        </p:xfrm>
        <a:graphic>
          <a:graphicData uri="http://schemas.openxmlformats.org/drawingml/2006/table">
            <a:tbl>
              <a:tblPr firstRow="1" bandRow="1">
                <a:tableStyleId>{5C22544A-7EE6-4342-B048-85BDC9FD1C3A}</a:tableStyleId>
              </a:tblPr>
              <a:tblGrid>
                <a:gridCol w="573366">
                  <a:extLst>
                    <a:ext uri="{9D8B030D-6E8A-4147-A177-3AD203B41FA5}">
                      <a16:colId xmlns:a16="http://schemas.microsoft.com/office/drawing/2014/main" val="20000"/>
                    </a:ext>
                  </a:extLst>
                </a:gridCol>
                <a:gridCol w="573366">
                  <a:extLst>
                    <a:ext uri="{9D8B030D-6E8A-4147-A177-3AD203B41FA5}">
                      <a16:colId xmlns:a16="http://schemas.microsoft.com/office/drawing/2014/main" val="20001"/>
                    </a:ext>
                  </a:extLst>
                </a:gridCol>
                <a:gridCol w="573366">
                  <a:extLst>
                    <a:ext uri="{9D8B030D-6E8A-4147-A177-3AD203B41FA5}">
                      <a16:colId xmlns:a16="http://schemas.microsoft.com/office/drawing/2014/main" val="20002"/>
                    </a:ext>
                  </a:extLst>
                </a:gridCol>
                <a:gridCol w="573366">
                  <a:extLst>
                    <a:ext uri="{9D8B030D-6E8A-4147-A177-3AD203B41FA5}">
                      <a16:colId xmlns:a16="http://schemas.microsoft.com/office/drawing/2014/main" val="20003"/>
                    </a:ext>
                  </a:extLst>
                </a:gridCol>
                <a:gridCol w="573366">
                  <a:extLst>
                    <a:ext uri="{9D8B030D-6E8A-4147-A177-3AD203B41FA5}">
                      <a16:colId xmlns:a16="http://schemas.microsoft.com/office/drawing/2014/main" val="20004"/>
                    </a:ext>
                  </a:extLst>
                </a:gridCol>
                <a:gridCol w="573366">
                  <a:extLst>
                    <a:ext uri="{9D8B030D-6E8A-4147-A177-3AD203B41FA5}">
                      <a16:colId xmlns:a16="http://schemas.microsoft.com/office/drawing/2014/main" val="20005"/>
                    </a:ext>
                  </a:extLst>
                </a:gridCol>
                <a:gridCol w="573366">
                  <a:extLst>
                    <a:ext uri="{9D8B030D-6E8A-4147-A177-3AD203B41FA5}">
                      <a16:colId xmlns:a16="http://schemas.microsoft.com/office/drawing/2014/main" val="20006"/>
                    </a:ext>
                  </a:extLst>
                </a:gridCol>
                <a:gridCol w="573366">
                  <a:extLst>
                    <a:ext uri="{9D8B030D-6E8A-4147-A177-3AD203B41FA5}">
                      <a16:colId xmlns:a16="http://schemas.microsoft.com/office/drawing/2014/main" val="20007"/>
                    </a:ext>
                  </a:extLst>
                </a:gridCol>
                <a:gridCol w="573366">
                  <a:extLst>
                    <a:ext uri="{9D8B030D-6E8A-4147-A177-3AD203B41FA5}">
                      <a16:colId xmlns:a16="http://schemas.microsoft.com/office/drawing/2014/main" val="20008"/>
                    </a:ext>
                  </a:extLst>
                </a:gridCol>
                <a:gridCol w="573366">
                  <a:extLst>
                    <a:ext uri="{9D8B030D-6E8A-4147-A177-3AD203B41FA5}">
                      <a16:colId xmlns:a16="http://schemas.microsoft.com/office/drawing/2014/main" val="20009"/>
                    </a:ext>
                  </a:extLst>
                </a:gridCol>
                <a:gridCol w="573366">
                  <a:extLst>
                    <a:ext uri="{9D8B030D-6E8A-4147-A177-3AD203B41FA5}">
                      <a16:colId xmlns:a16="http://schemas.microsoft.com/office/drawing/2014/main" val="20010"/>
                    </a:ext>
                  </a:extLst>
                </a:gridCol>
              </a:tblGrid>
              <a:tr h="357190">
                <a:tc>
                  <a:txBody>
                    <a:bodyPr/>
                    <a:lstStyle/>
                    <a:p>
                      <a:pPr algn="ctr"/>
                      <a:r>
                        <a:rPr lang="en-US" b="1" dirty="0" smtClean="0">
                          <a:solidFill>
                            <a:schemeClr val="tx1"/>
                          </a:solidFill>
                          <a:latin typeface="Cambria" panose="02040503050406030204" pitchFamily="18" charset="0"/>
                        </a:rPr>
                        <a:t>x</a:t>
                      </a:r>
                      <a:endParaRPr lang="en-US" b="1" dirty="0">
                        <a:solidFill>
                          <a:schemeClr val="tx1"/>
                        </a:solidFill>
                        <a:latin typeface="Cambria" panose="02040503050406030204" pitchFamily="18" charset="0"/>
                      </a:endParaRPr>
                    </a:p>
                  </a:txBody>
                  <a:tcPr>
                    <a:solidFill>
                      <a:schemeClr val="bg1"/>
                    </a:solidFill>
                  </a:tcPr>
                </a:tc>
                <a:tc>
                  <a:txBody>
                    <a:bodyPr/>
                    <a:lstStyle/>
                    <a:p>
                      <a:pPr algn="ctr"/>
                      <a:r>
                        <a:rPr lang="en-US" b="1" dirty="0" smtClean="0">
                          <a:solidFill>
                            <a:schemeClr val="tx1"/>
                          </a:solidFill>
                          <a:latin typeface="Cambria" panose="02040503050406030204" pitchFamily="18" charset="0"/>
                        </a:rPr>
                        <a:t>1</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2</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3</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4</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5</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6</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7</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8</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9</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10</a:t>
                      </a:r>
                      <a:endParaRPr lang="en-US" b="1" dirty="0">
                        <a:solidFill>
                          <a:schemeClr val="tx1"/>
                        </a:solidFill>
                        <a:latin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pPr algn="ctr"/>
                      <a:r>
                        <a:rPr lang="en-US" b="1" dirty="0" smtClean="0">
                          <a:solidFill>
                            <a:schemeClr val="tx1"/>
                          </a:solidFill>
                          <a:latin typeface="Cambria" panose="02040503050406030204" pitchFamily="18" charset="0"/>
                        </a:rPr>
                        <a:t>f(x)</a:t>
                      </a:r>
                      <a:endParaRPr lang="en-US" b="1" dirty="0">
                        <a:solidFill>
                          <a:schemeClr val="tx1"/>
                        </a:solidFill>
                        <a:latin typeface="Cambria" panose="02040503050406030204" pitchFamily="18" charset="0"/>
                      </a:endParaRPr>
                    </a:p>
                  </a:txBody>
                  <a:tcPr>
                    <a:solidFill>
                      <a:schemeClr val="bg1"/>
                    </a:solidFill>
                  </a:tcPr>
                </a:tc>
                <a:tc>
                  <a:txBody>
                    <a:bodyPr/>
                    <a:lstStyle/>
                    <a:p>
                      <a:pPr algn="ctr"/>
                      <a:r>
                        <a:rPr lang="en-US" b="1" dirty="0" smtClean="0">
                          <a:solidFill>
                            <a:schemeClr val="tx1"/>
                          </a:solidFill>
                          <a:latin typeface="Cambria" panose="02040503050406030204" pitchFamily="18" charset="0"/>
                        </a:rPr>
                        <a:t>5</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10</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4</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9</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3</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8</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2</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7</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1</a:t>
                      </a:r>
                      <a:endParaRPr lang="en-US" b="1" dirty="0">
                        <a:solidFill>
                          <a:schemeClr val="tx1"/>
                        </a:solidFill>
                        <a:latin typeface="Cambria" panose="02040503050406030204" pitchFamily="18" charset="0"/>
                      </a:endParaRPr>
                    </a:p>
                  </a:txBody>
                  <a:tcPr>
                    <a:solidFill>
                      <a:schemeClr val="accent1">
                        <a:lumMod val="40000"/>
                        <a:lumOff val="60000"/>
                      </a:schemeClr>
                    </a:solidFill>
                  </a:tcPr>
                </a:tc>
                <a:tc>
                  <a:txBody>
                    <a:bodyPr/>
                    <a:lstStyle/>
                    <a:p>
                      <a:pPr algn="ctr"/>
                      <a:r>
                        <a:rPr lang="en-US" b="1" dirty="0" smtClean="0">
                          <a:solidFill>
                            <a:schemeClr val="tx1"/>
                          </a:solidFill>
                          <a:latin typeface="Cambria" panose="02040503050406030204" pitchFamily="18" charset="0"/>
                        </a:rPr>
                        <a:t>6</a:t>
                      </a:r>
                      <a:endParaRPr lang="en-US" b="1" dirty="0">
                        <a:solidFill>
                          <a:schemeClr val="tx1"/>
                        </a:solidFill>
                        <a:latin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cxnSp>
        <p:nvCxnSpPr>
          <p:cNvPr id="6" name="Straight Arrow Connector 5"/>
          <p:cNvCxnSpPr/>
          <p:nvPr/>
        </p:nvCxnSpPr>
        <p:spPr>
          <a:xfrm rot="5400000">
            <a:off x="6180149" y="4893479"/>
            <a:ext cx="1357322"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5059" y="4714884"/>
            <a:ext cx="2177199" cy="400110"/>
          </a:xfrm>
          <a:prstGeom prst="rect">
            <a:avLst/>
          </a:prstGeom>
          <a:noFill/>
        </p:spPr>
        <p:txBody>
          <a:bodyPr wrap="none" rtlCol="0">
            <a:spAutoFit/>
          </a:bodyPr>
          <a:lstStyle/>
          <a:p>
            <a:r>
              <a:rPr lang="en-US" sz="2000" b="1" i="1" dirty="0" smtClean="0">
                <a:solidFill>
                  <a:srgbClr val="FF0000"/>
                </a:solidFill>
                <a:latin typeface="Cambria" panose="02040503050406030204" pitchFamily="18" charset="0"/>
              </a:rPr>
              <a:t>f</a:t>
            </a:r>
            <a:r>
              <a:rPr lang="en-US" sz="2000" b="1" dirty="0" smtClean="0">
                <a:solidFill>
                  <a:srgbClr val="FF0000"/>
                </a:solidFill>
                <a:latin typeface="Cambria" panose="02040503050406030204" pitchFamily="18" charset="0"/>
              </a:rPr>
              <a:t>(</a:t>
            </a:r>
            <a:r>
              <a:rPr lang="en-US" sz="2000" b="1" i="1" dirty="0" smtClean="0">
                <a:solidFill>
                  <a:srgbClr val="FF0000"/>
                </a:solidFill>
                <a:latin typeface="Cambria" panose="02040503050406030204" pitchFamily="18" charset="0"/>
              </a:rPr>
              <a:t>x</a:t>
            </a:r>
            <a:r>
              <a:rPr lang="en-US" sz="2000" b="1" dirty="0" smtClean="0">
                <a:solidFill>
                  <a:srgbClr val="FF0000"/>
                </a:solidFill>
                <a:latin typeface="Cambria" panose="02040503050406030204" pitchFamily="18" charset="0"/>
              </a:rPr>
              <a:t>) = 5·</a:t>
            </a:r>
            <a:r>
              <a:rPr lang="en-US" sz="2000" b="1" i="1" dirty="0" smtClean="0">
                <a:solidFill>
                  <a:srgbClr val="FF0000"/>
                </a:solidFill>
                <a:latin typeface="Cambria" panose="02040503050406030204" pitchFamily="18" charset="0"/>
              </a:rPr>
              <a:t>x </a:t>
            </a:r>
            <a:r>
              <a:rPr lang="en-US" sz="2000" b="1" dirty="0" smtClean="0">
                <a:solidFill>
                  <a:srgbClr val="FF0000"/>
                </a:solidFill>
                <a:latin typeface="Cambria" panose="02040503050406030204" pitchFamily="18" charset="0"/>
              </a:rPr>
              <a:t>mod 11</a:t>
            </a:r>
            <a:endParaRPr lang="en-US" sz="2000" b="1"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357158" y="3857628"/>
                <a:ext cx="1647310" cy="400110"/>
              </a:xfrm>
              <a:prstGeom prst="rect">
                <a:avLst/>
              </a:prstGeom>
              <a:noFill/>
            </p:spPr>
            <p:txBody>
              <a:bodyPr wrap="none" rtlCol="0">
                <a:spAutoFit/>
              </a:bodyPr>
              <a:lstStyle/>
              <a:p>
                <a:r>
                  <a:rPr lang="en-US" sz="2000" dirty="0" smtClean="0">
                    <a:latin typeface="Cambria" panose="02040503050406030204" pitchFamily="18" charset="0"/>
                  </a:rPr>
                  <a:t>Example: </a:t>
                </a:r>
                <a14:m>
                  <m:oMath xmlns:m="http://schemas.openxmlformats.org/officeDocument/2006/math">
                    <m:sSubSup>
                      <m:sSubSupPr>
                        <m:ctrlPr>
                          <a:rPr lang="pl-PL" sz="2000" b="1" i="1">
                            <a:solidFill>
                              <a:srgbClr val="FF0000"/>
                            </a:solidFill>
                            <a:latin typeface="Cambria Math" panose="02040503050406030204" pitchFamily="18" charset="0"/>
                          </a:rPr>
                        </m:ctrlPr>
                      </m:sSubSupPr>
                      <m:e>
                        <m:r>
                          <a:rPr lang="pl-PL" sz="2000" b="1" i="1">
                            <a:solidFill>
                              <a:srgbClr val="FF0000"/>
                            </a:solidFill>
                            <a:latin typeface="Cambria Math" panose="02040503050406030204" pitchFamily="18" charset="0"/>
                          </a:rPr>
                          <m:t>𝒁</m:t>
                        </m:r>
                      </m:e>
                      <m:sub>
                        <m:r>
                          <a:rPr lang="pl-PL" sz="2000" b="1" i="1" smtClean="0">
                            <a:solidFill>
                              <a:srgbClr val="FF0000"/>
                            </a:solidFill>
                            <a:latin typeface="Cambria Math" panose="02040503050406030204" pitchFamily="18" charset="0"/>
                          </a:rPr>
                          <m:t>𝟏𝟏</m:t>
                        </m:r>
                      </m:sub>
                      <m:sup>
                        <m:r>
                          <a:rPr lang="pl-PL" sz="2000" b="1" i="1">
                            <a:solidFill>
                              <a:srgbClr val="FF0000"/>
                            </a:solidFill>
                            <a:latin typeface="Cambria Math" panose="02040503050406030204" pitchFamily="18" charset="0"/>
                          </a:rPr>
                          <m:t>∗</m:t>
                        </m:r>
                      </m:sup>
                    </m:sSubSup>
                  </m:oMath>
                </a14:m>
                <a:endParaRPr lang="en-US" sz="2000" b="1" dirty="0">
                  <a:solidFill>
                    <a:srgbClr val="C00000"/>
                  </a:solidFill>
                  <a:latin typeface="Cambria"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57158" y="3857628"/>
                <a:ext cx="1647310" cy="400110"/>
              </a:xfrm>
              <a:prstGeom prst="rect">
                <a:avLst/>
              </a:prstGeom>
              <a:blipFill>
                <a:blip r:embed="rId7"/>
                <a:stretch>
                  <a:fillRect l="-4074" t="-10769" b="-26154"/>
                </a:stretch>
              </a:blipFill>
            </p:spPr>
            <p:txBody>
              <a:bodyPr/>
              <a:lstStyle/>
              <a:p>
                <a:r>
                  <a:rPr lang="pl-PL">
                    <a:noFill/>
                  </a:rPr>
                  <a:t> </a:t>
                </a:r>
              </a:p>
            </p:txBody>
          </p:sp>
        </mc:Fallback>
      </mc:AlternateContent>
      <p:sp>
        <p:nvSpPr>
          <p:cNvPr id="9" name="TextBox 8"/>
          <p:cNvSpPr txBox="1"/>
          <p:nvPr/>
        </p:nvSpPr>
        <p:spPr>
          <a:xfrm>
            <a:off x="179512" y="5776431"/>
            <a:ext cx="8568952" cy="830997"/>
          </a:xfrm>
          <a:prstGeom prst="rect">
            <a:avLst/>
          </a:prstGeom>
          <a:noFill/>
        </p:spPr>
        <p:txBody>
          <a:bodyPr wrap="square" rtlCol="0">
            <a:spAutoFit/>
          </a:bodyPr>
          <a:lstStyle/>
          <a:p>
            <a:r>
              <a:rPr lang="en-US" sz="2400" dirty="0" smtClean="0">
                <a:latin typeface="Cambria" panose="02040503050406030204" pitchFamily="18" charset="0"/>
              </a:rPr>
              <a:t>Permutations have cycles. </a:t>
            </a:r>
            <a:r>
              <a:rPr lang="pl-PL" sz="2400" dirty="0" smtClean="0">
                <a:latin typeface="Cambria" panose="02040503050406030204" pitchFamily="18" charset="0"/>
              </a:rPr>
              <a:t/>
            </a:r>
            <a:br>
              <a:rPr lang="pl-PL" sz="2400" dirty="0" smtClean="0">
                <a:latin typeface="Cambria" panose="02040503050406030204" pitchFamily="18" charset="0"/>
              </a:rPr>
            </a:br>
            <a:r>
              <a:rPr lang="en-US" sz="2400" dirty="0" smtClean="0">
                <a:latin typeface="Cambria" panose="02040503050406030204" pitchFamily="18" charset="0"/>
              </a:rPr>
              <a:t>Let’s look now at the cycles that contain </a:t>
            </a:r>
            <a:r>
              <a:rPr lang="en-US" sz="2400" b="1" dirty="0" smtClean="0">
                <a:solidFill>
                  <a:srgbClr val="FF0000"/>
                </a:solidFill>
                <a:latin typeface="Cambria" panose="02040503050406030204" pitchFamily="18" charset="0"/>
              </a:rPr>
              <a:t>1</a:t>
            </a:r>
            <a:r>
              <a:rPr lang="en-US" sz="2400" dirty="0" smtClean="0">
                <a:latin typeface="Cambria" panose="02040503050406030204" pitchFamily="18" charset="0"/>
              </a:rPr>
              <a:t>!</a:t>
            </a:r>
            <a:endParaRPr lang="en-US" sz="24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14517362"/>
              </p:ext>
            </p:extLst>
          </p:nvPr>
        </p:nvGraphicFramePr>
        <p:xfrm>
          <a:off x="-785850" y="222252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rot="16200000" flipH="1">
            <a:off x="1593786" y="3714752"/>
            <a:ext cx="2357454" cy="78581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2772513" y="4464851"/>
            <a:ext cx="1285884" cy="35719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1022282" y="3786190"/>
            <a:ext cx="2500330" cy="85725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022282" y="2786058"/>
            <a:ext cx="1000132" cy="85725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7504" y="274638"/>
            <a:ext cx="8579296" cy="582594"/>
          </a:xfrm>
        </p:spPr>
        <p:txBody>
          <a:bodyPr>
            <a:normAutofit fontScale="90000"/>
          </a:bodyPr>
          <a:lstStyle/>
          <a:p>
            <a:pPr algn="l"/>
            <a:r>
              <a:rPr lang="en-US" dirty="0" smtClean="0"/>
              <a:t>Example:  </a:t>
            </a:r>
            <a:r>
              <a:rPr lang="en-US" b="1" i="1" dirty="0" smtClean="0">
                <a:solidFill>
                  <a:srgbClr val="FF0000"/>
                </a:solidFill>
              </a:rPr>
              <a:t>f</a:t>
            </a:r>
            <a:r>
              <a:rPr lang="en-US" b="1" dirty="0" smtClean="0">
                <a:solidFill>
                  <a:srgbClr val="FF0000"/>
                </a:solidFill>
              </a:rPr>
              <a:t>(</a:t>
            </a:r>
            <a:r>
              <a:rPr lang="en-US" b="1" i="1" dirty="0" smtClean="0">
                <a:solidFill>
                  <a:srgbClr val="FF0000"/>
                </a:solidFill>
              </a:rPr>
              <a:t>x</a:t>
            </a:r>
            <a:r>
              <a:rPr lang="en-US" b="1" dirty="0" smtClean="0">
                <a:solidFill>
                  <a:srgbClr val="FF0000"/>
                </a:solidFill>
              </a:rPr>
              <a:t>) = 5·</a:t>
            </a:r>
            <a:r>
              <a:rPr lang="en-US" b="1" i="1" dirty="0" smtClean="0">
                <a:solidFill>
                  <a:srgbClr val="FF0000"/>
                </a:solidFill>
              </a:rPr>
              <a:t>x </a:t>
            </a:r>
            <a:r>
              <a:rPr lang="en-US" b="1" dirty="0" smtClean="0">
                <a:solidFill>
                  <a:srgbClr val="FF0000"/>
                </a:solidFill>
              </a:rPr>
              <a:t>mod 11</a:t>
            </a:r>
            <a:endParaRPr lang="en-US" dirty="0">
              <a:solidFill>
                <a:srgbClr val="FF0000"/>
              </a:solidFill>
            </a:endParaRPr>
          </a:p>
        </p:txBody>
      </p:sp>
      <p:cxnSp>
        <p:nvCxnSpPr>
          <p:cNvPr id="16" name="Straight Arrow Connector 15"/>
          <p:cNvCxnSpPr/>
          <p:nvPr/>
        </p:nvCxnSpPr>
        <p:spPr>
          <a:xfrm rot="5400000">
            <a:off x="3702001" y="4249743"/>
            <a:ext cx="35719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 name="Diagram 24"/>
          <p:cNvGraphicFramePr/>
          <p:nvPr>
            <p:extLst>
              <p:ext uri="{D42A27DB-BD31-4B8C-83A1-F6EECF244321}">
                <p14:modId xmlns:p14="http://schemas.microsoft.com/office/powerpoint/2010/main" val="1518548127"/>
              </p:ext>
            </p:extLst>
          </p:nvPr>
        </p:nvGraphicFramePr>
        <p:xfrm>
          <a:off x="5857884" y="2857496"/>
          <a:ext cx="2857520" cy="2500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6" name="TextBox 25"/>
          <p:cNvSpPr txBox="1"/>
          <p:nvPr/>
        </p:nvSpPr>
        <p:spPr>
          <a:xfrm>
            <a:off x="3929058" y="1714488"/>
            <a:ext cx="184731" cy="523220"/>
          </a:xfrm>
          <a:prstGeom prst="rect">
            <a:avLst/>
          </a:prstGeom>
          <a:noFill/>
        </p:spPr>
        <p:txBody>
          <a:bodyPr wrap="none" rtlCol="0">
            <a:spAutoFit/>
          </a:bodyPr>
          <a:lstStyle/>
          <a:p>
            <a:endParaRPr lang="en-US" sz="2800" b="1" dirty="0">
              <a:solidFill>
                <a:srgbClr val="C00000"/>
              </a:solidFill>
              <a:latin typeface="Cambria" panose="02040503050406030204" pitchFamily="18" charset="0"/>
              <a:ea typeface="Cambria" panose="02040503050406030204" pitchFamily="18" charset="0"/>
            </a:endParaRPr>
          </a:p>
        </p:txBody>
      </p:sp>
      <p:sp>
        <p:nvSpPr>
          <p:cNvPr id="27" name="Rectangular Callout 26"/>
          <p:cNvSpPr/>
          <p:nvPr/>
        </p:nvSpPr>
        <p:spPr>
          <a:xfrm>
            <a:off x="4071934" y="5786454"/>
            <a:ext cx="2143140" cy="357190"/>
          </a:xfrm>
          <a:prstGeom prst="wedgeRectCallout">
            <a:avLst>
              <a:gd name="adj1" fmla="val -73979"/>
              <a:gd name="adj2" fmla="val -6753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latin typeface="Cambria" panose="02040503050406030204" pitchFamily="18" charset="0"/>
                <a:ea typeface="Cambria" panose="02040503050406030204" pitchFamily="18" charset="0"/>
              </a:rPr>
              <a:t>1 · 5 = 5 (mod 11)</a:t>
            </a:r>
            <a:r>
              <a:rPr lang="en-US" dirty="0" smtClean="0">
                <a:latin typeface="Cambria" panose="02040503050406030204" pitchFamily="18" charset="0"/>
                <a:ea typeface="Cambria" panose="02040503050406030204" pitchFamily="18" charset="0"/>
              </a:rPr>
              <a:t> </a:t>
            </a:r>
            <a:endParaRPr lang="en-US" dirty="0">
              <a:latin typeface="Cambria" panose="02040503050406030204" pitchFamily="18" charset="0"/>
              <a:ea typeface="Cambria" panose="02040503050406030204" pitchFamily="18" charset="0"/>
            </a:endParaRPr>
          </a:p>
        </p:txBody>
      </p:sp>
      <p:sp>
        <p:nvSpPr>
          <p:cNvPr id="28" name="Rectangular Callout 27"/>
          <p:cNvSpPr/>
          <p:nvPr/>
        </p:nvSpPr>
        <p:spPr>
          <a:xfrm>
            <a:off x="4429124" y="2214554"/>
            <a:ext cx="2879180" cy="357190"/>
          </a:xfrm>
          <a:prstGeom prst="wedgeRectCallout">
            <a:avLst>
              <a:gd name="adj1" fmla="val -68392"/>
              <a:gd name="adj2" fmla="val 2585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latin typeface="Cambria" panose="02040503050406030204" pitchFamily="18" charset="0"/>
                <a:ea typeface="Cambria" panose="02040503050406030204" pitchFamily="18" charset="0"/>
              </a:rPr>
              <a:t>5 · 5 = 25 = 3 (mod 11</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
        <p:nvSpPr>
          <p:cNvPr id="29" name="Rectangular Callout 28"/>
          <p:cNvSpPr/>
          <p:nvPr/>
        </p:nvSpPr>
        <p:spPr>
          <a:xfrm>
            <a:off x="4071934" y="5214950"/>
            <a:ext cx="2660306" cy="357190"/>
          </a:xfrm>
          <a:prstGeom prst="wedgeRectCallout">
            <a:avLst>
              <a:gd name="adj1" fmla="val -46964"/>
              <a:gd name="adj2" fmla="val -11324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latin typeface="Cambria" panose="02040503050406030204" pitchFamily="18" charset="0"/>
                <a:ea typeface="Cambria" panose="02040503050406030204" pitchFamily="18" charset="0"/>
              </a:rPr>
              <a:t>3 · 5 = 15 = 4 (mod 11</a:t>
            </a:r>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
        <p:nvSpPr>
          <p:cNvPr id="30" name="Rectangular Callout 29"/>
          <p:cNvSpPr/>
          <p:nvPr/>
        </p:nvSpPr>
        <p:spPr>
          <a:xfrm>
            <a:off x="323528" y="1082226"/>
            <a:ext cx="2978639" cy="357190"/>
          </a:xfrm>
          <a:prstGeom prst="wedgeRectCallout">
            <a:avLst>
              <a:gd name="adj1" fmla="val -39319"/>
              <a:gd name="adj2" fmla="val 5713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latin typeface="Cambria" panose="02040503050406030204" pitchFamily="18" charset="0"/>
              </a:rPr>
              <a:t>4 · 5 = 20 = 9 (mod 11)</a:t>
            </a:r>
            <a:r>
              <a:rPr lang="en-US" dirty="0" smtClean="0">
                <a:latin typeface="Cambria" panose="02040503050406030204" pitchFamily="18" charset="0"/>
              </a:rPr>
              <a:t> </a:t>
            </a:r>
            <a:endParaRPr lang="en-US" dirty="0">
              <a:latin typeface="Cambria" panose="02040503050406030204" pitchFamily="18" charset="0"/>
            </a:endParaRPr>
          </a:p>
        </p:txBody>
      </p:sp>
      <p:sp>
        <p:nvSpPr>
          <p:cNvPr id="31" name="Rectangular Callout 30"/>
          <p:cNvSpPr/>
          <p:nvPr/>
        </p:nvSpPr>
        <p:spPr>
          <a:xfrm>
            <a:off x="2928926" y="1500174"/>
            <a:ext cx="2795202" cy="357190"/>
          </a:xfrm>
          <a:prstGeom prst="wedgeRectCallout">
            <a:avLst>
              <a:gd name="adj1" fmla="val -63154"/>
              <a:gd name="adj2" fmla="val 197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latin typeface="Cambria" panose="02040503050406030204" pitchFamily="18" charset="0"/>
              </a:rPr>
              <a:t>9 · 5 = 45 = 1 (mod 11)</a:t>
            </a:r>
            <a:r>
              <a:rPr lang="en-US" dirty="0" smtClean="0">
                <a:latin typeface="Cambria" panose="02040503050406030204" pitchFamily="18" charset="0"/>
              </a:rPr>
              <a:t> </a:t>
            </a:r>
            <a:endParaRPr lang="en-US"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85850" y="222252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rot="10800000" flipV="1">
            <a:off x="1571604" y="2571744"/>
            <a:ext cx="285752" cy="71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643042" y="2786058"/>
            <a:ext cx="285752" cy="71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a:r>
              <a:rPr lang="en-US" dirty="0" smtClean="0"/>
              <a:t>Example:  </a:t>
            </a:r>
            <a:r>
              <a:rPr lang="en-US" b="1" i="1" dirty="0" smtClean="0">
                <a:solidFill>
                  <a:srgbClr val="FF0000"/>
                </a:solidFill>
              </a:rPr>
              <a:t>f</a:t>
            </a:r>
            <a:r>
              <a:rPr lang="en-US" b="1" dirty="0" smtClean="0">
                <a:solidFill>
                  <a:srgbClr val="FF0000"/>
                </a:solidFill>
              </a:rPr>
              <a:t>(</a:t>
            </a:r>
            <a:r>
              <a:rPr lang="en-US" b="1" i="1" dirty="0" smtClean="0">
                <a:solidFill>
                  <a:srgbClr val="FF0000"/>
                </a:solidFill>
              </a:rPr>
              <a:t>x</a:t>
            </a:r>
            <a:r>
              <a:rPr lang="en-US" b="1" dirty="0" smtClean="0">
                <a:solidFill>
                  <a:srgbClr val="FF0000"/>
                </a:solidFill>
              </a:rPr>
              <a:t>) = 10·</a:t>
            </a:r>
            <a:r>
              <a:rPr lang="en-US" b="1" i="1" dirty="0" smtClean="0">
                <a:solidFill>
                  <a:srgbClr val="FF0000"/>
                </a:solidFill>
              </a:rPr>
              <a:t>x</a:t>
            </a:r>
            <a:r>
              <a:rPr lang="en-US" b="1" dirty="0" smtClean="0">
                <a:solidFill>
                  <a:srgbClr val="FF0000"/>
                </a:solidFill>
              </a:rPr>
              <a:t> mod 11</a:t>
            </a:r>
            <a:endParaRPr lang="en-US" dirty="0">
              <a:solidFill>
                <a:srgbClr val="FF0000"/>
              </a:solidFill>
            </a:endParaRPr>
          </a:p>
        </p:txBody>
      </p:sp>
      <p:graphicFrame>
        <p:nvGraphicFramePr>
          <p:cNvPr id="15" name="Diagram 14"/>
          <p:cNvGraphicFramePr/>
          <p:nvPr/>
        </p:nvGraphicFramePr>
        <p:xfrm>
          <a:off x="5572132" y="3714752"/>
          <a:ext cx="2500330" cy="6746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85850" y="222252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2595506" y="2643182"/>
            <a:ext cx="357190" cy="14287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1023870" y="4786322"/>
            <a:ext cx="2428892"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1202465" y="3393281"/>
            <a:ext cx="2143140" cy="164307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a:r>
              <a:rPr lang="en-US" dirty="0" smtClean="0"/>
              <a:t>Example:  </a:t>
            </a:r>
            <a:r>
              <a:rPr lang="en-US" b="1" i="1" dirty="0" smtClean="0">
                <a:solidFill>
                  <a:srgbClr val="FF0000"/>
                </a:solidFill>
              </a:rPr>
              <a:t>f</a:t>
            </a:r>
            <a:r>
              <a:rPr lang="en-US" b="1" dirty="0" smtClean="0">
                <a:solidFill>
                  <a:srgbClr val="FF0000"/>
                </a:solidFill>
              </a:rPr>
              <a:t>(</a:t>
            </a:r>
            <a:r>
              <a:rPr lang="en-US" b="1" i="1" dirty="0" smtClean="0">
                <a:solidFill>
                  <a:srgbClr val="FF0000"/>
                </a:solidFill>
              </a:rPr>
              <a:t>x</a:t>
            </a:r>
            <a:r>
              <a:rPr lang="en-US" b="1" dirty="0" smtClean="0">
                <a:solidFill>
                  <a:srgbClr val="FF0000"/>
                </a:solidFill>
              </a:rPr>
              <a:t>) = 2·</a:t>
            </a:r>
            <a:r>
              <a:rPr lang="en-US" b="1" i="1" dirty="0" smtClean="0">
                <a:solidFill>
                  <a:srgbClr val="FF0000"/>
                </a:solidFill>
              </a:rPr>
              <a:t>x </a:t>
            </a:r>
            <a:r>
              <a:rPr lang="en-US" b="1" dirty="0" smtClean="0">
                <a:solidFill>
                  <a:srgbClr val="FF0000"/>
                </a:solidFill>
              </a:rPr>
              <a:t>mod 11</a:t>
            </a:r>
            <a:endParaRPr lang="en-US" dirty="0">
              <a:solidFill>
                <a:srgbClr val="FF0000"/>
              </a:solidFill>
            </a:endParaRPr>
          </a:p>
        </p:txBody>
      </p:sp>
      <p:cxnSp>
        <p:nvCxnSpPr>
          <p:cNvPr id="16" name="Straight Arrow Connector 15"/>
          <p:cNvCxnSpPr/>
          <p:nvPr/>
        </p:nvCxnSpPr>
        <p:spPr>
          <a:xfrm rot="16200000" flipH="1">
            <a:off x="2845539" y="3679033"/>
            <a:ext cx="1214446" cy="42862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73837" y="3178967"/>
            <a:ext cx="285752" cy="2143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440481" y="4345809"/>
            <a:ext cx="1428760" cy="30952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23870" y="4929198"/>
            <a:ext cx="1857388" cy="5715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523936" y="3857628"/>
            <a:ext cx="2000264" cy="15001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2131159" y="4179099"/>
            <a:ext cx="1571636" cy="121444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flipH="1" flipV="1">
            <a:off x="988151" y="4179099"/>
            <a:ext cx="2571768" cy="7143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4" name="Diagram 43"/>
          <p:cNvGraphicFramePr/>
          <p:nvPr/>
        </p:nvGraphicFramePr>
        <p:xfrm>
          <a:off x="4357686" y="2143116"/>
          <a:ext cx="4786314"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lt">
                                    <p:tmAbs val="0"/>
                                  </p:iterate>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It has to be a cycle!</a:t>
            </a:r>
            <a:endParaRPr lang="en-US" dirty="0"/>
          </a:p>
        </p:txBody>
      </p:sp>
      <p:graphicFrame>
        <p:nvGraphicFramePr>
          <p:cNvPr id="4" name="Diagram 3"/>
          <p:cNvGraphicFramePr/>
          <p:nvPr/>
        </p:nvGraphicFramePr>
        <p:xfrm>
          <a:off x="4000496" y="1357298"/>
          <a:ext cx="5643602" cy="3571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nvGraphicFramePr>
        <p:xfrm>
          <a:off x="1714480" y="2428868"/>
          <a:ext cx="3786214" cy="14287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AlternateContent xmlns:mc="http://schemas.openxmlformats.org/markup-compatibility/2006" xmlns:a14="http://schemas.microsoft.com/office/drawing/2010/main">
        <mc:Choice Requires="a14">
          <p:sp>
            <p:nvSpPr>
              <p:cNvPr id="7" name="TextBox 6"/>
              <p:cNvSpPr txBox="1"/>
              <p:nvPr/>
            </p:nvSpPr>
            <p:spPr>
              <a:xfrm>
                <a:off x="285720" y="1500174"/>
                <a:ext cx="5445465" cy="830997"/>
              </a:xfrm>
              <a:prstGeom prst="rect">
                <a:avLst/>
              </a:prstGeom>
              <a:noFill/>
            </p:spPr>
            <p:txBody>
              <a:bodyPr wrap="none" rtlCol="0">
                <a:spAutoFit/>
              </a:bodyPr>
              <a:lstStyle/>
              <a:p>
                <a:r>
                  <a:rPr lang="en-US" sz="2400" dirty="0" smtClean="0">
                    <a:latin typeface="Cambria" panose="02040503050406030204" pitchFamily="18" charset="0"/>
                  </a:rPr>
                  <a:t>If we do it in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𝒏</m:t>
                        </m:r>
                      </m:sub>
                      <m:sup>
                        <m:r>
                          <a:rPr lang="pl-PL" sz="2400" b="1" i="1">
                            <a:solidFill>
                              <a:srgbClr val="FF0000"/>
                            </a:solidFill>
                            <a:latin typeface="Cambria Math" panose="02040503050406030204" pitchFamily="18" charset="0"/>
                          </a:rPr>
                          <m:t>∗</m:t>
                        </m:r>
                      </m:sup>
                    </m:sSubSup>
                  </m:oMath>
                </a14:m>
                <a:r>
                  <a:rPr lang="en-US" sz="2400" dirty="0" smtClean="0">
                    <a:latin typeface="Cambria" panose="02040503050406030204" pitchFamily="18" charset="0"/>
                  </a:rPr>
                  <a:t>, where </a:t>
                </a:r>
                <a:r>
                  <a:rPr lang="en-US" sz="2400" b="1" i="1" dirty="0" smtClean="0">
                    <a:solidFill>
                      <a:srgbClr val="FF0000"/>
                    </a:solidFill>
                    <a:latin typeface="Cambria" panose="02040503050406030204" pitchFamily="18" charset="0"/>
                  </a:rPr>
                  <a:t>n</a:t>
                </a:r>
                <a:r>
                  <a:rPr lang="en-US" sz="2400" dirty="0" smtClean="0">
                    <a:latin typeface="Cambria" panose="02040503050406030204" pitchFamily="18" charset="0"/>
                  </a:rPr>
                  <a:t> is not prime...</a:t>
                </a:r>
                <a:br>
                  <a:rPr lang="en-US" sz="2400" dirty="0" smtClean="0">
                    <a:latin typeface="Cambria" panose="02040503050406030204" pitchFamily="18" charset="0"/>
                  </a:rPr>
                </a:br>
                <a:endParaRPr lang="en-US" sz="2400" dirty="0">
                  <a:latin typeface="Cambria"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5720" y="1500174"/>
                <a:ext cx="5445465" cy="830997"/>
              </a:xfrm>
              <a:prstGeom prst="rect">
                <a:avLst/>
              </a:prstGeom>
              <a:blipFill>
                <a:blip r:embed="rId16"/>
                <a:stretch>
                  <a:fillRect l="-1792" t="-5882"/>
                </a:stretch>
              </a:blipFill>
            </p:spPr>
            <p:txBody>
              <a:bodyPr/>
              <a:lstStyle/>
              <a:p>
                <a:r>
                  <a:rPr lang="pl-PL">
                    <a:noFill/>
                  </a:rPr>
                  <a:t> </a:t>
                </a:r>
              </a:p>
            </p:txBody>
          </p:sp>
        </mc:Fallback>
      </mc:AlternateContent>
      <p:sp>
        <p:nvSpPr>
          <p:cNvPr id="8" name="Rectangle 7"/>
          <p:cNvSpPr/>
          <p:nvPr/>
        </p:nvSpPr>
        <p:spPr>
          <a:xfrm>
            <a:off x="-428660" y="4429132"/>
            <a:ext cx="7271967" cy="2308324"/>
          </a:xfrm>
          <a:prstGeom prst="rect">
            <a:avLst/>
          </a:prstGeom>
        </p:spPr>
        <p:txBody>
          <a:bodyPr wrap="square">
            <a:spAutoFit/>
          </a:bodyPr>
          <a:lstStyle/>
          <a:p>
            <a:pPr algn="ctr">
              <a:buNone/>
            </a:pPr>
            <a:r>
              <a:rPr lang="it-IT" sz="2400" dirty="0" err="1" smtClean="0">
                <a:latin typeface="Cambria" panose="02040503050406030204" pitchFamily="18" charset="0"/>
              </a:rPr>
              <a:t>If</a:t>
            </a:r>
            <a:r>
              <a:rPr lang="it-IT" sz="2400" dirty="0" smtClean="0">
                <a:latin typeface="Cambria" panose="02040503050406030204" pitchFamily="18" charset="0"/>
              </a:rPr>
              <a:t> </a:t>
            </a:r>
            <a:r>
              <a:rPr lang="it-IT" sz="2400" b="1" i="1" dirty="0" smtClean="0">
                <a:solidFill>
                  <a:srgbClr val="FF0000"/>
                </a:solidFill>
                <a:latin typeface="Cambria" panose="02040503050406030204" pitchFamily="18" charset="0"/>
              </a:rPr>
              <a:t>n</a:t>
            </a:r>
            <a:r>
              <a:rPr lang="it-IT" sz="2400" dirty="0" smtClean="0">
                <a:latin typeface="Cambria" panose="02040503050406030204" pitchFamily="18" charset="0"/>
              </a:rPr>
              <a:t> </a:t>
            </a:r>
            <a:r>
              <a:rPr lang="it-IT" sz="2400" dirty="0" err="1" smtClean="0">
                <a:latin typeface="Cambria" panose="02040503050406030204" pitchFamily="18" charset="0"/>
              </a:rPr>
              <a:t>is</a:t>
            </a:r>
            <a:r>
              <a:rPr lang="it-IT" sz="2400" dirty="0" smtClean="0">
                <a:latin typeface="Cambria" panose="02040503050406030204" pitchFamily="18" charset="0"/>
              </a:rPr>
              <a:t> a prime </a:t>
            </a:r>
            <a:r>
              <a:rPr lang="it-IT" sz="2400" dirty="0" err="1" smtClean="0">
                <a:latin typeface="Cambria" panose="02040503050406030204" pitchFamily="18" charset="0"/>
              </a:rPr>
              <a:t>this</a:t>
            </a:r>
            <a:r>
              <a:rPr lang="it-IT" sz="2400" dirty="0" smtClean="0">
                <a:latin typeface="Cambria" panose="02040503050406030204" pitchFamily="18" charset="0"/>
              </a:rPr>
              <a:t> </a:t>
            </a:r>
            <a:r>
              <a:rPr lang="it-IT" sz="2400" b="1" dirty="0" err="1" smtClean="0">
                <a:latin typeface="Cambria" panose="02040503050406030204" pitchFamily="18" charset="0"/>
              </a:rPr>
              <a:t>cannot</a:t>
            </a:r>
            <a:r>
              <a:rPr lang="it-IT" sz="2400" dirty="0" smtClean="0">
                <a:latin typeface="Cambria" panose="02040503050406030204" pitchFamily="18" charset="0"/>
              </a:rPr>
              <a:t> </a:t>
            </a:r>
            <a:r>
              <a:rPr lang="it-IT" sz="2400" b="1" dirty="0" err="1" smtClean="0">
                <a:latin typeface="Cambria" panose="02040503050406030204" pitchFamily="18" charset="0"/>
              </a:rPr>
              <a:t>happen</a:t>
            </a:r>
            <a:r>
              <a:rPr lang="it-IT" sz="2400" dirty="0" smtClean="0">
                <a:latin typeface="Cambria" panose="02040503050406030204" pitchFamily="18" charset="0"/>
              </a:rPr>
              <a:t> </a:t>
            </a:r>
            <a:r>
              <a:rPr lang="it-IT" sz="2400" dirty="0" err="1" smtClean="0">
                <a:latin typeface="Cambria" panose="02040503050406030204" pitchFamily="18" charset="0"/>
              </a:rPr>
              <a:t>because</a:t>
            </a:r>
            <a:r>
              <a:rPr lang="it-IT" sz="2400" b="1" dirty="0" smtClean="0">
                <a:solidFill>
                  <a:srgbClr val="C00000"/>
                </a:solidFill>
                <a:latin typeface="Cambria" panose="02040503050406030204" pitchFamily="18" charset="0"/>
              </a:rPr>
              <a:t/>
            </a:r>
            <a:br>
              <a:rPr lang="it-IT" sz="2400" b="1" dirty="0" smtClean="0">
                <a:solidFill>
                  <a:srgbClr val="C00000"/>
                </a:solidFill>
                <a:latin typeface="Cambria" panose="02040503050406030204" pitchFamily="18" charset="0"/>
              </a:rPr>
            </a:br>
            <a:r>
              <a:rPr lang="it-IT" sz="2400" b="1" i="1" dirty="0" smtClean="0">
                <a:solidFill>
                  <a:srgbClr val="FF0000"/>
                </a:solidFill>
                <a:latin typeface="Cambria" panose="02040503050406030204" pitchFamily="18" charset="0"/>
              </a:rPr>
              <a:t>f</a:t>
            </a:r>
            <a:r>
              <a:rPr lang="it-IT" sz="2400" b="1" dirty="0" smtClean="0">
                <a:solidFill>
                  <a:srgbClr val="FF0000"/>
                </a:solidFill>
                <a:latin typeface="Cambria" panose="02040503050406030204" pitchFamily="18" charset="0"/>
              </a:rPr>
              <a:t>(</a:t>
            </a:r>
            <a:r>
              <a:rPr lang="it-IT" sz="2400" b="1" i="1" dirty="0" smtClean="0">
                <a:solidFill>
                  <a:srgbClr val="FF0000"/>
                </a:solidFill>
                <a:latin typeface="Cambria" panose="02040503050406030204" pitchFamily="18" charset="0"/>
              </a:rPr>
              <a:t>x</a:t>
            </a:r>
            <a:r>
              <a:rPr lang="it-IT" sz="2400" b="1" dirty="0" smtClean="0">
                <a:solidFill>
                  <a:srgbClr val="FF0000"/>
                </a:solidFill>
                <a:latin typeface="Cambria" panose="02040503050406030204" pitchFamily="18" charset="0"/>
              </a:rPr>
              <a:t>) = </a:t>
            </a:r>
            <a:r>
              <a:rPr lang="en-GB" sz="2400" b="1" i="1" dirty="0" smtClean="0">
                <a:solidFill>
                  <a:srgbClr val="FF0000"/>
                </a:solidFill>
                <a:latin typeface="Cambria" panose="02040503050406030204" pitchFamily="18" charset="0"/>
              </a:rPr>
              <a:t>x </a:t>
            </a:r>
            <a:r>
              <a:rPr lang="en-GB" sz="2400" b="1" dirty="0" smtClean="0">
                <a:solidFill>
                  <a:srgbClr val="FF0000"/>
                </a:solidFill>
                <a:latin typeface="Cambria" panose="02040503050406030204" pitchFamily="18" charset="0"/>
              </a:rPr>
              <a:t>·</a:t>
            </a:r>
            <a:r>
              <a:rPr lang="en-GB" sz="2400" b="1" i="1" dirty="0" smtClean="0">
                <a:solidFill>
                  <a:srgbClr val="FF0000"/>
                </a:solidFill>
                <a:latin typeface="Cambria" panose="02040503050406030204" pitchFamily="18" charset="0"/>
              </a:rPr>
              <a:t> </a:t>
            </a:r>
            <a:r>
              <a:rPr lang="it-IT" sz="2400" b="1" i="1" dirty="0" smtClean="0">
                <a:solidFill>
                  <a:srgbClr val="FF0000"/>
                </a:solidFill>
                <a:latin typeface="Cambria" panose="02040503050406030204" pitchFamily="18" charset="0"/>
              </a:rPr>
              <a:t>g </a:t>
            </a:r>
            <a:r>
              <a:rPr lang="it-IT" sz="2400" b="1" dirty="0" err="1" smtClean="0">
                <a:solidFill>
                  <a:srgbClr val="FF0000"/>
                </a:solidFill>
                <a:latin typeface="Cambria" panose="02040503050406030204" pitchFamily="18" charset="0"/>
              </a:rPr>
              <a:t>mod</a:t>
            </a:r>
            <a:r>
              <a:rPr lang="it-IT" sz="2400" b="1" dirty="0" smtClean="0">
                <a:solidFill>
                  <a:srgbClr val="FF0000"/>
                </a:solidFill>
                <a:latin typeface="Cambria" panose="02040503050406030204" pitchFamily="18" charset="0"/>
              </a:rPr>
              <a:t> </a:t>
            </a:r>
            <a:r>
              <a:rPr lang="it-IT" sz="2400" b="1" i="1" dirty="0" smtClean="0">
                <a:solidFill>
                  <a:srgbClr val="FF0000"/>
                </a:solidFill>
                <a:latin typeface="Cambria" panose="02040503050406030204" pitchFamily="18" charset="0"/>
              </a:rPr>
              <a:t>n</a:t>
            </a:r>
          </a:p>
          <a:p>
            <a:pPr algn="ctr">
              <a:buNone/>
            </a:pPr>
            <a:r>
              <a:rPr lang="it-IT" sz="2400" dirty="0" err="1" smtClean="0">
                <a:latin typeface="Cambria" panose="02040503050406030204" pitchFamily="18" charset="0"/>
              </a:rPr>
              <a:t>is</a:t>
            </a:r>
            <a:r>
              <a:rPr lang="it-IT" sz="2400" dirty="0" smtClean="0">
                <a:latin typeface="Cambria" panose="02040503050406030204" pitchFamily="18" charset="0"/>
              </a:rPr>
              <a:t> a </a:t>
            </a:r>
            <a:r>
              <a:rPr lang="it-IT" sz="2400" b="1" dirty="0" err="1" smtClean="0">
                <a:solidFill>
                  <a:srgbClr val="0070C0"/>
                </a:solidFill>
                <a:latin typeface="Cambria" panose="02040503050406030204" pitchFamily="18" charset="0"/>
              </a:rPr>
              <a:t>permutation</a:t>
            </a:r>
            <a:endParaRPr lang="it-IT" sz="2400" b="1" dirty="0" smtClean="0">
              <a:solidFill>
                <a:srgbClr val="0070C0"/>
              </a:solidFill>
              <a:latin typeface="Cambria" panose="02040503050406030204" pitchFamily="18" charset="0"/>
            </a:endParaRPr>
          </a:p>
          <a:p>
            <a:pPr algn="ctr">
              <a:buNone/>
            </a:pPr>
            <a:r>
              <a:rPr lang="it-IT" sz="2400" dirty="0" smtClean="0">
                <a:latin typeface="Cambria" panose="02040503050406030204" pitchFamily="18" charset="0"/>
              </a:rPr>
              <a:t>so </a:t>
            </a:r>
            <a:r>
              <a:rPr lang="it-IT" sz="2400" dirty="0" err="1" smtClean="0">
                <a:latin typeface="Cambria" panose="02040503050406030204" pitchFamily="18" charset="0"/>
              </a:rPr>
              <a:t>we</a:t>
            </a:r>
            <a:r>
              <a:rPr lang="it-IT" sz="2400" dirty="0" smtClean="0">
                <a:latin typeface="Cambria" panose="02040503050406030204" pitchFamily="18" charset="0"/>
              </a:rPr>
              <a:t> </a:t>
            </a:r>
            <a:r>
              <a:rPr lang="it-IT" sz="2400" dirty="0" err="1" smtClean="0">
                <a:latin typeface="Cambria" panose="02040503050406030204" pitchFamily="18" charset="0"/>
              </a:rPr>
              <a:t>cannot</a:t>
            </a:r>
            <a:r>
              <a:rPr lang="it-IT" sz="2400" dirty="0" smtClean="0">
                <a:latin typeface="Cambria" panose="02040503050406030204" pitchFamily="18" charset="0"/>
              </a:rPr>
              <a:t> </a:t>
            </a:r>
            <a:r>
              <a:rPr lang="it-IT" sz="2400" dirty="0" err="1" smtClean="0">
                <a:latin typeface="Cambria" panose="02040503050406030204" pitchFamily="18" charset="0"/>
              </a:rPr>
              <a:t>have</a:t>
            </a:r>
            <a:endParaRPr lang="it-IT" sz="2400" dirty="0" smtClean="0">
              <a:latin typeface="Cambria" panose="02040503050406030204" pitchFamily="18" charset="0"/>
            </a:endParaRPr>
          </a:p>
          <a:p>
            <a:pPr algn="ctr">
              <a:buNone/>
            </a:pPr>
            <a:r>
              <a:rPr lang="it-IT" sz="2400" b="1" i="1" dirty="0" smtClean="0">
                <a:solidFill>
                  <a:srgbClr val="FF0000"/>
                </a:solidFill>
                <a:latin typeface="Cambria" panose="02040503050406030204" pitchFamily="18" charset="0"/>
              </a:rPr>
              <a:t>f</a:t>
            </a:r>
            <a:r>
              <a:rPr lang="it-IT" sz="2400" b="1" dirty="0" smtClean="0">
                <a:solidFill>
                  <a:srgbClr val="FF0000"/>
                </a:solidFill>
                <a:latin typeface="Cambria" panose="02040503050406030204" pitchFamily="18" charset="0"/>
              </a:rPr>
              <a:t>(</a:t>
            </a:r>
            <a:r>
              <a:rPr lang="it-IT" sz="2400" b="1" i="1" dirty="0" smtClean="0">
                <a:solidFill>
                  <a:srgbClr val="FF0000"/>
                </a:solidFill>
                <a:latin typeface="Cambria" panose="02040503050406030204" pitchFamily="18" charset="0"/>
              </a:rPr>
              <a:t>x</a:t>
            </a:r>
            <a:r>
              <a:rPr lang="it-IT" sz="2400" b="1" baseline="-25000" dirty="0" smtClean="0">
                <a:solidFill>
                  <a:srgbClr val="FF0000"/>
                </a:solidFill>
                <a:latin typeface="Cambria" panose="02040503050406030204" pitchFamily="18" charset="0"/>
              </a:rPr>
              <a:t>1</a:t>
            </a:r>
            <a:r>
              <a:rPr lang="it-IT" sz="2400" b="1" dirty="0" smtClean="0">
                <a:solidFill>
                  <a:srgbClr val="FF0000"/>
                </a:solidFill>
                <a:latin typeface="Cambria" panose="02040503050406030204" pitchFamily="18" charset="0"/>
              </a:rPr>
              <a:t>) = </a:t>
            </a:r>
            <a:r>
              <a:rPr lang="it-IT" sz="2400" b="1" i="1" dirty="0" smtClean="0">
                <a:solidFill>
                  <a:srgbClr val="FF0000"/>
                </a:solidFill>
                <a:latin typeface="Cambria" panose="02040503050406030204" pitchFamily="18" charset="0"/>
              </a:rPr>
              <a:t>f</a:t>
            </a:r>
            <a:r>
              <a:rPr lang="it-IT" sz="2400" b="1" dirty="0" smtClean="0">
                <a:solidFill>
                  <a:srgbClr val="FF0000"/>
                </a:solidFill>
                <a:latin typeface="Cambria" panose="02040503050406030204" pitchFamily="18" charset="0"/>
              </a:rPr>
              <a:t>(</a:t>
            </a:r>
            <a:r>
              <a:rPr lang="it-IT" sz="2400" b="1" i="1" dirty="0" smtClean="0">
                <a:solidFill>
                  <a:srgbClr val="FF0000"/>
                </a:solidFill>
                <a:latin typeface="Cambria" panose="02040503050406030204" pitchFamily="18" charset="0"/>
              </a:rPr>
              <a:t>x</a:t>
            </a:r>
            <a:r>
              <a:rPr lang="it-IT" sz="2400" b="1" baseline="-25000" dirty="0" smtClean="0">
                <a:solidFill>
                  <a:srgbClr val="FF0000"/>
                </a:solidFill>
                <a:latin typeface="Cambria" panose="02040503050406030204" pitchFamily="18" charset="0"/>
              </a:rPr>
              <a:t>2</a:t>
            </a:r>
            <a:r>
              <a:rPr lang="it-IT" sz="2400" b="1" dirty="0" smtClean="0">
                <a:solidFill>
                  <a:srgbClr val="FF0000"/>
                </a:solidFill>
                <a:latin typeface="Cambria" panose="02040503050406030204" pitchFamily="18" charset="0"/>
              </a:rPr>
              <a:t>)</a:t>
            </a:r>
          </a:p>
          <a:p>
            <a:pPr algn="ctr">
              <a:buNone/>
            </a:pPr>
            <a:r>
              <a:rPr lang="it-IT" sz="2400" dirty="0" err="1" smtClean="0">
                <a:latin typeface="Cambria" panose="02040503050406030204" pitchFamily="18" charset="0"/>
              </a:rPr>
              <a:t>for</a:t>
            </a:r>
            <a:r>
              <a:rPr lang="it-IT" sz="2400" b="1" dirty="0" smtClean="0">
                <a:solidFill>
                  <a:srgbClr val="0070C0"/>
                </a:solidFill>
                <a:latin typeface="Cambria" panose="02040503050406030204" pitchFamily="18" charset="0"/>
              </a:rPr>
              <a:t> </a:t>
            </a:r>
            <a:r>
              <a:rPr lang="it-IT" sz="2400" b="1" i="1" dirty="0" smtClean="0">
                <a:solidFill>
                  <a:srgbClr val="FF0000"/>
                </a:solidFill>
                <a:latin typeface="Cambria" panose="02040503050406030204" pitchFamily="18" charset="0"/>
              </a:rPr>
              <a:t>x</a:t>
            </a:r>
            <a:r>
              <a:rPr lang="it-IT" sz="2400" b="1" baseline="-25000" dirty="0" smtClean="0">
                <a:solidFill>
                  <a:srgbClr val="FF0000"/>
                </a:solidFill>
                <a:latin typeface="Cambria" panose="02040503050406030204" pitchFamily="18" charset="0"/>
              </a:rPr>
              <a:t>1</a:t>
            </a:r>
            <a:r>
              <a:rPr lang="it-IT" sz="2400" b="1" dirty="0" smtClean="0">
                <a:solidFill>
                  <a:srgbClr val="FF0000"/>
                </a:solidFill>
                <a:latin typeface="Cambria" panose="02040503050406030204" pitchFamily="18" charset="0"/>
              </a:rPr>
              <a:t> ≠ </a:t>
            </a:r>
            <a:r>
              <a:rPr lang="it-IT" sz="2400" b="1" i="1" dirty="0" smtClean="0">
                <a:solidFill>
                  <a:srgbClr val="FF0000"/>
                </a:solidFill>
                <a:latin typeface="Cambria" panose="02040503050406030204" pitchFamily="18" charset="0"/>
              </a:rPr>
              <a:t>x</a:t>
            </a:r>
            <a:r>
              <a:rPr lang="it-IT" sz="2400" b="1" baseline="-25000" dirty="0" smtClean="0">
                <a:solidFill>
                  <a:srgbClr val="FF0000"/>
                </a:solidFill>
                <a:latin typeface="Cambria" panose="02040503050406030204" pitchFamily="18" charset="0"/>
              </a:rPr>
              <a:t>2</a:t>
            </a:r>
          </a:p>
        </p:txBody>
      </p:sp>
      <p:sp>
        <p:nvSpPr>
          <p:cNvPr id="10" name="TextBox 9"/>
          <p:cNvSpPr txBox="1"/>
          <p:nvPr/>
        </p:nvSpPr>
        <p:spPr>
          <a:xfrm>
            <a:off x="285720" y="2571744"/>
            <a:ext cx="1817742" cy="1200329"/>
          </a:xfrm>
          <a:prstGeom prst="rect">
            <a:avLst/>
          </a:prstGeom>
          <a:noFill/>
        </p:spPr>
        <p:txBody>
          <a:bodyPr wrap="none" rtlCol="0">
            <a:spAutoFit/>
          </a:bodyPr>
          <a:lstStyle/>
          <a:p>
            <a:r>
              <a:rPr lang="en-US" sz="2400" dirty="0" smtClean="0">
                <a:latin typeface="Cambria" panose="02040503050406030204" pitchFamily="18" charset="0"/>
              </a:rPr>
              <a:t>for example:</a:t>
            </a:r>
            <a:br>
              <a:rPr lang="en-US" sz="2400" dirty="0" smtClean="0">
                <a:latin typeface="Cambria" panose="02040503050406030204" pitchFamily="18" charset="0"/>
              </a:rPr>
            </a:br>
            <a:r>
              <a:rPr lang="en-US" sz="2400" b="1" i="1" dirty="0" smtClean="0">
                <a:solidFill>
                  <a:srgbClr val="FF0000"/>
                </a:solidFill>
                <a:latin typeface="Cambria" panose="02040503050406030204" pitchFamily="18" charset="0"/>
              </a:rPr>
              <a:t>n</a:t>
            </a:r>
            <a:r>
              <a:rPr lang="en-US" sz="2400" b="1" dirty="0" smtClean="0">
                <a:solidFill>
                  <a:srgbClr val="FF0000"/>
                </a:solidFill>
                <a:latin typeface="Cambria" panose="02040503050406030204" pitchFamily="18" charset="0"/>
              </a:rPr>
              <a:t> = 15</a:t>
            </a:r>
          </a:p>
          <a:p>
            <a:r>
              <a:rPr lang="en-US" sz="2400" b="1" i="1" dirty="0" smtClean="0">
                <a:solidFill>
                  <a:srgbClr val="FF0000"/>
                </a:solidFill>
                <a:latin typeface="Cambria" panose="02040503050406030204" pitchFamily="18" charset="0"/>
              </a:rPr>
              <a:t>g</a:t>
            </a:r>
            <a:r>
              <a:rPr lang="en-US" sz="2400" b="1" dirty="0" smtClean="0">
                <a:solidFill>
                  <a:srgbClr val="FF0000"/>
                </a:solidFill>
                <a:latin typeface="Cambria" panose="02040503050406030204" pitchFamily="18" charset="0"/>
              </a:rPr>
              <a:t> = 3</a:t>
            </a:r>
            <a:endParaRPr lang="en-US" sz="2400" b="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Order of an element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8596" y="1428736"/>
                <a:ext cx="8429684" cy="1784240"/>
              </a:xfrm>
            </p:spPr>
            <p:txBody>
              <a:bodyPr>
                <a:noAutofit/>
              </a:bodyPr>
              <a:lstStyle/>
              <a:p>
                <a:pPr>
                  <a:lnSpc>
                    <a:spcPct val="120000"/>
                  </a:lnSpc>
                  <a:buFontTx/>
                  <a:buNone/>
                </a:pPr>
                <a:r>
                  <a:rPr lang="pl-PL" sz="2400" b="1" u="sng" dirty="0" smtClean="0">
                    <a:solidFill>
                      <a:srgbClr val="0070C0"/>
                    </a:solidFill>
                    <a:cs typeface="Arial" pitchFamily="34" charset="0"/>
                  </a:rPr>
                  <a:t>Definition</a:t>
                </a:r>
                <a:endParaRPr lang="pl-PL" sz="2400" u="sng" dirty="0" smtClean="0">
                  <a:solidFill>
                    <a:srgbClr val="0070C0"/>
                  </a:solidFill>
                  <a:cs typeface="Arial" pitchFamily="34" charset="0"/>
                </a:endParaRPr>
              </a:p>
              <a:p>
                <a:pPr>
                  <a:lnSpc>
                    <a:spcPct val="120000"/>
                  </a:lnSpc>
                  <a:buFontTx/>
                  <a:buNone/>
                </a:pPr>
                <a:r>
                  <a:rPr lang="pl-PL" sz="2400" dirty="0" smtClean="0">
                    <a:cs typeface="Arial" pitchFamily="34" charset="0"/>
                  </a:rPr>
                  <a:t>An </a:t>
                </a:r>
                <a:r>
                  <a:rPr lang="pl-PL" sz="2400" b="1" dirty="0" smtClean="0">
                    <a:solidFill>
                      <a:srgbClr val="0070C0"/>
                    </a:solidFill>
                    <a:cs typeface="Arial" pitchFamily="34" charset="0"/>
                  </a:rPr>
                  <a:t>order of</a:t>
                </a:r>
                <a:r>
                  <a:rPr lang="pl-PL" sz="2400" dirty="0" smtClean="0">
                    <a:solidFill>
                      <a:srgbClr val="0070C0"/>
                    </a:solidFill>
                    <a:cs typeface="Arial" pitchFamily="34" charset="0"/>
                  </a:rPr>
                  <a:t> </a:t>
                </a:r>
                <a:r>
                  <a:rPr lang="pl-PL" sz="2400" b="1" i="1" dirty="0" smtClean="0">
                    <a:solidFill>
                      <a:srgbClr val="FF0000"/>
                    </a:solidFill>
                    <a:cs typeface="Arial" pitchFamily="34" charset="0"/>
                  </a:rPr>
                  <a:t>g</a:t>
                </a:r>
                <a:r>
                  <a:rPr lang="pl-PL" sz="2400" i="1" dirty="0" smtClean="0">
                    <a:solidFill>
                      <a:srgbClr val="FF0000"/>
                    </a:solidFill>
                    <a:cs typeface="Arial" pitchFamily="34" charset="0"/>
                  </a:rPr>
                  <a:t> </a:t>
                </a:r>
                <a:r>
                  <a:rPr lang="en-US" sz="2400" dirty="0" smtClean="0">
                    <a:cs typeface="Arial" pitchFamily="34" charset="0"/>
                  </a:rPr>
                  <a:t> (denoted </a:t>
                </a:r>
                <a14:m>
                  <m:oMath xmlns:m="http://schemas.openxmlformats.org/officeDocument/2006/math">
                    <m:r>
                      <a:rPr lang="pl-PL" sz="2400" b="1" i="0" smtClean="0">
                        <a:solidFill>
                          <a:srgbClr val="FF0000"/>
                        </a:solidFill>
                        <a:latin typeface="Cambria Math" panose="02040503050406030204" pitchFamily="18" charset="0"/>
                        <a:cs typeface="Arial" pitchFamily="34" charset="0"/>
                      </a:rPr>
                      <m:t>𝐨𝐫𝐝</m:t>
                    </m:r>
                    <m:r>
                      <a:rPr lang="pl-PL" sz="2400" b="1" i="1" smtClean="0">
                        <a:solidFill>
                          <a:srgbClr val="FF0000"/>
                        </a:solidFill>
                        <a:latin typeface="Cambria Math" panose="02040503050406030204" pitchFamily="18" charset="0"/>
                        <a:cs typeface="Arial" pitchFamily="34" charset="0"/>
                      </a:rPr>
                      <m:t>(</m:t>
                    </m:r>
                    <m:r>
                      <a:rPr lang="pl-PL" sz="2400" b="1" i="1" smtClean="0">
                        <a:solidFill>
                          <a:srgbClr val="FF0000"/>
                        </a:solidFill>
                        <a:latin typeface="Cambria Math" panose="02040503050406030204" pitchFamily="18" charset="0"/>
                        <a:cs typeface="Arial" pitchFamily="34" charset="0"/>
                      </a:rPr>
                      <m:t>𝒈</m:t>
                    </m:r>
                    <m:r>
                      <a:rPr lang="pl-PL" sz="2400" b="1" i="1" smtClean="0">
                        <a:solidFill>
                          <a:srgbClr val="FF0000"/>
                        </a:solidFill>
                        <a:latin typeface="Cambria Math" panose="02040503050406030204" pitchFamily="18" charset="0"/>
                        <a:cs typeface="Arial" pitchFamily="34" charset="0"/>
                      </a:rPr>
                      <m:t>)</m:t>
                    </m:r>
                  </m:oMath>
                </a14:m>
                <a:r>
                  <a:rPr lang="en-US" sz="2400" dirty="0" smtClean="0">
                    <a:cs typeface="Arial" pitchFamily="34" charset="0"/>
                  </a:rPr>
                  <a:t>)</a:t>
                </a:r>
                <a:r>
                  <a:rPr lang="en-US" sz="2400" b="1" dirty="0" smtClean="0">
                    <a:solidFill>
                      <a:srgbClr val="993300"/>
                    </a:solidFill>
                    <a:cs typeface="Arial" pitchFamily="34" charset="0"/>
                  </a:rPr>
                  <a:t> </a:t>
                </a:r>
                <a:r>
                  <a:rPr lang="pl-PL" sz="2400" dirty="0" smtClean="0">
                    <a:cs typeface="Arial" pitchFamily="34" charset="0"/>
                  </a:rPr>
                  <a:t>is the smallest integer </a:t>
                </a:r>
                <a:r>
                  <a:rPr lang="pl-PL" sz="2400" b="1" i="1" dirty="0" smtClean="0">
                    <a:solidFill>
                      <a:srgbClr val="FF0000"/>
                    </a:solidFill>
                    <a:cs typeface="Arial" pitchFamily="34" charset="0"/>
                  </a:rPr>
                  <a:t>i </a:t>
                </a:r>
                <a:r>
                  <a:rPr lang="pl-PL" sz="2400" b="1" dirty="0" smtClean="0">
                    <a:solidFill>
                      <a:srgbClr val="FF0000"/>
                    </a:solidFill>
                    <a:cs typeface="Arial" pitchFamily="34" charset="0"/>
                  </a:rPr>
                  <a:t>&gt; 0</a:t>
                </a:r>
                <a:r>
                  <a:rPr lang="pl-PL" sz="2400" dirty="0" smtClean="0">
                    <a:solidFill>
                      <a:srgbClr val="FF0000"/>
                    </a:solidFill>
                    <a:cs typeface="Arial" pitchFamily="34" charset="0"/>
                  </a:rPr>
                  <a:t> </a:t>
                </a:r>
                <a:r>
                  <a:rPr lang="pl-PL" sz="2400" dirty="0" smtClean="0">
                    <a:cs typeface="Arial" pitchFamily="34" charset="0"/>
                  </a:rPr>
                  <a:t>such that </a:t>
                </a:r>
                <a:r>
                  <a:rPr lang="pl-PL" sz="2400" b="1" i="1" dirty="0" smtClean="0">
                    <a:solidFill>
                      <a:srgbClr val="FF0000"/>
                    </a:solidFill>
                    <a:cs typeface="Arial" pitchFamily="34" charset="0"/>
                  </a:rPr>
                  <a:t>g</a:t>
                </a:r>
                <a:r>
                  <a:rPr lang="pl-PL" sz="2400" b="1" i="1" baseline="30000" dirty="0" smtClean="0">
                    <a:solidFill>
                      <a:srgbClr val="FF0000"/>
                    </a:solidFill>
                    <a:cs typeface="Arial" pitchFamily="34" charset="0"/>
                  </a:rPr>
                  <a:t>i </a:t>
                </a:r>
                <a:r>
                  <a:rPr lang="pl-PL" sz="2400" b="1" dirty="0" smtClean="0">
                    <a:solidFill>
                      <a:srgbClr val="FF0000"/>
                    </a:solidFill>
                    <a:cs typeface="Arial" pitchFamily="34" charset="0"/>
                  </a:rPr>
                  <a:t>= 1</a:t>
                </a:r>
                <a:r>
                  <a:rPr lang="pl-PL" sz="2400" dirty="0" smtClean="0">
                    <a:cs typeface="Arial" pitchFamily="34" charset="0"/>
                  </a:rPr>
                  <a:t>.</a:t>
                </a:r>
              </a:p>
              <a:p>
                <a:pPr>
                  <a:lnSpc>
                    <a:spcPct val="120000"/>
                  </a:lnSpc>
                  <a:buFontTx/>
                  <a:buNone/>
                </a:pPr>
                <a:r>
                  <a:rPr lang="pl-PL" sz="2400" dirty="0" smtClean="0">
                    <a:cs typeface="Arial" pitchFamily="34" charset="0"/>
                  </a:rPr>
                  <a:t>Of course </a:t>
                </a:r>
                <a:r>
                  <a:rPr lang="pl-PL" sz="2400" b="1" i="1" dirty="0" smtClean="0">
                    <a:solidFill>
                      <a:srgbClr val="FF0000"/>
                    </a:solidFill>
                    <a:cs typeface="Arial" pitchFamily="34" charset="0"/>
                  </a:rPr>
                  <a:t>i </a:t>
                </a:r>
                <a:r>
                  <a:rPr lang="pl-PL" sz="2400" b="1" dirty="0" smtClean="0">
                    <a:solidFill>
                      <a:srgbClr val="FF0000"/>
                    </a:solidFill>
                    <a:cs typeface="Arial" pitchFamily="34" charset="0"/>
                  </a:rPr>
                  <a:t>≤ |</a:t>
                </a:r>
                <a:r>
                  <a:rPr lang="pl-PL" sz="2400" b="1" i="1" dirty="0" smtClean="0">
                    <a:solidFill>
                      <a:srgbClr val="FF0000"/>
                    </a:solidFill>
                    <a:cs typeface="Arial" pitchFamily="34" charset="0"/>
                  </a:rPr>
                  <a:t>G</a:t>
                </a:r>
                <a:r>
                  <a:rPr lang="pl-PL" sz="2400" b="1" dirty="0" smtClean="0">
                    <a:solidFill>
                      <a:srgbClr val="FF0000"/>
                    </a:solidFill>
                    <a:cs typeface="Arial" pitchFamily="34" charset="0"/>
                  </a:rPr>
                  <a:t>|</a:t>
                </a:r>
                <a:endParaRPr lang="pl-PL" sz="2400" dirty="0" smtClean="0">
                  <a:solidFill>
                    <a:srgbClr val="FF0000"/>
                  </a:solidFill>
                  <a:cs typeface="Arial" pitchFamily="34" charset="0"/>
                </a:endParaRPr>
              </a:p>
              <a:p>
                <a:pPr>
                  <a:lnSpc>
                    <a:spcPct val="120000"/>
                  </a:lnSpc>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8596" y="1428736"/>
                <a:ext cx="8429684" cy="1784240"/>
              </a:xfrm>
              <a:blipFill>
                <a:blip r:embed="rId6"/>
                <a:stretch>
                  <a:fillRect l="-1085" t="-1024" b="-17065"/>
                </a:stretch>
              </a:blipFill>
            </p:spPr>
            <p:txBody>
              <a:bodyPr/>
              <a:lstStyle/>
              <a:p>
                <a:r>
                  <a:rPr lang="pl-PL">
                    <a:noFill/>
                  </a:rPr>
                  <a:t> </a:t>
                </a:r>
              </a:p>
            </p:txBody>
          </p:sp>
        </mc:Fallback>
      </mc:AlternateContent>
      <p:graphicFrame>
        <p:nvGraphicFramePr>
          <p:cNvPr id="4" name="Diagram 3"/>
          <p:cNvGraphicFramePr/>
          <p:nvPr>
            <p:extLst>
              <p:ext uri="{D42A27DB-BD31-4B8C-83A1-F6EECF244321}">
                <p14:modId xmlns:p14="http://schemas.microsoft.com/office/powerpoint/2010/main" val="3857882475"/>
              </p:ext>
            </p:extLst>
          </p:nvPr>
        </p:nvGraphicFramePr>
        <p:xfrm>
          <a:off x="5998908" y="3653560"/>
          <a:ext cx="2857520" cy="24923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3605957037"/>
              </p:ext>
            </p:extLst>
          </p:nvPr>
        </p:nvGraphicFramePr>
        <p:xfrm>
          <a:off x="3284264" y="3717032"/>
          <a:ext cx="2857520" cy="24923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 5"/>
          <p:cNvGraphicFramePr/>
          <p:nvPr>
            <p:extLst>
              <p:ext uri="{D42A27DB-BD31-4B8C-83A1-F6EECF244321}">
                <p14:modId xmlns:p14="http://schemas.microsoft.com/office/powerpoint/2010/main" val="1879747983"/>
              </p:ext>
            </p:extLst>
          </p:nvPr>
        </p:nvGraphicFramePr>
        <p:xfrm>
          <a:off x="498182" y="3717032"/>
          <a:ext cx="2857520" cy="249236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Rectangle 6"/>
          <p:cNvSpPr/>
          <p:nvPr/>
        </p:nvSpPr>
        <p:spPr>
          <a:xfrm>
            <a:off x="1476962" y="4653692"/>
            <a:ext cx="984373"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5</a:t>
            </a: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5</a:t>
            </a:r>
            <a:endParaRPr lang="en-GB" dirty="0" smtClean="0">
              <a:solidFill>
                <a:srgbClr val="FF0000"/>
              </a:solidFill>
              <a:latin typeface="Cambria" panose="02040503050406030204" pitchFamily="18" charset="0"/>
              <a:cs typeface="Arial" pitchFamily="34" charset="0"/>
            </a:endParaRPr>
          </a:p>
        </p:txBody>
      </p:sp>
      <p:sp>
        <p:nvSpPr>
          <p:cNvPr id="10" name="Rectangle 9"/>
          <p:cNvSpPr/>
          <p:nvPr/>
        </p:nvSpPr>
        <p:spPr>
          <a:xfrm>
            <a:off x="4263044" y="4653692"/>
            <a:ext cx="984373"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10</a:t>
            </a: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2</a:t>
            </a:r>
            <a:endParaRPr lang="en-GB" dirty="0" smtClean="0">
              <a:solidFill>
                <a:srgbClr val="FF0000"/>
              </a:solidFill>
              <a:latin typeface="Cambria" panose="02040503050406030204" pitchFamily="18" charset="0"/>
              <a:cs typeface="Arial" pitchFamily="34" charset="0"/>
            </a:endParaRPr>
          </a:p>
        </p:txBody>
      </p:sp>
      <p:sp>
        <p:nvSpPr>
          <p:cNvPr id="11" name="Rectangle 10"/>
          <p:cNvSpPr/>
          <p:nvPr/>
        </p:nvSpPr>
        <p:spPr>
          <a:xfrm>
            <a:off x="6963902" y="4582254"/>
            <a:ext cx="1120628"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2</a:t>
            </a: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10</a:t>
            </a:r>
            <a:endParaRPr lang="en-GB" dirty="0" smtClean="0">
              <a:solidFill>
                <a:srgbClr val="FF0000"/>
              </a:solidFill>
              <a:latin typeface="Cambria" panose="02040503050406030204" pitchFamily="18" charset="0"/>
              <a:cs typeface="Arial"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P spid="7"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500034" y="0"/>
            <a:ext cx="7956579" cy="1143000"/>
          </a:xfrm>
        </p:spPr>
        <p:txBody>
          <a:bodyPr/>
          <a:lstStyle/>
          <a:p>
            <a:pPr algn="l"/>
            <a:r>
              <a:rPr lang="en-GB" dirty="0" smtClean="0"/>
              <a:t>Look...</a:t>
            </a:r>
            <a:endParaRPr lang="en-US" dirty="0"/>
          </a:p>
        </p:txBody>
      </p:sp>
      <mc:AlternateContent xmlns:mc="http://schemas.openxmlformats.org/markup-compatibility/2006" xmlns:a14="http://schemas.microsoft.com/office/drawing/2010/main">
        <mc:Choice Requires="a14">
          <p:sp>
            <p:nvSpPr>
              <p:cNvPr id="182275" name="Rectangle 3"/>
              <p:cNvSpPr>
                <a:spLocks noGrp="1" noChangeArrowheads="1"/>
              </p:cNvSpPr>
              <p:nvPr>
                <p:ph type="body" idx="1"/>
              </p:nvPr>
            </p:nvSpPr>
            <p:spPr>
              <a:xfrm>
                <a:off x="500034" y="1142984"/>
                <a:ext cx="8497887" cy="731825"/>
              </a:xfrm>
            </p:spPr>
            <p:txBody>
              <a:bodyPr>
                <a:normAutofit/>
              </a:bodyPr>
              <a:lstStyle/>
              <a:p>
                <a:pPr>
                  <a:buFontTx/>
                  <a:buNone/>
                </a:pPr>
                <a:r>
                  <a:rPr lang="pl-PL" sz="2800" dirty="0" smtClean="0"/>
                  <a:t>Let </a:t>
                </a:r>
                <a:r>
                  <a:rPr lang="en-GB" sz="2800" b="1" i="1" dirty="0" smtClean="0">
                    <a:solidFill>
                      <a:srgbClr val="FF0000"/>
                    </a:solidFill>
                  </a:rPr>
                  <a:t>m</a:t>
                </a:r>
                <a:r>
                  <a:rPr lang="en-GB" sz="2800" b="1" dirty="0" smtClean="0">
                    <a:solidFill>
                      <a:srgbClr val="FF0000"/>
                    </a:solidFill>
                  </a:rPr>
                  <a:t> </a:t>
                </a:r>
                <a:r>
                  <a:rPr lang="en-GB" sz="2800" b="1" dirty="0">
                    <a:solidFill>
                      <a:srgbClr val="FF0000"/>
                    </a:solidFill>
                  </a:rPr>
                  <a:t>:= </a:t>
                </a:r>
                <a:r>
                  <a:rPr lang="en-GB" sz="2800" b="1" dirty="0" smtClean="0">
                    <a:solidFill>
                      <a:srgbClr val="FF0000"/>
                    </a:solidFill>
                  </a:rPr>
                  <a:t>|</a:t>
                </a:r>
                <a14:m>
                  <m:oMath xmlns:m="http://schemas.openxmlformats.org/officeDocument/2006/math">
                    <m:sSubSup>
                      <m:sSubSupPr>
                        <m:ctrlPr>
                          <a:rPr lang="pl-PL" sz="2800" b="1" i="1">
                            <a:solidFill>
                              <a:srgbClr val="FF0000"/>
                            </a:solidFill>
                            <a:latin typeface="Cambria Math" panose="02040503050406030204" pitchFamily="18" charset="0"/>
                          </a:rPr>
                        </m:ctrlPr>
                      </m:sSubSupPr>
                      <m:e>
                        <m:r>
                          <a:rPr lang="pl-PL" sz="2800" b="1" i="1">
                            <a:solidFill>
                              <a:srgbClr val="FF0000"/>
                            </a:solidFill>
                            <a:latin typeface="Cambria Math" panose="02040503050406030204" pitchFamily="18" charset="0"/>
                          </a:rPr>
                          <m:t>𝒁</m:t>
                        </m:r>
                      </m:e>
                      <m:sub>
                        <m:r>
                          <a:rPr lang="pl-PL" sz="2800" b="1" i="1">
                            <a:solidFill>
                              <a:srgbClr val="FF0000"/>
                            </a:solidFill>
                            <a:latin typeface="Cambria Math" panose="02040503050406030204" pitchFamily="18" charset="0"/>
                          </a:rPr>
                          <m:t>𝟏𝟏</m:t>
                        </m:r>
                      </m:sub>
                      <m:sup>
                        <m:r>
                          <a:rPr lang="pl-PL" sz="2800" b="1" i="1">
                            <a:solidFill>
                              <a:srgbClr val="FF0000"/>
                            </a:solidFill>
                            <a:latin typeface="Cambria Math" panose="02040503050406030204" pitchFamily="18" charset="0"/>
                          </a:rPr>
                          <m:t>∗</m:t>
                        </m:r>
                      </m:sup>
                    </m:sSubSup>
                  </m:oMath>
                </a14:m>
                <a:r>
                  <a:rPr lang="en-GB" sz="2800" b="1" dirty="0" smtClean="0">
                    <a:solidFill>
                      <a:srgbClr val="FF0000"/>
                    </a:solidFill>
                  </a:rPr>
                  <a:t>| = 10</a:t>
                </a:r>
                <a:endParaRPr lang="en-GB" sz="2800" dirty="0" smtClean="0">
                  <a:solidFill>
                    <a:srgbClr val="FF0000"/>
                  </a:solidFill>
                  <a:cs typeface="Arial" pitchFamily="34" charset="0"/>
                </a:endParaRPr>
              </a:p>
              <a:p>
                <a:pPr>
                  <a:buFontTx/>
                  <a:buNone/>
                </a:pPr>
                <a:endParaRPr lang="en-GB" sz="2800" dirty="0" smtClean="0">
                  <a:solidFill>
                    <a:srgbClr val="FF0000"/>
                  </a:solidFill>
                  <a:cs typeface="Arial" pitchFamily="34" charset="0"/>
                </a:endParaRPr>
              </a:p>
              <a:p>
                <a:pPr>
                  <a:buFontTx/>
                  <a:buNone/>
                </a:pPr>
                <a:endParaRPr lang="en-US" sz="2800" b="1" dirty="0"/>
              </a:p>
            </p:txBody>
          </p:sp>
        </mc:Choice>
        <mc:Fallback xmlns="">
          <p:sp>
            <p:nvSpPr>
              <p:cNvPr id="182275" name="Rectangle 3"/>
              <p:cNvSpPr>
                <a:spLocks noGrp="1" noRot="1" noChangeAspect="1" noMove="1" noResize="1" noEditPoints="1" noAdjustHandles="1" noChangeArrowheads="1" noChangeShapeType="1" noTextEdit="1"/>
              </p:cNvSpPr>
              <p:nvPr>
                <p:ph type="body" idx="1"/>
              </p:nvPr>
            </p:nvSpPr>
            <p:spPr>
              <a:xfrm>
                <a:off x="500034" y="1142984"/>
                <a:ext cx="8497887" cy="731825"/>
              </a:xfrm>
              <a:blipFill>
                <a:blip r:embed="rId6"/>
                <a:stretch>
                  <a:fillRect l="-1435" t="-9091"/>
                </a:stretch>
              </a:blipFill>
            </p:spPr>
            <p:txBody>
              <a:bodyPr/>
              <a:lstStyle/>
              <a:p>
                <a:r>
                  <a:rPr lang="pl-PL">
                    <a:noFill/>
                  </a:rPr>
                  <a:t> </a:t>
                </a:r>
              </a:p>
            </p:txBody>
          </p:sp>
        </mc:Fallback>
      </mc:AlternateContent>
      <p:graphicFrame>
        <p:nvGraphicFramePr>
          <p:cNvPr id="15" name="Diagram 14"/>
          <p:cNvGraphicFramePr/>
          <p:nvPr/>
        </p:nvGraphicFramePr>
        <p:xfrm>
          <a:off x="6000760" y="2230486"/>
          <a:ext cx="2857520" cy="24923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 15"/>
          <p:cNvGraphicFramePr/>
          <p:nvPr/>
        </p:nvGraphicFramePr>
        <p:xfrm>
          <a:off x="3286116" y="2293958"/>
          <a:ext cx="2857520" cy="24923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Diagram 16"/>
          <p:cNvGraphicFramePr/>
          <p:nvPr/>
        </p:nvGraphicFramePr>
        <p:xfrm>
          <a:off x="500034" y="2293958"/>
          <a:ext cx="2857520" cy="249236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0" name="Rectangle 19"/>
          <p:cNvSpPr/>
          <p:nvPr/>
        </p:nvSpPr>
        <p:spPr>
          <a:xfrm>
            <a:off x="571472" y="5429264"/>
            <a:ext cx="6929486" cy="1200329"/>
          </a:xfrm>
          <a:prstGeom prst="rect">
            <a:avLst/>
          </a:prstGeom>
        </p:spPr>
        <p:txBody>
          <a:bodyPr wrap="square">
            <a:spAutoFit/>
          </a:bodyPr>
          <a:lstStyle/>
          <a:p>
            <a:pPr>
              <a:buFontTx/>
              <a:buNone/>
            </a:pPr>
            <a:r>
              <a:rPr lang="en-GB" sz="2400" b="1" u="sng" dirty="0" smtClean="0">
                <a:latin typeface="Cambria" panose="02040503050406030204" pitchFamily="18" charset="0"/>
                <a:cs typeface="Arial" pitchFamily="34" charset="0"/>
              </a:rPr>
              <a:t>Observe</a:t>
            </a:r>
            <a:r>
              <a:rPr lang="en-GB" sz="2400" dirty="0" smtClean="0">
                <a:latin typeface="Cambria" panose="02040503050406030204" pitchFamily="18" charset="0"/>
                <a:cs typeface="Arial" pitchFamily="34" charset="0"/>
              </a:rPr>
              <a:t>: in these examples </a:t>
            </a:r>
          </a:p>
          <a:p>
            <a:pPr marL="457200" indent="-457200">
              <a:buFont typeface="Arial" pitchFamily="34" charset="0"/>
              <a:buChar char="•"/>
            </a:pPr>
            <a:r>
              <a:rPr lang="en-GB" sz="2400" b="1" i="1" dirty="0" smtClean="0">
                <a:solidFill>
                  <a:srgbClr val="FF0000"/>
                </a:solidFill>
                <a:latin typeface="Cambria" panose="02040503050406030204" pitchFamily="18" charset="0"/>
                <a:cs typeface="Arial" pitchFamily="34" charset="0"/>
              </a:rPr>
              <a:t>g</a:t>
            </a:r>
            <a:r>
              <a:rPr lang="en-GB" sz="2400" b="1" i="1" baseline="30000" dirty="0" smtClean="0">
                <a:solidFill>
                  <a:srgbClr val="FF0000"/>
                </a:solidFill>
                <a:latin typeface="Cambria" panose="02040503050406030204" pitchFamily="18" charset="0"/>
                <a:cs typeface="Arial" pitchFamily="34" charset="0"/>
              </a:rPr>
              <a:t>m </a:t>
            </a:r>
            <a:r>
              <a:rPr lang="en-GB" sz="2400" b="1" dirty="0" smtClean="0">
                <a:solidFill>
                  <a:srgbClr val="FF0000"/>
                </a:solidFill>
                <a:latin typeface="Cambria" panose="02040503050406030204" pitchFamily="18" charset="0"/>
                <a:cs typeface="Arial" pitchFamily="34" charset="0"/>
              </a:rPr>
              <a:t>= 1</a:t>
            </a:r>
          </a:p>
          <a:p>
            <a:pPr marL="457200" indent="-457200">
              <a:buFont typeface="Arial" pitchFamily="34" charset="0"/>
              <a:buChar char="•"/>
            </a:pPr>
            <a:r>
              <a:rPr lang="en-GB" sz="2400" dirty="0" smtClean="0">
                <a:latin typeface="Cambria" panose="02040503050406030204" pitchFamily="18" charset="0"/>
                <a:cs typeface="Arial" pitchFamily="34" charset="0"/>
              </a:rPr>
              <a:t>the order of </a:t>
            </a:r>
            <a:r>
              <a:rPr lang="en-GB" sz="2400" b="1" i="1" dirty="0" smtClean="0">
                <a:solidFill>
                  <a:srgbClr val="FF0000"/>
                </a:solidFill>
                <a:latin typeface="Cambria" panose="02040503050406030204" pitchFamily="18" charset="0"/>
                <a:cs typeface="Arial" pitchFamily="34" charset="0"/>
              </a:rPr>
              <a:t>g</a:t>
            </a:r>
            <a:r>
              <a:rPr lang="en-GB" sz="2400" dirty="0" smtClean="0">
                <a:latin typeface="Cambria" panose="02040503050406030204" pitchFamily="18" charset="0"/>
                <a:cs typeface="Arial" pitchFamily="34" charset="0"/>
              </a:rPr>
              <a:t> divides the order of the group </a:t>
            </a:r>
            <a:r>
              <a:rPr lang="en-GB" sz="2400" b="1" i="1" dirty="0" smtClean="0">
                <a:solidFill>
                  <a:srgbClr val="FF0000"/>
                </a:solidFill>
                <a:latin typeface="Cambria" panose="02040503050406030204" pitchFamily="18" charset="0"/>
                <a:cs typeface="Arial" pitchFamily="34" charset="0"/>
              </a:rPr>
              <a:t>G</a:t>
            </a:r>
            <a:r>
              <a:rPr lang="en-GB" sz="2400" dirty="0" smtClean="0">
                <a:latin typeface="Cambria" panose="02040503050406030204" pitchFamily="18" charset="0"/>
                <a:cs typeface="Arial" pitchFamily="34" charset="0"/>
              </a:rPr>
              <a:t>. </a:t>
            </a:r>
          </a:p>
        </p:txBody>
      </p:sp>
      <p:sp>
        <p:nvSpPr>
          <p:cNvPr id="21" name="Rectangle 20"/>
          <p:cNvSpPr/>
          <p:nvPr/>
        </p:nvSpPr>
        <p:spPr>
          <a:xfrm>
            <a:off x="1530649" y="3286124"/>
            <a:ext cx="835485" cy="461665"/>
          </a:xfrm>
          <a:prstGeom prst="rect">
            <a:avLst/>
          </a:prstGeom>
        </p:spPr>
        <p:txBody>
          <a:bodyPr wrap="none">
            <a:spAutoFit/>
          </a:bodyPr>
          <a:lstStyle/>
          <a:p>
            <a:pPr>
              <a:buFontTx/>
              <a:buNone/>
            </a:pPr>
            <a:r>
              <a:rPr lang="en-GB" sz="2400" b="1" i="1" dirty="0" smtClean="0">
                <a:solidFill>
                  <a:srgbClr val="FF0000"/>
                </a:solidFill>
                <a:latin typeface="Cambria" panose="02040503050406030204" pitchFamily="18" charset="0"/>
                <a:cs typeface="Arial" pitchFamily="34" charset="0"/>
              </a:rPr>
              <a:t>g</a:t>
            </a:r>
            <a:r>
              <a:rPr lang="en-GB" sz="2400" b="1" i="1" baseline="30000" dirty="0" smtClean="0">
                <a:solidFill>
                  <a:srgbClr val="FF0000"/>
                </a:solidFill>
                <a:latin typeface="Cambria" panose="02040503050406030204" pitchFamily="18" charset="0"/>
                <a:cs typeface="Arial" pitchFamily="34" charset="0"/>
              </a:rPr>
              <a:t> </a:t>
            </a:r>
            <a:r>
              <a:rPr lang="en-GB" sz="2400" b="1" dirty="0" smtClean="0">
                <a:solidFill>
                  <a:srgbClr val="FF0000"/>
                </a:solidFill>
                <a:latin typeface="Cambria" panose="02040503050406030204" pitchFamily="18" charset="0"/>
                <a:cs typeface="Arial" pitchFamily="34" charset="0"/>
              </a:rPr>
              <a:t>= 5</a:t>
            </a:r>
            <a:endParaRPr lang="en-GB" sz="2400" dirty="0" smtClean="0">
              <a:solidFill>
                <a:srgbClr val="FF0000"/>
              </a:solidFill>
              <a:latin typeface="Cambria" panose="02040503050406030204" pitchFamily="18" charset="0"/>
              <a:cs typeface="Arial" pitchFamily="34" charset="0"/>
            </a:endParaRPr>
          </a:p>
        </p:txBody>
      </p:sp>
      <p:sp>
        <p:nvSpPr>
          <p:cNvPr id="22" name="Rectangle 21"/>
          <p:cNvSpPr/>
          <p:nvPr/>
        </p:nvSpPr>
        <p:spPr>
          <a:xfrm>
            <a:off x="4316731" y="3253087"/>
            <a:ext cx="1018227" cy="461665"/>
          </a:xfrm>
          <a:prstGeom prst="rect">
            <a:avLst/>
          </a:prstGeom>
        </p:spPr>
        <p:txBody>
          <a:bodyPr wrap="none">
            <a:spAutoFit/>
          </a:bodyPr>
          <a:lstStyle/>
          <a:p>
            <a:pPr>
              <a:buFontTx/>
              <a:buNone/>
            </a:pPr>
            <a:r>
              <a:rPr lang="en-GB" sz="2400" b="1" i="1" dirty="0" smtClean="0">
                <a:solidFill>
                  <a:srgbClr val="FF0000"/>
                </a:solidFill>
                <a:latin typeface="Cambria" panose="02040503050406030204" pitchFamily="18" charset="0"/>
                <a:cs typeface="Arial" pitchFamily="34" charset="0"/>
              </a:rPr>
              <a:t>g</a:t>
            </a:r>
            <a:r>
              <a:rPr lang="en-GB" sz="2400" b="1" baseline="30000" dirty="0" smtClean="0">
                <a:solidFill>
                  <a:srgbClr val="FF0000"/>
                </a:solidFill>
                <a:latin typeface="Cambria" panose="02040503050406030204" pitchFamily="18" charset="0"/>
                <a:cs typeface="Arial" pitchFamily="34" charset="0"/>
              </a:rPr>
              <a:t> </a:t>
            </a:r>
            <a:r>
              <a:rPr lang="en-GB" sz="2400" b="1" dirty="0" smtClean="0">
                <a:solidFill>
                  <a:srgbClr val="FF0000"/>
                </a:solidFill>
                <a:latin typeface="Cambria" panose="02040503050406030204" pitchFamily="18" charset="0"/>
                <a:cs typeface="Arial" pitchFamily="34" charset="0"/>
              </a:rPr>
              <a:t>= 10</a:t>
            </a:r>
            <a:endParaRPr lang="en-GB" sz="2400" dirty="0" smtClean="0">
              <a:solidFill>
                <a:srgbClr val="FF0000"/>
              </a:solidFill>
              <a:latin typeface="Cambria" panose="02040503050406030204" pitchFamily="18" charset="0"/>
              <a:cs typeface="Arial" pitchFamily="34" charset="0"/>
            </a:endParaRPr>
          </a:p>
        </p:txBody>
      </p:sp>
      <p:sp>
        <p:nvSpPr>
          <p:cNvPr id="23" name="Rectangle 22"/>
          <p:cNvSpPr/>
          <p:nvPr/>
        </p:nvSpPr>
        <p:spPr>
          <a:xfrm>
            <a:off x="7102813" y="3253087"/>
            <a:ext cx="835485" cy="461665"/>
          </a:xfrm>
          <a:prstGeom prst="rect">
            <a:avLst/>
          </a:prstGeom>
        </p:spPr>
        <p:txBody>
          <a:bodyPr wrap="none">
            <a:spAutoFit/>
          </a:bodyPr>
          <a:lstStyle/>
          <a:p>
            <a:pPr>
              <a:buFontTx/>
              <a:buNone/>
            </a:pPr>
            <a:r>
              <a:rPr lang="en-GB" sz="2400" b="1" i="1" dirty="0" smtClean="0">
                <a:solidFill>
                  <a:srgbClr val="FF0000"/>
                </a:solidFill>
                <a:latin typeface="Cambria" panose="02040503050406030204" pitchFamily="18" charset="0"/>
                <a:cs typeface="Arial" pitchFamily="34" charset="0"/>
              </a:rPr>
              <a:t>g</a:t>
            </a:r>
            <a:r>
              <a:rPr lang="en-GB" sz="2400" b="1" baseline="30000" dirty="0" smtClean="0">
                <a:solidFill>
                  <a:srgbClr val="FF0000"/>
                </a:solidFill>
                <a:latin typeface="Cambria" panose="02040503050406030204" pitchFamily="18" charset="0"/>
                <a:cs typeface="Arial" pitchFamily="34" charset="0"/>
              </a:rPr>
              <a:t> </a:t>
            </a:r>
            <a:r>
              <a:rPr lang="en-GB" sz="2400" b="1" dirty="0" smtClean="0">
                <a:solidFill>
                  <a:srgbClr val="FF0000"/>
                </a:solidFill>
                <a:latin typeface="Cambria" panose="02040503050406030204" pitchFamily="18" charset="0"/>
                <a:cs typeface="Arial" pitchFamily="34" charset="0"/>
              </a:rPr>
              <a:t>= 2</a:t>
            </a:r>
            <a:endParaRPr lang="en-GB" sz="2400" dirty="0" smtClean="0">
              <a:solidFill>
                <a:srgbClr val="FF0000"/>
              </a:solidFill>
              <a:latin typeface="Cambria" panose="02040503050406030204" pitchFamily="18" charset="0"/>
              <a:cs typeface="Arial" pitchFamily="34" charset="0"/>
            </a:endParaRPr>
          </a:p>
        </p:txBody>
      </p:sp>
      <p:sp>
        <p:nvSpPr>
          <p:cNvPr id="24" name="Left Arrow 23"/>
          <p:cNvSpPr/>
          <p:nvPr/>
        </p:nvSpPr>
        <p:spPr>
          <a:xfrm>
            <a:off x="5529832" y="5141999"/>
            <a:ext cx="3468089" cy="1021031"/>
          </a:xfrm>
          <a:prstGeom prst="leftArrow">
            <a:avLst>
              <a:gd name="adj1" fmla="val 76405"/>
              <a:gd name="adj2" fmla="val 3288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err="1" smtClean="0">
                <a:latin typeface="Cambria" panose="02040503050406030204" pitchFamily="18" charset="0"/>
              </a:rPr>
              <a:t>we</a:t>
            </a:r>
            <a:r>
              <a:rPr lang="it-IT" dirty="0" smtClean="0">
                <a:latin typeface="Cambria" panose="02040503050406030204" pitchFamily="18" charset="0"/>
              </a:rPr>
              <a:t> </a:t>
            </a:r>
            <a:r>
              <a:rPr lang="it-IT" dirty="0" err="1" smtClean="0">
                <a:latin typeface="Cambria" panose="02040503050406030204" pitchFamily="18" charset="0"/>
              </a:rPr>
              <a:t>will</a:t>
            </a:r>
            <a:r>
              <a:rPr lang="it-IT" dirty="0" smtClean="0">
                <a:latin typeface="Cambria" panose="02040503050406030204" pitchFamily="18" charset="0"/>
              </a:rPr>
              <a:t> </a:t>
            </a:r>
            <a:r>
              <a:rPr lang="it-IT" dirty="0" err="1" smtClean="0">
                <a:latin typeface="Cambria" panose="02040503050406030204" pitchFamily="18" charset="0"/>
              </a:rPr>
              <a:t>now</a:t>
            </a:r>
            <a:r>
              <a:rPr lang="it-IT" dirty="0" smtClean="0">
                <a:latin typeface="Cambria" panose="02040503050406030204" pitchFamily="18" charset="0"/>
              </a:rPr>
              <a:t> show </a:t>
            </a:r>
            <a:r>
              <a:rPr lang="it-IT" dirty="0" err="1" smtClean="0">
                <a:latin typeface="Cambria" panose="02040503050406030204" pitchFamily="18" charset="0"/>
              </a:rPr>
              <a:t>that</a:t>
            </a:r>
            <a:r>
              <a:rPr lang="it-IT" dirty="0" smtClean="0">
                <a:latin typeface="Cambria" panose="02040503050406030204" pitchFamily="18" charset="0"/>
              </a:rPr>
              <a:t> </a:t>
            </a:r>
            <a:r>
              <a:rPr lang="it-IT" dirty="0" err="1" smtClean="0">
                <a:latin typeface="Cambria" panose="02040503050406030204" pitchFamily="18" charset="0"/>
              </a:rPr>
              <a:t>it</a:t>
            </a:r>
            <a:r>
              <a:rPr lang="it-IT" dirty="0" smtClean="0">
                <a:latin typeface="Cambria" panose="02040503050406030204" pitchFamily="18" charset="0"/>
              </a:rPr>
              <a:t>’s </a:t>
            </a:r>
            <a:r>
              <a:rPr lang="it-IT" dirty="0" err="1" smtClean="0">
                <a:latin typeface="Cambria" panose="02040503050406030204" pitchFamily="18" charset="0"/>
              </a:rPr>
              <a:t>not</a:t>
            </a:r>
            <a:r>
              <a:rPr lang="it-IT" dirty="0" smtClean="0">
                <a:latin typeface="Cambria" panose="02040503050406030204" pitchFamily="18" charset="0"/>
              </a:rPr>
              <a:t> a </a:t>
            </a:r>
            <a:r>
              <a:rPr lang="it-IT" dirty="0" err="1" smtClean="0">
                <a:latin typeface="Cambria" panose="02040503050406030204" pitchFamily="18" charset="0"/>
              </a:rPr>
              <a:t>coincidence</a:t>
            </a:r>
            <a:endParaRPr lang="en-US"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49" presetClass="entr" presetSubtype="0" decel="10000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360"/>
                                          </p:val>
                                        </p:tav>
                                        <p:tav tm="100000">
                                          <p:val>
                                            <p:fltVal val="0"/>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49" presetClass="entr" presetSubtype="0" decel="10000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36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49" presetClass="entr" presetSubtype="0" decel="10000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 calcmode="lin" valueType="num">
                                      <p:cBhvr>
                                        <p:cTn id="35" dur="1000" fill="hold"/>
                                        <p:tgtEl>
                                          <p:spTgt spid="15"/>
                                        </p:tgtEl>
                                        <p:attrNameLst>
                                          <p:attrName>style.rotation</p:attrName>
                                        </p:attrNameLst>
                                      </p:cBhvr>
                                      <p:tavLst>
                                        <p:tav tm="0">
                                          <p:val>
                                            <p:fltVal val="360"/>
                                          </p:val>
                                        </p:tav>
                                        <p:tav tm="100000">
                                          <p:val>
                                            <p:fltVal val="0"/>
                                          </p:val>
                                        </p:tav>
                                      </p:tavLst>
                                    </p:anim>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slide(fromRight)">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Graphic spid="17" grpId="0">
        <p:bldAsOne/>
      </p:bldGraphic>
      <p:bldP spid="20" grpId="0"/>
      <p:bldP spid="21" grpId="0"/>
      <p:bldP spid="22" grpId="0"/>
      <p:bldP spid="23" grpId="0"/>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02BB40D5-4BF7-4015-92C6-FE58B6ABB387}" type="slidenum">
              <a:rPr lang="it-IT"/>
              <a:pPr/>
              <a:t>37</a:t>
            </a:fld>
            <a:endParaRPr lang="it-IT" dirty="0"/>
          </a:p>
        </p:txBody>
      </p:sp>
      <p:sp>
        <p:nvSpPr>
          <p:cNvPr id="182280" name="Rectangle 8"/>
          <p:cNvSpPr>
            <a:spLocks noChangeArrowheads="1"/>
          </p:cNvSpPr>
          <p:nvPr/>
        </p:nvSpPr>
        <p:spPr bwMode="auto">
          <a:xfrm>
            <a:off x="0" y="2420938"/>
            <a:ext cx="9144000" cy="4032250"/>
          </a:xfrm>
          <a:prstGeom prst="rect">
            <a:avLst/>
          </a:prstGeom>
          <a:solidFill>
            <a:schemeClr val="bg1"/>
          </a:solidFill>
          <a:ln w="9525">
            <a:solidFill>
              <a:schemeClr val="accent2"/>
            </a:solidFill>
            <a:miter lim="800000"/>
            <a:headEnd/>
            <a:tailEnd/>
          </a:ln>
          <a:effectLst>
            <a:glow rad="228600">
              <a:schemeClr val="accent6">
                <a:satMod val="175000"/>
                <a:alpha val="40000"/>
              </a:schemeClr>
            </a:glow>
          </a:effectLst>
        </p:spPr>
        <p:txBody>
          <a:bodyPr wrap="none" anchor="ctr"/>
          <a:lstStyle/>
          <a:p>
            <a:endParaRPr lang="en-US" dirty="0">
              <a:latin typeface="Cambria" panose="02040503050406030204" pitchFamily="18" charset="0"/>
            </a:endParaRPr>
          </a:p>
        </p:txBody>
      </p:sp>
      <p:sp>
        <p:nvSpPr>
          <p:cNvPr id="182274" name="Rectangle 2"/>
          <p:cNvSpPr>
            <a:spLocks noGrp="1" noChangeArrowheads="1"/>
          </p:cNvSpPr>
          <p:nvPr>
            <p:ph type="title"/>
          </p:nvPr>
        </p:nvSpPr>
        <p:spPr>
          <a:xfrm>
            <a:off x="357158" y="0"/>
            <a:ext cx="8099455" cy="1143000"/>
          </a:xfrm>
        </p:spPr>
        <p:txBody>
          <a:bodyPr/>
          <a:lstStyle/>
          <a:p>
            <a:pPr algn="l"/>
            <a:r>
              <a:rPr lang="en-GB" dirty="0"/>
              <a:t>Lemma</a:t>
            </a:r>
            <a:endParaRPr lang="en-US" dirty="0"/>
          </a:p>
        </p:txBody>
      </p:sp>
      <mc:AlternateContent xmlns:mc="http://schemas.openxmlformats.org/markup-compatibility/2006" xmlns:a14="http://schemas.microsoft.com/office/drawing/2010/main">
        <mc:Choice Requires="a14">
          <p:sp>
            <p:nvSpPr>
              <p:cNvPr id="182275" name="Rectangle 3"/>
              <p:cNvSpPr>
                <a:spLocks noGrp="1" noChangeArrowheads="1"/>
              </p:cNvSpPr>
              <p:nvPr>
                <p:ph type="body" idx="1"/>
              </p:nvPr>
            </p:nvSpPr>
            <p:spPr>
              <a:xfrm>
                <a:off x="395288" y="1125538"/>
                <a:ext cx="8497887" cy="5183187"/>
              </a:xfrm>
            </p:spPr>
            <p:txBody>
              <a:bodyPr>
                <a:normAutofit/>
              </a:bodyPr>
              <a:lstStyle/>
              <a:p>
                <a:pPr>
                  <a:buFontTx/>
                  <a:buNone/>
                </a:pPr>
                <a:r>
                  <a:rPr lang="en-GB" sz="2800" b="1" i="1" dirty="0" smtClean="0">
                    <a:solidFill>
                      <a:srgbClr val="FF0000"/>
                    </a:solidFill>
                  </a:rPr>
                  <a:t>G</a:t>
                </a:r>
                <a:r>
                  <a:rPr lang="en-GB" sz="2800" dirty="0"/>
                  <a:t> – an abelian group, </a:t>
                </a:r>
                <a:r>
                  <a:rPr lang="en-GB" sz="2800" b="1" i="1" dirty="0">
                    <a:solidFill>
                      <a:srgbClr val="FF0000"/>
                    </a:solidFill>
                  </a:rPr>
                  <a:t>m</a:t>
                </a:r>
                <a:r>
                  <a:rPr lang="en-GB" sz="2800" b="1" dirty="0">
                    <a:solidFill>
                      <a:srgbClr val="FF0000"/>
                    </a:solidFill>
                  </a:rPr>
                  <a:t> := |G|, </a:t>
                </a:r>
                <a:r>
                  <a:rPr lang="en-GB" sz="2800" b="1" i="1" dirty="0">
                    <a:solidFill>
                      <a:srgbClr val="FF0000"/>
                    </a:solidFill>
                    <a:cs typeface="Arial" pitchFamily="34" charset="0"/>
                  </a:rPr>
                  <a:t>g</a:t>
                </a:r>
                <a:r>
                  <a:rPr lang="en-GB" sz="2800" b="1" dirty="0">
                    <a:solidFill>
                      <a:srgbClr val="FF0000"/>
                    </a:solidFill>
                    <a:cs typeface="Arial" pitchFamily="34" charset="0"/>
                  </a:rPr>
                  <a:t> </a:t>
                </a:r>
                <a14:m>
                  <m:oMath xmlns:m="http://schemas.openxmlformats.org/officeDocument/2006/math">
                    <m:r>
                      <a:rPr lang="pl-PL" sz="2800" b="1" i="1" smtClean="0">
                        <a:solidFill>
                          <a:srgbClr val="FF0000"/>
                        </a:solidFill>
                        <a:latin typeface="Cambria Math" panose="02040503050406030204" pitchFamily="18" charset="0"/>
                        <a:cs typeface="Arial" pitchFamily="34" charset="0"/>
                      </a:rPr>
                      <m:t>∈</m:t>
                    </m:r>
                  </m:oMath>
                </a14:m>
                <a:r>
                  <a:rPr lang="pl-PL" sz="2800" b="1" dirty="0" smtClean="0">
                    <a:solidFill>
                      <a:srgbClr val="FF0000"/>
                    </a:solidFill>
                    <a:cs typeface="Arial" pitchFamily="34" charset="0"/>
                  </a:rPr>
                  <a:t> </a:t>
                </a:r>
                <a:r>
                  <a:rPr lang="en-GB" sz="2800" b="1" dirty="0" smtClean="0">
                    <a:solidFill>
                      <a:srgbClr val="FF0000"/>
                    </a:solidFill>
                    <a:cs typeface="Arial" pitchFamily="34" charset="0"/>
                  </a:rPr>
                  <a:t>G</a:t>
                </a:r>
                <a:r>
                  <a:rPr lang="en-GB" sz="2800" dirty="0">
                    <a:cs typeface="Arial" pitchFamily="34" charset="0"/>
                  </a:rPr>
                  <a:t>.</a:t>
                </a:r>
              </a:p>
              <a:p>
                <a:pPr>
                  <a:buFontTx/>
                  <a:buNone/>
                </a:pPr>
                <a:r>
                  <a:rPr lang="en-GB" sz="2800" dirty="0">
                    <a:cs typeface="Arial" pitchFamily="34" charset="0"/>
                  </a:rPr>
                  <a:t>Then </a:t>
                </a:r>
                <a:r>
                  <a:rPr lang="en-GB" sz="2800" b="1" i="1" dirty="0">
                    <a:solidFill>
                      <a:srgbClr val="FF0000"/>
                    </a:solidFill>
                    <a:cs typeface="Arial" pitchFamily="34" charset="0"/>
                  </a:rPr>
                  <a:t>g</a:t>
                </a:r>
                <a:r>
                  <a:rPr lang="en-GB" sz="2800" b="1" i="1" baseline="30000" dirty="0">
                    <a:solidFill>
                      <a:srgbClr val="FF0000"/>
                    </a:solidFill>
                    <a:cs typeface="Arial" pitchFamily="34" charset="0"/>
                  </a:rPr>
                  <a:t>m</a:t>
                </a:r>
                <a:r>
                  <a:rPr lang="en-GB" sz="2800" b="1" baseline="30000" dirty="0">
                    <a:solidFill>
                      <a:srgbClr val="FF0000"/>
                    </a:solidFill>
                    <a:cs typeface="Arial" pitchFamily="34" charset="0"/>
                  </a:rPr>
                  <a:t> </a:t>
                </a:r>
                <a:r>
                  <a:rPr lang="en-GB" sz="2800" b="1" dirty="0">
                    <a:solidFill>
                      <a:srgbClr val="FF0000"/>
                    </a:solidFill>
                    <a:cs typeface="Arial" pitchFamily="34" charset="0"/>
                  </a:rPr>
                  <a:t>= 1</a:t>
                </a:r>
                <a:r>
                  <a:rPr lang="en-GB" sz="2800" dirty="0">
                    <a:cs typeface="Arial" pitchFamily="34" charset="0"/>
                  </a:rPr>
                  <a:t>.</a:t>
                </a:r>
              </a:p>
              <a:p>
                <a:pPr>
                  <a:buFontTx/>
                  <a:buNone/>
                </a:pPr>
                <a:endParaRPr lang="en-GB" sz="2800" dirty="0">
                  <a:cs typeface="Arial" pitchFamily="34" charset="0"/>
                </a:endParaRPr>
              </a:p>
              <a:p>
                <a:pPr>
                  <a:buFontTx/>
                  <a:buNone/>
                </a:pPr>
                <a:r>
                  <a:rPr lang="en-GB" sz="2800" b="1" u="sng" dirty="0">
                    <a:cs typeface="Arial" pitchFamily="34" charset="0"/>
                  </a:rPr>
                  <a:t>Proof</a:t>
                </a:r>
              </a:p>
              <a:p>
                <a:pPr>
                  <a:buFontTx/>
                  <a:buNone/>
                </a:pPr>
                <a:r>
                  <a:rPr lang="en-GB" sz="2800" dirty="0"/>
                  <a:t>Suppose </a:t>
                </a:r>
                <a:r>
                  <a:rPr lang="en-GB" sz="2800" b="1" i="1" dirty="0">
                    <a:solidFill>
                      <a:srgbClr val="FF0000"/>
                    </a:solidFill>
                  </a:rPr>
                  <a:t>G</a:t>
                </a:r>
                <a:r>
                  <a:rPr lang="en-GB" sz="2800" b="1" dirty="0">
                    <a:solidFill>
                      <a:srgbClr val="FF0000"/>
                    </a:solidFill>
                  </a:rPr>
                  <a:t> = {</a:t>
                </a:r>
                <a:r>
                  <a:rPr lang="en-GB" sz="2800" b="1" i="1" dirty="0">
                    <a:solidFill>
                      <a:srgbClr val="FF0000"/>
                    </a:solidFill>
                  </a:rPr>
                  <a:t>g</a:t>
                </a:r>
                <a:r>
                  <a:rPr lang="en-GB" sz="2800" b="1" baseline="-25000" dirty="0">
                    <a:solidFill>
                      <a:srgbClr val="FF0000"/>
                    </a:solidFill>
                  </a:rPr>
                  <a:t>1</a:t>
                </a:r>
                <a:r>
                  <a:rPr lang="en-GB" sz="2800" b="1" dirty="0">
                    <a:solidFill>
                      <a:srgbClr val="FF0000"/>
                    </a:solidFill>
                  </a:rPr>
                  <a:t>,...,</a:t>
                </a:r>
                <a:r>
                  <a:rPr lang="en-GB" sz="2800" b="1" i="1" dirty="0">
                    <a:solidFill>
                      <a:srgbClr val="FF0000"/>
                    </a:solidFill>
                  </a:rPr>
                  <a:t>g</a:t>
                </a:r>
                <a:r>
                  <a:rPr lang="en-GB" sz="2800" b="1" i="1" baseline="-25000" dirty="0">
                    <a:solidFill>
                      <a:srgbClr val="FF0000"/>
                    </a:solidFill>
                  </a:rPr>
                  <a:t>m</a:t>
                </a:r>
                <a:r>
                  <a:rPr lang="en-GB" sz="2800" b="1" dirty="0">
                    <a:solidFill>
                      <a:srgbClr val="FF0000"/>
                    </a:solidFill>
                  </a:rPr>
                  <a:t>}.</a:t>
                </a:r>
              </a:p>
              <a:p>
                <a:pPr>
                  <a:buFontTx/>
                  <a:buNone/>
                </a:pPr>
                <a:r>
                  <a:rPr lang="en-GB" sz="2800" dirty="0"/>
                  <a:t>Observe that</a:t>
                </a:r>
              </a:p>
              <a:p>
                <a:pPr algn="ctr">
                  <a:buFontTx/>
                  <a:buNone/>
                </a:pPr>
                <a:r>
                  <a:rPr lang="en-GB" sz="2800" dirty="0"/>
                  <a:t>      </a:t>
                </a:r>
                <a:r>
                  <a:rPr lang="en-GB" sz="2800" b="1" i="1" dirty="0">
                    <a:solidFill>
                      <a:srgbClr val="FF0000"/>
                    </a:solidFill>
                  </a:rPr>
                  <a:t>g</a:t>
                </a:r>
                <a:r>
                  <a:rPr lang="en-GB" sz="2800" b="1" baseline="-25000" dirty="0">
                    <a:solidFill>
                      <a:srgbClr val="FF0000"/>
                    </a:solidFill>
                  </a:rPr>
                  <a:t>1</a:t>
                </a:r>
                <a:r>
                  <a:rPr lang="en-GB" sz="2800" b="1" dirty="0">
                    <a:solidFill>
                      <a:srgbClr val="FF0000"/>
                    </a:solidFill>
                  </a:rPr>
                  <a:t>○ </a:t>
                </a:r>
                <a:r>
                  <a:rPr lang="en-GB" sz="2800" b="1" baseline="30000" dirty="0">
                    <a:solidFill>
                      <a:srgbClr val="FF0000"/>
                    </a:solidFill>
                  </a:rPr>
                  <a:t>. . . </a:t>
                </a:r>
                <a:r>
                  <a:rPr lang="en-GB" sz="2800" b="1" dirty="0">
                    <a:solidFill>
                      <a:srgbClr val="FF0000"/>
                    </a:solidFill>
                  </a:rPr>
                  <a:t>○ </a:t>
                </a:r>
                <a:r>
                  <a:rPr lang="en-GB" sz="2800" b="1" i="1" dirty="0" smtClean="0">
                    <a:solidFill>
                      <a:srgbClr val="FF0000"/>
                    </a:solidFill>
                  </a:rPr>
                  <a:t>g</a:t>
                </a:r>
                <a:r>
                  <a:rPr lang="en-GB" sz="2800" b="1" i="1" baseline="-25000" dirty="0" smtClean="0">
                    <a:solidFill>
                      <a:srgbClr val="FF0000"/>
                    </a:solidFill>
                  </a:rPr>
                  <a:t>m</a:t>
                </a:r>
                <a:r>
                  <a:rPr lang="en-GB" sz="2800" b="1" baseline="-25000" dirty="0" smtClean="0">
                    <a:solidFill>
                      <a:srgbClr val="FF0000"/>
                    </a:solidFill>
                  </a:rPr>
                  <a:t> </a:t>
                </a:r>
                <a:r>
                  <a:rPr lang="en-GB" sz="2800" b="1" baseline="-25000" dirty="0">
                    <a:solidFill>
                      <a:srgbClr val="FF0000"/>
                    </a:solidFill>
                  </a:rPr>
                  <a:t/>
                </a:r>
                <a:br>
                  <a:rPr lang="en-GB" sz="2800" b="1" baseline="-25000" dirty="0">
                    <a:solidFill>
                      <a:srgbClr val="FF0000"/>
                    </a:solidFill>
                  </a:rPr>
                </a:br>
                <a:r>
                  <a:rPr lang="en-GB" sz="2800" b="1" dirty="0">
                    <a:solidFill>
                      <a:srgbClr val="FF0000"/>
                    </a:solidFill>
                  </a:rPr>
                  <a:t>= (</a:t>
                </a:r>
                <a:r>
                  <a:rPr lang="en-GB" sz="2800" b="1" i="1" dirty="0">
                    <a:solidFill>
                      <a:srgbClr val="FF0000"/>
                    </a:solidFill>
                  </a:rPr>
                  <a:t>g</a:t>
                </a:r>
                <a:r>
                  <a:rPr lang="en-GB" sz="2800" b="1" dirty="0">
                    <a:solidFill>
                      <a:srgbClr val="FF0000"/>
                    </a:solidFill>
                  </a:rPr>
                  <a:t>○</a:t>
                </a:r>
                <a:r>
                  <a:rPr lang="en-GB" sz="2800" b="1" i="1" dirty="0">
                    <a:solidFill>
                      <a:srgbClr val="FF0000"/>
                    </a:solidFill>
                  </a:rPr>
                  <a:t>g</a:t>
                </a:r>
                <a:r>
                  <a:rPr lang="en-GB" sz="2800" b="1" baseline="-25000" dirty="0">
                    <a:solidFill>
                      <a:srgbClr val="FF0000"/>
                    </a:solidFill>
                  </a:rPr>
                  <a:t>1</a:t>
                </a:r>
                <a:r>
                  <a:rPr lang="en-GB" sz="2800" b="1" dirty="0">
                    <a:solidFill>
                      <a:srgbClr val="FF0000"/>
                    </a:solidFill>
                  </a:rPr>
                  <a:t>)○ </a:t>
                </a:r>
                <a:r>
                  <a:rPr lang="en-GB" sz="2800" b="1" baseline="30000" dirty="0">
                    <a:solidFill>
                      <a:srgbClr val="FF0000"/>
                    </a:solidFill>
                  </a:rPr>
                  <a:t>. . . </a:t>
                </a:r>
                <a:r>
                  <a:rPr lang="en-GB" sz="2800" b="1" dirty="0">
                    <a:solidFill>
                      <a:srgbClr val="FF0000"/>
                    </a:solidFill>
                  </a:rPr>
                  <a:t>○ (</a:t>
                </a:r>
                <a:r>
                  <a:rPr lang="en-GB" sz="2800" b="1" i="1" dirty="0" err="1">
                    <a:solidFill>
                      <a:srgbClr val="FF0000"/>
                    </a:solidFill>
                  </a:rPr>
                  <a:t>g</a:t>
                </a:r>
                <a:r>
                  <a:rPr lang="en-GB" sz="2800" b="1" dirty="0" err="1">
                    <a:solidFill>
                      <a:srgbClr val="FF0000"/>
                    </a:solidFill>
                  </a:rPr>
                  <a:t>○</a:t>
                </a:r>
                <a:r>
                  <a:rPr lang="en-GB" sz="2800" b="1" i="1" dirty="0" err="1">
                    <a:solidFill>
                      <a:srgbClr val="FF0000"/>
                    </a:solidFill>
                  </a:rPr>
                  <a:t>g</a:t>
                </a:r>
                <a:r>
                  <a:rPr lang="en-GB" sz="2800" b="1" i="1" baseline="-25000" dirty="0" err="1">
                    <a:solidFill>
                      <a:srgbClr val="FF0000"/>
                    </a:solidFill>
                  </a:rPr>
                  <a:t>m</a:t>
                </a:r>
                <a:r>
                  <a:rPr lang="en-GB" sz="2800" b="1" dirty="0">
                    <a:solidFill>
                      <a:srgbClr val="FF0000"/>
                    </a:solidFill>
                  </a:rPr>
                  <a:t>)</a:t>
                </a:r>
                <a:r>
                  <a:rPr lang="en-GB" sz="2800" b="1" baseline="-25000" dirty="0">
                    <a:solidFill>
                      <a:srgbClr val="FF0000"/>
                    </a:solidFill>
                  </a:rPr>
                  <a:t> </a:t>
                </a:r>
              </a:p>
              <a:p>
                <a:pPr algn="ctr">
                  <a:buFontTx/>
                  <a:buNone/>
                </a:pPr>
                <a:r>
                  <a:rPr lang="en-GB" sz="2800" b="1" dirty="0">
                    <a:solidFill>
                      <a:srgbClr val="FF0000"/>
                    </a:solidFill>
                  </a:rPr>
                  <a:t>= </a:t>
                </a:r>
                <a:r>
                  <a:rPr lang="en-GB" sz="2800" b="1" i="1" dirty="0">
                    <a:solidFill>
                      <a:srgbClr val="FF0000"/>
                    </a:solidFill>
                  </a:rPr>
                  <a:t>g</a:t>
                </a:r>
                <a:r>
                  <a:rPr lang="en-GB" sz="2800" b="1" i="1" baseline="30000" dirty="0">
                    <a:solidFill>
                      <a:srgbClr val="FF0000"/>
                    </a:solidFill>
                  </a:rPr>
                  <a:t>m </a:t>
                </a:r>
                <a:r>
                  <a:rPr lang="en-GB" sz="2800" b="1" dirty="0">
                    <a:solidFill>
                      <a:srgbClr val="FF0000"/>
                    </a:solidFill>
                  </a:rPr>
                  <a:t>○</a:t>
                </a:r>
                <a:r>
                  <a:rPr lang="en-GB" sz="2800" b="1" baseline="30000" dirty="0">
                    <a:solidFill>
                      <a:srgbClr val="FF0000"/>
                    </a:solidFill>
                  </a:rPr>
                  <a:t> </a:t>
                </a:r>
                <a:r>
                  <a:rPr lang="en-GB" sz="2800" b="1" dirty="0">
                    <a:solidFill>
                      <a:srgbClr val="FF0000"/>
                    </a:solidFill>
                  </a:rPr>
                  <a:t>(</a:t>
                </a:r>
                <a:r>
                  <a:rPr lang="en-GB" sz="2800" b="1" i="1" dirty="0">
                    <a:solidFill>
                      <a:srgbClr val="FF0000"/>
                    </a:solidFill>
                  </a:rPr>
                  <a:t>g</a:t>
                </a:r>
                <a:r>
                  <a:rPr lang="en-GB" sz="2800" b="1" baseline="-25000" dirty="0">
                    <a:solidFill>
                      <a:srgbClr val="FF0000"/>
                    </a:solidFill>
                  </a:rPr>
                  <a:t>1</a:t>
                </a:r>
                <a:r>
                  <a:rPr lang="en-GB" sz="2800" b="1" dirty="0">
                    <a:solidFill>
                      <a:srgbClr val="FF0000"/>
                    </a:solidFill>
                  </a:rPr>
                  <a:t>○ </a:t>
                </a:r>
                <a:r>
                  <a:rPr lang="en-GB" sz="2800" b="1" baseline="30000" dirty="0">
                    <a:solidFill>
                      <a:srgbClr val="FF0000"/>
                    </a:solidFill>
                  </a:rPr>
                  <a:t>. . . </a:t>
                </a:r>
                <a:r>
                  <a:rPr lang="en-GB" sz="2800" b="1" dirty="0">
                    <a:solidFill>
                      <a:srgbClr val="FF0000"/>
                    </a:solidFill>
                  </a:rPr>
                  <a:t>○ </a:t>
                </a:r>
                <a:r>
                  <a:rPr lang="en-GB" sz="2800" b="1" i="1" dirty="0">
                    <a:solidFill>
                      <a:srgbClr val="FF0000"/>
                    </a:solidFill>
                  </a:rPr>
                  <a:t>g</a:t>
                </a:r>
                <a:r>
                  <a:rPr lang="en-GB" sz="2800" b="1" i="1" baseline="-25000" dirty="0">
                    <a:solidFill>
                      <a:srgbClr val="FF0000"/>
                    </a:solidFill>
                  </a:rPr>
                  <a:t>m</a:t>
                </a:r>
                <a:r>
                  <a:rPr lang="en-GB" sz="2800" b="1" dirty="0">
                    <a:solidFill>
                      <a:srgbClr val="FF0000"/>
                    </a:solidFill>
                  </a:rPr>
                  <a:t>)</a:t>
                </a:r>
              </a:p>
              <a:p>
                <a:pPr>
                  <a:buFontTx/>
                  <a:buNone/>
                </a:pPr>
                <a:r>
                  <a:rPr lang="en-GB" sz="2800" dirty="0"/>
                  <a:t>Hence </a:t>
                </a:r>
                <a:r>
                  <a:rPr lang="en-GB" sz="2800" b="1" i="1" dirty="0">
                    <a:solidFill>
                      <a:srgbClr val="FF0000"/>
                    </a:solidFill>
                  </a:rPr>
                  <a:t>g</a:t>
                </a:r>
                <a:r>
                  <a:rPr lang="en-GB" sz="2800" b="1" i="1" baseline="30000" dirty="0">
                    <a:solidFill>
                      <a:srgbClr val="FF0000"/>
                    </a:solidFill>
                  </a:rPr>
                  <a:t>m</a:t>
                </a:r>
                <a:r>
                  <a:rPr lang="en-GB" sz="2800" b="1" dirty="0">
                    <a:solidFill>
                      <a:srgbClr val="FF0000"/>
                    </a:solidFill>
                  </a:rPr>
                  <a:t> = </a:t>
                </a:r>
                <a:r>
                  <a:rPr lang="en-GB" sz="2800" b="1" dirty="0" smtClean="0">
                    <a:solidFill>
                      <a:srgbClr val="FF0000"/>
                    </a:solidFill>
                  </a:rPr>
                  <a:t>1</a:t>
                </a:r>
                <a:r>
                  <a:rPr lang="en-GB" sz="2800" dirty="0"/>
                  <a:t>.</a:t>
                </a:r>
                <a:r>
                  <a:rPr lang="en-GB" sz="2800" baseline="30000" dirty="0"/>
                  <a:t> </a:t>
                </a:r>
                <a:endParaRPr lang="en-GB" sz="2800" dirty="0"/>
              </a:p>
              <a:p>
                <a:pPr>
                  <a:buFontTx/>
                  <a:buNone/>
                </a:pPr>
                <a:endParaRPr lang="en-GB" sz="2800" b="1" dirty="0"/>
              </a:p>
              <a:p>
                <a:pPr>
                  <a:buFontTx/>
                  <a:buNone/>
                </a:pPr>
                <a:endParaRPr lang="en-US" sz="2800" b="1" dirty="0"/>
              </a:p>
            </p:txBody>
          </p:sp>
        </mc:Choice>
        <mc:Fallback xmlns="">
          <p:sp>
            <p:nvSpPr>
              <p:cNvPr id="182275" name="Rectangle 3"/>
              <p:cNvSpPr>
                <a:spLocks noGrp="1" noRot="1" noChangeAspect="1" noMove="1" noResize="1" noEditPoints="1" noAdjustHandles="1" noChangeArrowheads="1" noChangeShapeType="1" noTextEdit="1"/>
              </p:cNvSpPr>
              <p:nvPr>
                <p:ph type="body" idx="1"/>
              </p:nvPr>
            </p:nvSpPr>
            <p:spPr>
              <a:xfrm>
                <a:off x="395288" y="1125538"/>
                <a:ext cx="8497887" cy="5183187"/>
              </a:xfrm>
              <a:blipFill>
                <a:blip r:embed="rId6"/>
                <a:stretch>
                  <a:fillRect l="-1506" t="-1294" b="-588"/>
                </a:stretch>
              </a:blipFill>
            </p:spPr>
            <p:txBody>
              <a:bodyPr/>
              <a:lstStyle/>
              <a:p>
                <a:r>
                  <a:rPr lang="pl-PL">
                    <a:noFill/>
                  </a:rPr>
                  <a:t> </a:t>
                </a:r>
              </a:p>
            </p:txBody>
          </p:sp>
        </mc:Fallback>
      </mc:AlternateContent>
      <p:sp>
        <p:nvSpPr>
          <p:cNvPr id="182278" name="Line 6"/>
          <p:cNvSpPr>
            <a:spLocks noChangeShapeType="1"/>
          </p:cNvSpPr>
          <p:nvPr/>
        </p:nvSpPr>
        <p:spPr bwMode="auto">
          <a:xfrm flipH="1">
            <a:off x="5724525" y="3860800"/>
            <a:ext cx="1295400" cy="431800"/>
          </a:xfrm>
          <a:prstGeom prst="line">
            <a:avLst/>
          </a:prstGeom>
          <a:noFill/>
          <a:ln w="9525">
            <a:solidFill>
              <a:schemeClr val="tx1"/>
            </a:solidFill>
            <a:round/>
            <a:headEnd/>
            <a:tailEnd type="triangle" w="med" len="med"/>
          </a:ln>
          <a:effectLst/>
        </p:spPr>
        <p:txBody>
          <a:bodyPr/>
          <a:lstStyle/>
          <a:p>
            <a:endParaRPr lang="en-US" dirty="0">
              <a:latin typeface="Cambria" panose="02040503050406030204" pitchFamily="18" charset="0"/>
            </a:endParaRPr>
          </a:p>
        </p:txBody>
      </p:sp>
      <p:sp>
        <p:nvSpPr>
          <p:cNvPr id="182279" name="Line 7"/>
          <p:cNvSpPr>
            <a:spLocks noChangeShapeType="1"/>
          </p:cNvSpPr>
          <p:nvPr/>
        </p:nvSpPr>
        <p:spPr bwMode="auto">
          <a:xfrm flipH="1">
            <a:off x="6443663" y="4005263"/>
            <a:ext cx="649287" cy="576262"/>
          </a:xfrm>
          <a:prstGeom prst="line">
            <a:avLst/>
          </a:prstGeom>
          <a:noFill/>
          <a:ln w="9525">
            <a:solidFill>
              <a:schemeClr val="tx1"/>
            </a:solidFill>
            <a:round/>
            <a:headEnd/>
            <a:tailEnd type="triangle" w="med" len="med"/>
          </a:ln>
          <a:effectLst/>
        </p:spPr>
        <p:txBody>
          <a:bodyPr/>
          <a:lstStyle/>
          <a:p>
            <a:endParaRPr lang="en-US" dirty="0">
              <a:latin typeface="Cambria" panose="02040503050406030204" pitchFamily="18" charset="0"/>
            </a:endParaRPr>
          </a:p>
        </p:txBody>
      </p:sp>
      <p:sp>
        <p:nvSpPr>
          <p:cNvPr id="182277" name="Text Box 5"/>
          <p:cNvSpPr txBox="1">
            <a:spLocks noChangeArrowheads="1"/>
          </p:cNvSpPr>
          <p:nvPr/>
        </p:nvSpPr>
        <p:spPr bwMode="auto">
          <a:xfrm>
            <a:off x="7000892" y="2714620"/>
            <a:ext cx="1928826" cy="292387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r>
              <a:rPr lang="en-GB" sz="2000" b="1" i="0" dirty="0">
                <a:latin typeface="Cambria" panose="02040503050406030204" pitchFamily="18" charset="0"/>
              </a:rPr>
              <a:t>these are </a:t>
            </a:r>
          </a:p>
          <a:p>
            <a:r>
              <a:rPr lang="en-GB" sz="2000" b="1" i="0" dirty="0">
                <a:latin typeface="Cambria" panose="02040503050406030204" pitchFamily="18" charset="0"/>
              </a:rPr>
              <a:t>the same</a:t>
            </a:r>
          </a:p>
          <a:p>
            <a:r>
              <a:rPr lang="en-GB" sz="2000" b="1" i="0" dirty="0">
                <a:latin typeface="Cambria" panose="02040503050406030204" pitchFamily="18" charset="0"/>
              </a:rPr>
              <a:t>elements (permuted</a:t>
            </a:r>
            <a:r>
              <a:rPr lang="en-GB" sz="2000" i="0" dirty="0" smtClean="0">
                <a:latin typeface="Cambria" panose="02040503050406030204" pitchFamily="18" charset="0"/>
              </a:rPr>
              <a:t>),</a:t>
            </a:r>
          </a:p>
          <a:p>
            <a:r>
              <a:rPr lang="en-GB" sz="2000" dirty="0" smtClean="0">
                <a:latin typeface="Cambria" panose="02040503050406030204" pitchFamily="18" charset="0"/>
              </a:rPr>
              <a:t>because</a:t>
            </a:r>
            <a:r>
              <a:rPr lang="en-US" sz="2000" dirty="0" smtClean="0">
                <a:latin typeface="Cambria" panose="02040503050406030204" pitchFamily="18" charset="0"/>
              </a:rPr>
              <a:t> the function</a:t>
            </a:r>
          </a:p>
          <a:p>
            <a:pPr algn="ctr"/>
            <a:r>
              <a:rPr lang="it-IT" sz="2400" b="1" i="1" dirty="0" smtClean="0">
                <a:solidFill>
                  <a:srgbClr val="FF0000"/>
                </a:solidFill>
                <a:latin typeface="Cambria" panose="02040503050406030204" pitchFamily="18" charset="0"/>
              </a:rPr>
              <a:t>f</a:t>
            </a:r>
            <a:r>
              <a:rPr lang="it-IT" sz="2400" b="1" dirty="0" smtClean="0">
                <a:solidFill>
                  <a:srgbClr val="FF0000"/>
                </a:solidFill>
                <a:latin typeface="Cambria" panose="02040503050406030204" pitchFamily="18" charset="0"/>
              </a:rPr>
              <a:t>(</a:t>
            </a:r>
            <a:r>
              <a:rPr lang="it-IT" sz="2400" b="1" i="1" dirty="0" smtClean="0">
                <a:solidFill>
                  <a:srgbClr val="FF0000"/>
                </a:solidFill>
                <a:latin typeface="Cambria" panose="02040503050406030204" pitchFamily="18" charset="0"/>
              </a:rPr>
              <a:t>x</a:t>
            </a:r>
            <a:r>
              <a:rPr lang="it-IT" sz="2400" b="1" dirty="0" smtClean="0">
                <a:solidFill>
                  <a:srgbClr val="FF0000"/>
                </a:solidFill>
                <a:latin typeface="Cambria" panose="02040503050406030204" pitchFamily="18" charset="0"/>
              </a:rPr>
              <a:t>) = </a:t>
            </a:r>
            <a:r>
              <a:rPr lang="it-IT" sz="2400" b="1" i="1" dirty="0" smtClean="0">
                <a:solidFill>
                  <a:srgbClr val="FF0000"/>
                </a:solidFill>
                <a:latin typeface="Cambria" panose="02040503050406030204" pitchFamily="18" charset="0"/>
              </a:rPr>
              <a:t>g</a:t>
            </a:r>
            <a:r>
              <a:rPr lang="it-IT" sz="2400" b="1" dirty="0" smtClean="0">
                <a:solidFill>
                  <a:srgbClr val="FF0000"/>
                </a:solidFill>
                <a:latin typeface="Cambria" panose="02040503050406030204" pitchFamily="18" charset="0"/>
              </a:rPr>
              <a:t> </a:t>
            </a:r>
            <a:r>
              <a:rPr lang="en-GB" sz="2400" b="1" dirty="0" smtClean="0">
                <a:solidFill>
                  <a:srgbClr val="FF0000"/>
                </a:solidFill>
                <a:latin typeface="Cambria" panose="02040503050406030204" pitchFamily="18" charset="0"/>
              </a:rPr>
              <a:t>○ </a:t>
            </a:r>
            <a:r>
              <a:rPr lang="en-GB" sz="2400" b="1" i="1" dirty="0" smtClean="0">
                <a:solidFill>
                  <a:srgbClr val="FF0000"/>
                </a:solidFill>
                <a:latin typeface="Cambria" panose="02040503050406030204" pitchFamily="18" charset="0"/>
              </a:rPr>
              <a:t>x</a:t>
            </a:r>
          </a:p>
          <a:p>
            <a:r>
              <a:rPr lang="en-GB" sz="2000" dirty="0" smtClean="0">
                <a:latin typeface="Cambria" panose="02040503050406030204" pitchFamily="18" charset="0"/>
              </a:rPr>
              <a:t>is a permutation</a:t>
            </a:r>
          </a:p>
        </p:txBody>
      </p:sp>
      <p:sp>
        <p:nvSpPr>
          <p:cNvPr id="10" name="TextBox 9"/>
          <p:cNvSpPr txBox="1"/>
          <p:nvPr/>
        </p:nvSpPr>
        <p:spPr>
          <a:xfrm>
            <a:off x="357158" y="4857760"/>
            <a:ext cx="228598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000" dirty="0" err="1" smtClean="0">
                <a:latin typeface="Cambria" panose="02040503050406030204" pitchFamily="18" charset="0"/>
              </a:rPr>
              <a:t>from</a:t>
            </a:r>
            <a:r>
              <a:rPr lang="it-IT" sz="2000" dirty="0" smtClean="0">
                <a:latin typeface="Cambria" panose="02040503050406030204" pitchFamily="18" charset="0"/>
              </a:rPr>
              <a:t> </a:t>
            </a:r>
            <a:r>
              <a:rPr lang="it-IT" sz="2000" dirty="0" err="1" smtClean="0">
                <a:latin typeface="Cambria" panose="02040503050406030204" pitchFamily="18" charset="0"/>
              </a:rPr>
              <a:t>associativity</a:t>
            </a:r>
            <a:r>
              <a:rPr lang="it-IT" sz="2000" dirty="0" smtClean="0">
                <a:latin typeface="Cambria" panose="02040503050406030204" pitchFamily="18" charset="0"/>
              </a:rPr>
              <a:t> and </a:t>
            </a:r>
            <a:r>
              <a:rPr lang="it-IT" sz="2000" dirty="0" err="1" smtClean="0">
                <a:latin typeface="Cambria" panose="02040503050406030204" pitchFamily="18" charset="0"/>
              </a:rPr>
              <a:t>commutativity</a:t>
            </a:r>
            <a:endParaRPr lang="en-US" sz="2000" dirty="0">
              <a:latin typeface="Cambria" panose="02040503050406030204" pitchFamily="18" charset="0"/>
            </a:endParaRPr>
          </a:p>
        </p:txBody>
      </p:sp>
      <p:cxnSp>
        <p:nvCxnSpPr>
          <p:cNvPr id="12" name="Straight Arrow Connector 11"/>
          <p:cNvCxnSpPr>
            <a:stCxn id="10" idx="3"/>
          </p:cNvCxnSpPr>
          <p:nvPr/>
        </p:nvCxnSpPr>
        <p:spPr>
          <a:xfrm>
            <a:off x="2643142" y="5211703"/>
            <a:ext cx="571536" cy="1461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00496" y="4429132"/>
            <a:ext cx="1785950" cy="214314"/>
          </a:xfrm>
          <a:prstGeom prst="line">
            <a:avLst/>
          </a:prstGeom>
          <a:ln>
            <a:solidFill>
              <a:schemeClr val="accent2"/>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14810" y="5357826"/>
            <a:ext cx="1785950" cy="214314"/>
          </a:xfrm>
          <a:prstGeom prst="line">
            <a:avLst/>
          </a:prstGeom>
          <a:ln>
            <a:solidFill>
              <a:schemeClr val="accent2"/>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22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227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22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22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227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2275">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2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animBg="1"/>
      <p:bldP spid="182278" grpId="0" animBg="1"/>
      <p:bldP spid="182279" grpId="0" animBg="1"/>
      <p:bldP spid="182277"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753EDB-84FE-4EB5-8762-2485DFF49C48}" type="slidenum">
              <a:rPr lang="it-IT"/>
              <a:pPr/>
              <a:t>38</a:t>
            </a:fld>
            <a:endParaRPr lang="it-IT" dirty="0"/>
          </a:p>
        </p:txBody>
      </p:sp>
      <p:sp>
        <p:nvSpPr>
          <p:cNvPr id="185348" name="Rectangle 4"/>
          <p:cNvSpPr>
            <a:spLocks noChangeArrowheads="1"/>
          </p:cNvSpPr>
          <p:nvPr/>
        </p:nvSpPr>
        <p:spPr bwMode="auto">
          <a:xfrm>
            <a:off x="0" y="3213100"/>
            <a:ext cx="9144000" cy="31686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latin typeface="Cambria" panose="02040503050406030204" pitchFamily="18" charset="0"/>
            </a:endParaRPr>
          </a:p>
        </p:txBody>
      </p:sp>
      <p:sp>
        <p:nvSpPr>
          <p:cNvPr id="185346" name="Rectangle 2"/>
          <p:cNvSpPr>
            <a:spLocks noGrp="1" noChangeArrowheads="1"/>
          </p:cNvSpPr>
          <p:nvPr>
            <p:ph type="title"/>
          </p:nvPr>
        </p:nvSpPr>
        <p:spPr/>
        <p:txBody>
          <a:bodyPr/>
          <a:lstStyle/>
          <a:p>
            <a:pPr algn="l"/>
            <a:r>
              <a:rPr lang="en-GB" dirty="0" smtClean="0"/>
              <a:t>Observation</a:t>
            </a:r>
            <a:endParaRPr lang="en-US" dirty="0"/>
          </a:p>
        </p:txBody>
      </p:sp>
      <mc:AlternateContent xmlns:mc="http://schemas.openxmlformats.org/markup-compatibility/2006" xmlns:a14="http://schemas.microsoft.com/office/drawing/2010/main">
        <mc:Choice Requires="a14">
          <p:sp>
            <p:nvSpPr>
              <p:cNvPr id="185347" name="Rectangle 3"/>
              <p:cNvSpPr>
                <a:spLocks noGrp="1" noChangeArrowheads="1"/>
              </p:cNvSpPr>
              <p:nvPr>
                <p:ph type="body" idx="1"/>
              </p:nvPr>
            </p:nvSpPr>
            <p:spPr>
              <a:xfrm>
                <a:off x="685800" y="1981200"/>
                <a:ext cx="7772400" cy="4471988"/>
              </a:xfrm>
            </p:spPr>
            <p:txBody>
              <a:bodyPr>
                <a:normAutofit lnSpcReduction="10000"/>
              </a:bodyPr>
              <a:lstStyle/>
              <a:p>
                <a:pPr>
                  <a:lnSpc>
                    <a:spcPct val="90000"/>
                  </a:lnSpc>
                  <a:buFontTx/>
                  <a:buNone/>
                </a:pPr>
                <a:r>
                  <a:rPr lang="en-GB" sz="2800" b="1" i="1" dirty="0" smtClean="0">
                    <a:solidFill>
                      <a:srgbClr val="FF0000"/>
                    </a:solidFill>
                  </a:rPr>
                  <a:t>G</a:t>
                </a:r>
                <a:r>
                  <a:rPr lang="en-GB" sz="2800" dirty="0"/>
                  <a:t> – an abelian group, </a:t>
                </a:r>
                <a14:m>
                  <m:oMath xmlns:m="http://schemas.openxmlformats.org/officeDocument/2006/math">
                    <m:r>
                      <a:rPr lang="pl-PL" sz="2800" b="1" i="1" smtClean="0">
                        <a:solidFill>
                          <a:srgbClr val="FF0000"/>
                        </a:solidFill>
                        <a:latin typeface="Cambria Math" panose="02040503050406030204" pitchFamily="18" charset="0"/>
                      </a:rPr>
                      <m:t>𝒎</m:t>
                    </m:r>
                    <m:r>
                      <a:rPr lang="pl-PL" sz="2800" b="1" i="1" smtClean="0">
                        <a:solidFill>
                          <a:srgbClr val="FF0000"/>
                        </a:solidFill>
                        <a:latin typeface="Cambria Math" panose="02040503050406030204" pitchFamily="18" charset="0"/>
                      </a:rPr>
                      <m:t>≔</m:t>
                    </m:r>
                    <m:d>
                      <m:dPr>
                        <m:begChr m:val="|"/>
                        <m:endChr m:val="|"/>
                        <m:ctrlPr>
                          <a:rPr lang="pl-PL" sz="2800" b="1" i="1" smtClean="0">
                            <a:solidFill>
                              <a:srgbClr val="FF0000"/>
                            </a:solidFill>
                            <a:latin typeface="Cambria Math" panose="02040503050406030204" pitchFamily="18" charset="0"/>
                          </a:rPr>
                        </m:ctrlPr>
                      </m:dPr>
                      <m:e>
                        <m:r>
                          <a:rPr lang="pl-PL" sz="2800" b="1" i="1" smtClean="0">
                            <a:solidFill>
                              <a:srgbClr val="FF0000"/>
                            </a:solidFill>
                            <a:latin typeface="Cambria Math" panose="02040503050406030204" pitchFamily="18" charset="0"/>
                          </a:rPr>
                          <m:t>𝑮</m:t>
                        </m:r>
                      </m:e>
                    </m:d>
                    <m:r>
                      <a:rPr lang="pl-PL" sz="2800" b="1" i="1" smtClean="0">
                        <a:solidFill>
                          <a:srgbClr val="FF0000"/>
                        </a:solidFill>
                        <a:latin typeface="Cambria Math" panose="02040503050406030204" pitchFamily="18" charset="0"/>
                      </a:rPr>
                      <m:t>, </m:t>
                    </m:r>
                    <m:r>
                      <a:rPr lang="pl-PL" sz="2800" b="1" i="1" smtClean="0">
                        <a:solidFill>
                          <a:srgbClr val="FF0000"/>
                        </a:solidFill>
                        <a:latin typeface="Cambria Math" panose="02040503050406030204" pitchFamily="18" charset="0"/>
                      </a:rPr>
                      <m:t>𝒈</m:t>
                    </m:r>
                    <m:r>
                      <a:rPr lang="pl-PL" sz="2800" b="1" i="1" smtClean="0">
                        <a:solidFill>
                          <a:srgbClr val="FF0000"/>
                        </a:solidFill>
                        <a:latin typeface="Cambria Math" panose="02040503050406030204" pitchFamily="18" charset="0"/>
                      </a:rPr>
                      <m:t>∈</m:t>
                    </m:r>
                    <m:r>
                      <a:rPr lang="pl-PL" sz="2800" b="1" i="1" smtClean="0">
                        <a:solidFill>
                          <a:srgbClr val="FF0000"/>
                        </a:solidFill>
                        <a:latin typeface="Cambria Math" panose="02040503050406030204" pitchFamily="18" charset="0"/>
                      </a:rPr>
                      <m:t>𝑮</m:t>
                    </m:r>
                    <m:r>
                      <a:rPr lang="pl-PL" sz="2800" b="1" i="1" smtClean="0">
                        <a:solidFill>
                          <a:srgbClr val="FF0000"/>
                        </a:solidFill>
                        <a:latin typeface="Cambria Math" panose="02040503050406030204" pitchFamily="18" charset="0"/>
                      </a:rPr>
                      <m:t>, </m:t>
                    </m:r>
                    <m:r>
                      <a:rPr lang="pl-PL" sz="2800" b="1" i="1" smtClean="0">
                        <a:solidFill>
                          <a:srgbClr val="FF0000"/>
                        </a:solidFill>
                        <a:latin typeface="Cambria Math" panose="02040503050406030204" pitchFamily="18" charset="0"/>
                      </a:rPr>
                      <m:t>𝒊</m:t>
                    </m:r>
                    <m:r>
                      <a:rPr lang="pl-PL" sz="2800" b="1" i="1" smtClean="0">
                        <a:solidFill>
                          <a:srgbClr val="FF0000"/>
                        </a:solidFill>
                        <a:latin typeface="Cambria Math" panose="02040503050406030204" pitchFamily="18" charset="0"/>
                      </a:rPr>
                      <m:t>∈</m:t>
                    </m:r>
                    <m:r>
                      <a:rPr lang="pl-PL" sz="2800" b="1" i="0" smtClean="0">
                        <a:solidFill>
                          <a:srgbClr val="FF0000"/>
                        </a:solidFill>
                        <a:latin typeface="Cambria Math" panose="02040503050406030204" pitchFamily="18" charset="0"/>
                      </a:rPr>
                      <m:t>𝐍</m:t>
                    </m:r>
                  </m:oMath>
                </a14:m>
                <a:r>
                  <a:rPr lang="en-GB" sz="2800" dirty="0">
                    <a:cs typeface="Arial" pitchFamily="34" charset="0"/>
                  </a:rPr>
                  <a:t>.</a:t>
                </a:r>
              </a:p>
              <a:p>
                <a:pPr>
                  <a:lnSpc>
                    <a:spcPct val="90000"/>
                  </a:lnSpc>
                  <a:buFontTx/>
                  <a:buNone/>
                </a:pPr>
                <a:r>
                  <a:rPr lang="en-GB" sz="2800" dirty="0">
                    <a:cs typeface="Arial" pitchFamily="34" charset="0"/>
                  </a:rPr>
                  <a:t>Then </a:t>
                </a:r>
                <a:r>
                  <a:rPr lang="en-GB" sz="2800" b="1" i="1" dirty="0" err="1">
                    <a:solidFill>
                      <a:srgbClr val="FF0000"/>
                    </a:solidFill>
                    <a:cs typeface="Arial" pitchFamily="34" charset="0"/>
                  </a:rPr>
                  <a:t>g</a:t>
                </a:r>
                <a:r>
                  <a:rPr lang="en-GB" sz="2800" b="1" i="1" baseline="30000" dirty="0" err="1">
                    <a:solidFill>
                      <a:srgbClr val="FF0000"/>
                    </a:solidFill>
                    <a:cs typeface="Arial" pitchFamily="34" charset="0"/>
                  </a:rPr>
                  <a:t>i</a:t>
                </a:r>
                <a:r>
                  <a:rPr lang="en-GB" sz="2800" b="1" baseline="30000" dirty="0">
                    <a:solidFill>
                      <a:srgbClr val="FF0000"/>
                    </a:solidFill>
                    <a:cs typeface="Arial" pitchFamily="34" charset="0"/>
                  </a:rPr>
                  <a:t> </a:t>
                </a:r>
                <a:r>
                  <a:rPr lang="en-GB" sz="2800" b="1" dirty="0">
                    <a:solidFill>
                      <a:srgbClr val="FF0000"/>
                    </a:solidFill>
                    <a:cs typeface="Arial" pitchFamily="34" charset="0"/>
                  </a:rPr>
                  <a:t>= </a:t>
                </a:r>
                <a:r>
                  <a:rPr lang="en-GB" sz="2800" b="1" i="1" dirty="0" err="1">
                    <a:solidFill>
                      <a:srgbClr val="FF0000"/>
                    </a:solidFill>
                    <a:cs typeface="Arial" pitchFamily="34" charset="0"/>
                  </a:rPr>
                  <a:t>g</a:t>
                </a:r>
                <a:r>
                  <a:rPr lang="en-GB" sz="2800" b="1" i="1" baseline="30000" dirty="0" err="1">
                    <a:solidFill>
                      <a:srgbClr val="FF0000"/>
                    </a:solidFill>
                    <a:cs typeface="Arial" pitchFamily="34" charset="0"/>
                  </a:rPr>
                  <a:t>i</a:t>
                </a:r>
                <a:r>
                  <a:rPr lang="en-GB" sz="2800" b="1" baseline="30000" dirty="0">
                    <a:solidFill>
                      <a:srgbClr val="FF0000"/>
                    </a:solidFill>
                    <a:cs typeface="Arial" pitchFamily="34" charset="0"/>
                  </a:rPr>
                  <a:t> mod </a:t>
                </a:r>
                <a:r>
                  <a:rPr lang="en-GB" sz="2800" b="1" i="1" baseline="30000" dirty="0">
                    <a:solidFill>
                      <a:srgbClr val="FF0000"/>
                    </a:solidFill>
                    <a:cs typeface="Arial" pitchFamily="34" charset="0"/>
                  </a:rPr>
                  <a:t>m</a:t>
                </a:r>
                <a:r>
                  <a:rPr lang="en-GB" sz="2800" dirty="0">
                    <a:cs typeface="Arial" pitchFamily="34" charset="0"/>
                  </a:rPr>
                  <a:t>.</a:t>
                </a:r>
              </a:p>
              <a:p>
                <a:pPr>
                  <a:lnSpc>
                    <a:spcPct val="90000"/>
                  </a:lnSpc>
                  <a:buFontTx/>
                  <a:buNone/>
                </a:pPr>
                <a:endParaRPr lang="en-GB" sz="2800" dirty="0">
                  <a:cs typeface="Arial" pitchFamily="34" charset="0"/>
                </a:endParaRPr>
              </a:p>
              <a:p>
                <a:pPr>
                  <a:lnSpc>
                    <a:spcPct val="90000"/>
                  </a:lnSpc>
                  <a:buFontTx/>
                  <a:buNone/>
                </a:pPr>
                <a:r>
                  <a:rPr lang="en-GB" sz="2800" b="1" u="sng" dirty="0"/>
                  <a:t>Proof</a:t>
                </a:r>
              </a:p>
              <a:p>
                <a:pPr>
                  <a:lnSpc>
                    <a:spcPct val="90000"/>
                  </a:lnSpc>
                  <a:buFontTx/>
                  <a:buNone/>
                </a:pPr>
                <a:r>
                  <a:rPr lang="en-GB" sz="2800" dirty="0"/>
                  <a:t>Write </a:t>
                </a:r>
                <a:r>
                  <a:rPr lang="en-GB" sz="2800" b="1" i="1" dirty="0" err="1">
                    <a:solidFill>
                      <a:srgbClr val="FF0000"/>
                    </a:solidFill>
                  </a:rPr>
                  <a:t>i</a:t>
                </a:r>
                <a:r>
                  <a:rPr lang="en-GB" sz="2800" b="1" dirty="0">
                    <a:solidFill>
                      <a:srgbClr val="FF0000"/>
                    </a:solidFill>
                  </a:rPr>
                  <a:t> = </a:t>
                </a:r>
                <a:r>
                  <a:rPr lang="en-GB" sz="2800" b="1" i="1" dirty="0" err="1">
                    <a:solidFill>
                      <a:srgbClr val="FF0000"/>
                    </a:solidFill>
                  </a:rPr>
                  <a:t>qm</a:t>
                </a:r>
                <a:r>
                  <a:rPr lang="en-GB" sz="2800" b="1" i="1" dirty="0">
                    <a:solidFill>
                      <a:srgbClr val="FF0000"/>
                    </a:solidFill>
                  </a:rPr>
                  <a:t> </a:t>
                </a:r>
                <a:r>
                  <a:rPr lang="en-GB" sz="2800" b="1" dirty="0">
                    <a:solidFill>
                      <a:srgbClr val="FF0000"/>
                    </a:solidFill>
                  </a:rPr>
                  <a:t>+ </a:t>
                </a:r>
                <a:r>
                  <a:rPr lang="en-GB" sz="2800" b="1" i="1" dirty="0">
                    <a:solidFill>
                      <a:srgbClr val="FF0000"/>
                    </a:solidFill>
                  </a:rPr>
                  <a:t>r</a:t>
                </a:r>
                <a:r>
                  <a:rPr lang="en-GB" sz="2800" dirty="0"/>
                  <a:t>, where </a:t>
                </a:r>
                <a:r>
                  <a:rPr lang="en-GB" sz="2800" b="1" i="1" dirty="0">
                    <a:solidFill>
                      <a:srgbClr val="FF0000"/>
                    </a:solidFill>
                  </a:rPr>
                  <a:t>r</a:t>
                </a:r>
                <a:r>
                  <a:rPr lang="en-GB" sz="2800" b="1" dirty="0">
                    <a:solidFill>
                      <a:srgbClr val="FF0000"/>
                    </a:solidFill>
                  </a:rPr>
                  <a:t> = </a:t>
                </a:r>
                <a:r>
                  <a:rPr lang="en-GB" sz="2800" b="1" i="1" dirty="0" err="1">
                    <a:solidFill>
                      <a:srgbClr val="FF0000"/>
                    </a:solidFill>
                  </a:rPr>
                  <a:t>i</a:t>
                </a:r>
                <a:r>
                  <a:rPr lang="en-GB" sz="2800" b="1" dirty="0">
                    <a:solidFill>
                      <a:srgbClr val="FF0000"/>
                    </a:solidFill>
                  </a:rPr>
                  <a:t> mod </a:t>
                </a:r>
                <a:r>
                  <a:rPr lang="en-GB" sz="2800" b="1" i="1" dirty="0" smtClean="0">
                    <a:solidFill>
                      <a:srgbClr val="FF0000"/>
                    </a:solidFill>
                  </a:rPr>
                  <a:t>m</a:t>
                </a:r>
                <a:r>
                  <a:rPr lang="en-GB" sz="2800" dirty="0" smtClean="0"/>
                  <a:t>, and </a:t>
                </a:r>
                <a:r>
                  <a:rPr lang="en-GB" sz="2800" b="1" i="1" dirty="0" smtClean="0">
                    <a:solidFill>
                      <a:srgbClr val="FF0000"/>
                    </a:solidFill>
                  </a:rPr>
                  <a:t>q</a:t>
                </a:r>
                <a:r>
                  <a:rPr lang="en-GB" sz="2800" dirty="0" smtClean="0"/>
                  <a:t> is some integer.</a:t>
                </a:r>
                <a:endParaRPr lang="pl-PL" sz="2800" dirty="0"/>
              </a:p>
              <a:p>
                <a:pPr>
                  <a:lnSpc>
                    <a:spcPct val="90000"/>
                  </a:lnSpc>
                  <a:buFontTx/>
                  <a:buNone/>
                </a:pPr>
                <a:r>
                  <a:rPr lang="en-GB" sz="2800" dirty="0"/>
                  <a:t>We have</a:t>
                </a:r>
              </a:p>
              <a:p>
                <a:pPr algn="ctr">
                  <a:lnSpc>
                    <a:spcPct val="90000"/>
                  </a:lnSpc>
                  <a:buFontTx/>
                  <a:buNone/>
                </a:pPr>
                <a:r>
                  <a:rPr lang="en-GB" sz="2800" b="1" i="1" dirty="0" err="1">
                    <a:solidFill>
                      <a:srgbClr val="FF0000"/>
                    </a:solidFill>
                  </a:rPr>
                  <a:t>g</a:t>
                </a:r>
                <a:r>
                  <a:rPr lang="en-GB" sz="2800" b="1" i="1" baseline="30000" dirty="0" err="1">
                    <a:solidFill>
                      <a:srgbClr val="FF0000"/>
                    </a:solidFill>
                  </a:rPr>
                  <a:t>i</a:t>
                </a:r>
                <a:r>
                  <a:rPr lang="en-GB" sz="2800" b="1" i="1" baseline="30000" dirty="0">
                    <a:solidFill>
                      <a:srgbClr val="FF0000"/>
                    </a:solidFill>
                  </a:rPr>
                  <a:t> </a:t>
                </a:r>
                <a:r>
                  <a:rPr lang="en-GB" sz="2800" b="1" dirty="0">
                    <a:solidFill>
                      <a:srgbClr val="FF0000"/>
                    </a:solidFill>
                  </a:rPr>
                  <a:t>=</a:t>
                </a:r>
                <a:r>
                  <a:rPr lang="en-GB" sz="2800" b="1" i="1" dirty="0">
                    <a:solidFill>
                      <a:srgbClr val="FF0000"/>
                    </a:solidFill>
                  </a:rPr>
                  <a:t> g </a:t>
                </a:r>
                <a:r>
                  <a:rPr lang="en-GB" sz="2800" b="1" i="1" baseline="30000" dirty="0" err="1">
                    <a:solidFill>
                      <a:srgbClr val="FF0000"/>
                    </a:solidFill>
                  </a:rPr>
                  <a:t>qm</a:t>
                </a:r>
                <a:r>
                  <a:rPr lang="en-GB" sz="2800" b="1" i="1" baseline="30000" dirty="0">
                    <a:solidFill>
                      <a:srgbClr val="FF0000"/>
                    </a:solidFill>
                  </a:rPr>
                  <a:t> </a:t>
                </a:r>
                <a:r>
                  <a:rPr lang="en-GB" sz="2800" b="1" baseline="30000" dirty="0">
                    <a:solidFill>
                      <a:srgbClr val="FF0000"/>
                    </a:solidFill>
                  </a:rPr>
                  <a:t>+</a:t>
                </a:r>
                <a:r>
                  <a:rPr lang="en-GB" sz="2800" b="1" i="1" baseline="30000" dirty="0">
                    <a:solidFill>
                      <a:srgbClr val="FF0000"/>
                    </a:solidFill>
                  </a:rPr>
                  <a:t> r</a:t>
                </a:r>
                <a:r>
                  <a:rPr lang="en-GB" sz="2800" b="1" i="1" dirty="0">
                    <a:solidFill>
                      <a:srgbClr val="FF0000"/>
                    </a:solidFill>
                  </a:rPr>
                  <a:t> </a:t>
                </a:r>
                <a:r>
                  <a:rPr lang="en-GB" sz="2800" b="1" dirty="0">
                    <a:solidFill>
                      <a:srgbClr val="FF0000"/>
                    </a:solidFill>
                  </a:rPr>
                  <a:t>=</a:t>
                </a:r>
                <a:r>
                  <a:rPr lang="en-GB" sz="2800" b="1" i="1" dirty="0">
                    <a:solidFill>
                      <a:srgbClr val="FF0000"/>
                    </a:solidFill>
                  </a:rPr>
                  <a:t> </a:t>
                </a:r>
                <a:r>
                  <a:rPr lang="en-GB" sz="2800" b="1" dirty="0">
                    <a:solidFill>
                      <a:srgbClr val="FF0000"/>
                    </a:solidFill>
                  </a:rPr>
                  <a:t>(</a:t>
                </a:r>
                <a:r>
                  <a:rPr lang="en-GB" sz="2800" b="1" i="1" dirty="0">
                    <a:solidFill>
                      <a:srgbClr val="FF0000"/>
                    </a:solidFill>
                  </a:rPr>
                  <a:t>g</a:t>
                </a:r>
                <a:r>
                  <a:rPr lang="en-GB" sz="2800" b="1" i="1" baseline="30000" dirty="0">
                    <a:solidFill>
                      <a:srgbClr val="FF0000"/>
                    </a:solidFill>
                  </a:rPr>
                  <a:t>m</a:t>
                </a:r>
                <a:r>
                  <a:rPr lang="en-GB" sz="2800" b="1" dirty="0">
                    <a:solidFill>
                      <a:srgbClr val="FF0000"/>
                    </a:solidFill>
                  </a:rPr>
                  <a:t>)</a:t>
                </a:r>
                <a:r>
                  <a:rPr lang="en-GB" sz="2800" b="1" i="1" baseline="30000" dirty="0">
                    <a:solidFill>
                      <a:srgbClr val="FF0000"/>
                    </a:solidFill>
                  </a:rPr>
                  <a:t>q </a:t>
                </a:r>
                <a:r>
                  <a:rPr lang="en-GB" b="1" i="1" dirty="0" smtClean="0">
                    <a:solidFill>
                      <a:srgbClr val="FF0000"/>
                    </a:solidFill>
                    <a:cs typeface="Arial" pitchFamily="34" charset="0"/>
                  </a:rPr>
                  <a:t>·</a:t>
                </a:r>
                <a:r>
                  <a:rPr lang="en-GB" sz="2800" b="1" i="1" baseline="30000" dirty="0" smtClean="0">
                    <a:solidFill>
                      <a:srgbClr val="FF0000"/>
                    </a:solidFill>
                  </a:rPr>
                  <a:t> </a:t>
                </a:r>
                <a:r>
                  <a:rPr lang="en-GB" sz="2800" b="1" i="1" dirty="0" err="1">
                    <a:solidFill>
                      <a:srgbClr val="FF0000"/>
                    </a:solidFill>
                  </a:rPr>
                  <a:t>g</a:t>
                </a:r>
                <a:r>
                  <a:rPr lang="en-GB" sz="2800" b="1" i="1" baseline="30000" dirty="0" err="1">
                    <a:solidFill>
                      <a:srgbClr val="FF0000"/>
                    </a:solidFill>
                  </a:rPr>
                  <a:t>r</a:t>
                </a:r>
                <a:r>
                  <a:rPr lang="en-GB" sz="2800" b="1" i="1" baseline="30000" dirty="0">
                    <a:solidFill>
                      <a:srgbClr val="FF0000"/>
                    </a:solidFill>
                  </a:rPr>
                  <a:t> </a:t>
                </a:r>
                <a:r>
                  <a:rPr lang="en-GB" sz="2800" b="1" dirty="0">
                    <a:solidFill>
                      <a:srgbClr val="FF0000"/>
                    </a:solidFill>
                  </a:rPr>
                  <a:t>=</a:t>
                </a:r>
                <a:r>
                  <a:rPr lang="en-GB" sz="2800" b="1" i="1" dirty="0">
                    <a:solidFill>
                      <a:srgbClr val="FF0000"/>
                    </a:solidFill>
                  </a:rPr>
                  <a:t> </a:t>
                </a:r>
                <a:r>
                  <a:rPr lang="en-GB" sz="2800" b="1" dirty="0">
                    <a:solidFill>
                      <a:srgbClr val="FF0000"/>
                    </a:solidFill>
                  </a:rPr>
                  <a:t>1</a:t>
                </a:r>
                <a:r>
                  <a:rPr lang="en-GB" sz="2800" b="1" i="1" baseline="30000" dirty="0">
                    <a:solidFill>
                      <a:srgbClr val="FF0000"/>
                    </a:solidFill>
                  </a:rPr>
                  <a:t>q </a:t>
                </a:r>
                <a:r>
                  <a:rPr lang="en-GB" b="1" i="1" dirty="0" smtClean="0">
                    <a:solidFill>
                      <a:srgbClr val="FF0000"/>
                    </a:solidFill>
                    <a:cs typeface="Arial" pitchFamily="34" charset="0"/>
                  </a:rPr>
                  <a:t>·</a:t>
                </a:r>
                <a:r>
                  <a:rPr lang="en-GB" sz="2800" b="1" i="1" baseline="30000" dirty="0" smtClean="0">
                    <a:solidFill>
                      <a:srgbClr val="FF0000"/>
                    </a:solidFill>
                  </a:rPr>
                  <a:t> </a:t>
                </a:r>
                <a:r>
                  <a:rPr lang="en-GB" sz="2800" b="1" i="1" dirty="0" err="1">
                    <a:solidFill>
                      <a:srgbClr val="FF0000"/>
                    </a:solidFill>
                  </a:rPr>
                  <a:t>g</a:t>
                </a:r>
                <a:r>
                  <a:rPr lang="en-GB" sz="2800" b="1" i="1" baseline="30000" dirty="0" err="1">
                    <a:solidFill>
                      <a:srgbClr val="FF0000"/>
                    </a:solidFill>
                  </a:rPr>
                  <a:t>r</a:t>
                </a:r>
                <a:r>
                  <a:rPr lang="en-GB" sz="2800" b="1" i="1" baseline="30000" dirty="0">
                    <a:solidFill>
                      <a:srgbClr val="FF0000"/>
                    </a:solidFill>
                  </a:rPr>
                  <a:t> </a:t>
                </a:r>
                <a:r>
                  <a:rPr lang="en-GB" sz="2800" b="1" dirty="0">
                    <a:solidFill>
                      <a:srgbClr val="FF0000"/>
                    </a:solidFill>
                  </a:rPr>
                  <a:t>=</a:t>
                </a:r>
                <a:r>
                  <a:rPr lang="en-GB" sz="2800" b="1" i="1" dirty="0">
                    <a:solidFill>
                      <a:srgbClr val="FF0000"/>
                    </a:solidFill>
                  </a:rPr>
                  <a:t> </a:t>
                </a:r>
                <a:r>
                  <a:rPr lang="en-GB" sz="2800" b="1" i="1" dirty="0" err="1" smtClean="0">
                    <a:solidFill>
                      <a:srgbClr val="FF0000"/>
                    </a:solidFill>
                  </a:rPr>
                  <a:t>g</a:t>
                </a:r>
                <a:r>
                  <a:rPr lang="en-GB" sz="2800" b="1" i="1" baseline="30000" dirty="0" err="1" smtClean="0">
                    <a:solidFill>
                      <a:srgbClr val="FF0000"/>
                    </a:solidFill>
                  </a:rPr>
                  <a:t>r</a:t>
                </a:r>
                <a:endParaRPr lang="pl-PL" sz="2800" b="1" i="1" dirty="0">
                  <a:solidFill>
                    <a:srgbClr val="FF0000"/>
                  </a:solidFill>
                </a:endParaRPr>
              </a:p>
              <a:p>
                <a:pPr algn="ctr">
                  <a:lnSpc>
                    <a:spcPct val="90000"/>
                  </a:lnSpc>
                  <a:buFontTx/>
                  <a:buNone/>
                </a:pPr>
                <a:endParaRPr lang="en-GB" sz="2800" b="1" dirty="0">
                  <a:solidFill>
                    <a:srgbClr val="993300"/>
                  </a:solidFill>
                </a:endParaRPr>
              </a:p>
              <a:p>
                <a:pPr algn="r">
                  <a:lnSpc>
                    <a:spcPct val="90000"/>
                  </a:lnSpc>
                  <a:buFontTx/>
                  <a:buNone/>
                </a:pPr>
                <a:r>
                  <a:rPr lang="en-GB" sz="2800" b="1" dirty="0"/>
                  <a:t>QED</a:t>
                </a:r>
                <a:endParaRPr lang="en-US" sz="2800" b="1" dirty="0"/>
              </a:p>
            </p:txBody>
          </p:sp>
        </mc:Choice>
        <mc:Fallback xmlns="">
          <p:sp>
            <p:nvSpPr>
              <p:cNvPr id="185347" name="Rectangle 3"/>
              <p:cNvSpPr>
                <a:spLocks noGrp="1" noRot="1" noChangeAspect="1" noMove="1" noResize="1" noEditPoints="1" noAdjustHandles="1" noChangeArrowheads="1" noChangeShapeType="1" noTextEdit="1"/>
              </p:cNvSpPr>
              <p:nvPr>
                <p:ph type="body" idx="1"/>
              </p:nvPr>
            </p:nvSpPr>
            <p:spPr>
              <a:xfrm>
                <a:off x="685800" y="1981200"/>
                <a:ext cx="7772400" cy="4471988"/>
              </a:xfrm>
              <a:blipFill>
                <a:blip r:embed="rId6"/>
                <a:stretch>
                  <a:fillRect l="-1647" t="-3270" r="-1569"/>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3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53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534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534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534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5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80000"/>
              </a:lnSpc>
            </a:pPr>
            <a:r>
              <a:rPr lang="en-US" dirty="0" smtClean="0">
                <a:cs typeface="Arial" pitchFamily="34" charset="0"/>
              </a:rPr>
              <a:t>Which orders are possible?</a:t>
            </a:r>
            <a:endParaRPr lang="pl-PL" dirty="0" smtClean="0">
              <a:cs typeface="Arial" pitchFamily="34" charset="0"/>
            </a:endParaRPr>
          </a:p>
        </p:txBody>
      </p:sp>
      <p:graphicFrame>
        <p:nvGraphicFramePr>
          <p:cNvPr id="5" name="Diagram 4"/>
          <p:cNvGraphicFramePr/>
          <p:nvPr>
            <p:extLst>
              <p:ext uri="{D42A27DB-BD31-4B8C-83A1-F6EECF244321}">
                <p14:modId xmlns:p14="http://schemas.microsoft.com/office/powerpoint/2010/main" val="388574052"/>
              </p:ext>
            </p:extLst>
          </p:nvPr>
        </p:nvGraphicFramePr>
        <p:xfrm>
          <a:off x="5715008" y="1571612"/>
          <a:ext cx="2857520" cy="2492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nvGraphicFramePr>
        <p:xfrm>
          <a:off x="2786050" y="1587544"/>
          <a:ext cx="2857520" cy="24923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Rectangle 6"/>
          <p:cNvSpPr/>
          <p:nvPr/>
        </p:nvSpPr>
        <p:spPr>
          <a:xfrm>
            <a:off x="3764830" y="2524204"/>
            <a:ext cx="984373"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i="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5</a:t>
            </a: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5</a:t>
            </a:r>
            <a:endParaRPr lang="en-GB" dirty="0" smtClean="0">
              <a:solidFill>
                <a:srgbClr val="FF0000"/>
              </a:solidFill>
              <a:latin typeface="Cambria" panose="02040503050406030204" pitchFamily="18" charset="0"/>
              <a:cs typeface="Arial" pitchFamily="34" charset="0"/>
            </a:endParaRPr>
          </a:p>
        </p:txBody>
      </p:sp>
      <p:sp>
        <p:nvSpPr>
          <p:cNvPr id="10" name="Rectangle 9"/>
          <p:cNvSpPr/>
          <p:nvPr/>
        </p:nvSpPr>
        <p:spPr>
          <a:xfrm>
            <a:off x="6622350" y="1428736"/>
            <a:ext cx="984373"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10</a:t>
            </a: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2</a:t>
            </a:r>
            <a:endParaRPr lang="en-GB" dirty="0" smtClean="0">
              <a:solidFill>
                <a:srgbClr val="FF0000"/>
              </a:solidFill>
              <a:latin typeface="Cambria" panose="02040503050406030204" pitchFamily="18" charset="0"/>
              <a:cs typeface="Arial" pitchFamily="34" charset="0"/>
            </a:endParaRPr>
          </a:p>
        </p:txBody>
      </p:sp>
      <p:graphicFrame>
        <p:nvGraphicFramePr>
          <p:cNvPr id="12" name="Diagram 11"/>
          <p:cNvGraphicFramePr/>
          <p:nvPr/>
        </p:nvGraphicFramePr>
        <p:xfrm>
          <a:off x="7000892" y="5572140"/>
          <a:ext cx="785818" cy="70641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3" name="Rectangle 12"/>
          <p:cNvSpPr/>
          <p:nvPr/>
        </p:nvSpPr>
        <p:spPr>
          <a:xfrm>
            <a:off x="6903934" y="4857760"/>
            <a:ext cx="984373"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1</a:t>
            </a: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1</a:t>
            </a:r>
            <a:endParaRPr lang="en-GB" dirty="0" smtClean="0">
              <a:solidFill>
                <a:srgbClr val="FF0000"/>
              </a:solidFill>
              <a:latin typeface="Cambria" panose="02040503050406030204" pitchFamily="18" charset="0"/>
              <a:cs typeface="Arial" pitchFamily="34" charset="0"/>
            </a:endParaRPr>
          </a:p>
        </p:txBody>
      </p:sp>
      <p:graphicFrame>
        <p:nvGraphicFramePr>
          <p:cNvPr id="14" name="Diagram 13"/>
          <p:cNvGraphicFramePr/>
          <p:nvPr/>
        </p:nvGraphicFramePr>
        <p:xfrm>
          <a:off x="2786050" y="4222784"/>
          <a:ext cx="2857520" cy="249236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5" name="Rectangle 14"/>
          <p:cNvSpPr/>
          <p:nvPr/>
        </p:nvSpPr>
        <p:spPr>
          <a:xfrm>
            <a:off x="3751044" y="5151478"/>
            <a:ext cx="1120628"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2</a:t>
            </a: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10</a:t>
            </a:r>
            <a:endParaRPr lang="en-GB" dirty="0" smtClean="0">
              <a:solidFill>
                <a:srgbClr val="FF0000"/>
              </a:solidFill>
              <a:latin typeface="Cambria" panose="02040503050406030204" pitchFamily="18" charset="0"/>
              <a:cs typeface="Arial"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214282" y="1785926"/>
                <a:ext cx="2357454" cy="3843103"/>
              </a:xfrm>
              <a:prstGeom prst="rect">
                <a:avLst/>
              </a:prstGeom>
              <a:noFill/>
            </p:spPr>
            <p:txBody>
              <a:bodyPr wrap="square" rtlCol="0">
                <a:spAutoFit/>
              </a:bodyPr>
              <a:lstStyle/>
              <a:p>
                <a:r>
                  <a:rPr lang="en-US" sz="2400" dirty="0" smtClean="0">
                    <a:latin typeface="Cambria" panose="02040503050406030204" pitchFamily="18" charset="0"/>
                  </a:rPr>
                  <a:t>For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𝟏𝟏</m:t>
                        </m:r>
                      </m:sub>
                      <m:sup>
                        <m:r>
                          <a:rPr lang="pl-PL" sz="2400" b="1" i="1">
                            <a:solidFill>
                              <a:srgbClr val="FF0000"/>
                            </a:solidFill>
                            <a:latin typeface="Cambria Math" panose="02040503050406030204" pitchFamily="18" charset="0"/>
                          </a:rPr>
                          <m:t>∗</m:t>
                        </m:r>
                      </m:sup>
                    </m:sSubSup>
                  </m:oMath>
                </a14:m>
                <a:r>
                  <a:rPr lang="it-IT" sz="2400" dirty="0" smtClean="0">
                    <a:latin typeface="Cambria" panose="02040503050406030204" pitchFamily="18" charset="0"/>
                  </a:rPr>
                  <a:t>:</a:t>
                </a:r>
              </a:p>
              <a:p>
                <a:pPr algn="ctr"/>
                <a:r>
                  <a:rPr lang="it-IT" sz="2400" b="1" dirty="0" smtClean="0">
                    <a:solidFill>
                      <a:srgbClr val="FF0000"/>
                    </a:solidFill>
                    <a:latin typeface="Cambria" panose="02040503050406030204" pitchFamily="18" charset="0"/>
                  </a:rPr>
                  <a:t>1,2,5,10</a:t>
                </a:r>
              </a:p>
              <a:p>
                <a:r>
                  <a:rPr lang="it-IT" sz="2400" dirty="0" err="1" smtClean="0">
                    <a:latin typeface="Cambria" panose="02040503050406030204" pitchFamily="18" charset="0"/>
                  </a:rPr>
                  <a:t>What</a:t>
                </a:r>
                <a:r>
                  <a:rPr lang="it-IT" sz="2400" dirty="0" smtClean="0">
                    <a:latin typeface="Cambria" panose="02040503050406030204" pitchFamily="18" charset="0"/>
                  </a:rPr>
                  <a:t> do the </a:t>
                </a:r>
                <a:r>
                  <a:rPr lang="it-IT" sz="2400" dirty="0" err="1" smtClean="0">
                    <a:latin typeface="Cambria" panose="02040503050406030204" pitchFamily="18" charset="0"/>
                  </a:rPr>
                  <a:t>have</a:t>
                </a:r>
                <a:r>
                  <a:rPr lang="it-IT" sz="2400" dirty="0" smtClean="0">
                    <a:latin typeface="Cambria" panose="02040503050406030204" pitchFamily="18" charset="0"/>
                  </a:rPr>
                  <a:t> in common?</a:t>
                </a:r>
              </a:p>
              <a:p>
                <a:endParaRPr lang="it-IT" sz="2400" dirty="0" smtClean="0">
                  <a:latin typeface="Cambria" panose="02040503050406030204" pitchFamily="18" charset="0"/>
                </a:endParaRPr>
              </a:p>
              <a:p>
                <a:r>
                  <a:rPr lang="it-IT" sz="2400" dirty="0" err="1" smtClean="0">
                    <a:latin typeface="Cambria" panose="02040503050406030204" pitchFamily="18" charset="0"/>
                  </a:rPr>
                  <a:t>They</a:t>
                </a:r>
                <a:r>
                  <a:rPr lang="it-IT" sz="2400" dirty="0" smtClean="0">
                    <a:latin typeface="Cambria" panose="02040503050406030204" pitchFamily="18" charset="0"/>
                  </a:rPr>
                  <a:t> are the </a:t>
                </a:r>
                <a:r>
                  <a:rPr lang="it-IT" sz="2400" dirty="0" err="1" smtClean="0">
                    <a:latin typeface="Cambria" panose="02040503050406030204" pitchFamily="18" charset="0"/>
                  </a:rPr>
                  <a:t>divisors</a:t>
                </a:r>
                <a:r>
                  <a:rPr lang="it-IT" sz="2400" dirty="0" smtClean="0">
                    <a:latin typeface="Cambria" panose="02040503050406030204" pitchFamily="18" charset="0"/>
                  </a:rPr>
                  <a:t> </a:t>
                </a:r>
                <a:r>
                  <a:rPr lang="it-IT" sz="2400" dirty="0" err="1" smtClean="0">
                    <a:latin typeface="Cambria" panose="02040503050406030204" pitchFamily="18" charset="0"/>
                  </a:rPr>
                  <a:t>of</a:t>
                </a:r>
                <a:endParaRPr lang="it-IT" sz="2400" dirty="0" smtClean="0">
                  <a:latin typeface="Cambria" panose="02040503050406030204" pitchFamily="18" charset="0"/>
                </a:endParaRPr>
              </a:p>
              <a:p>
                <a:pPr algn="ctr"/>
                <a:r>
                  <a:rPr lang="it-IT" sz="2400" dirty="0" smtClean="0">
                    <a:latin typeface="Cambria" panose="02040503050406030204" pitchFamily="18" charset="0"/>
                  </a:rPr>
                  <a:t> </a:t>
                </a:r>
                <a:r>
                  <a:rPr lang="it-IT" sz="2400" b="1" dirty="0" smtClean="0">
                    <a:solidFill>
                      <a:srgbClr val="FF0000"/>
                    </a:solidFill>
                    <a:latin typeface="Cambria" panose="02040503050406030204" pitchFamily="18" charset="0"/>
                  </a:rPr>
                  <a:t>10 =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𝟏𝟏</m:t>
                        </m:r>
                      </m:sub>
                      <m:sup>
                        <m:r>
                          <a:rPr lang="pl-PL" sz="2400" b="1" i="1">
                            <a:solidFill>
                              <a:srgbClr val="FF0000"/>
                            </a:solidFill>
                            <a:latin typeface="Cambria Math" panose="02040503050406030204" pitchFamily="18" charset="0"/>
                          </a:rPr>
                          <m:t>∗</m:t>
                        </m:r>
                      </m:sup>
                    </m:sSubSup>
                  </m:oMath>
                </a14:m>
                <a:r>
                  <a:rPr lang="it-IT" sz="2400" b="1" dirty="0" smtClean="0">
                    <a:solidFill>
                      <a:srgbClr val="FF0000"/>
                    </a:solidFill>
                    <a:latin typeface="Cambria" panose="02040503050406030204" pitchFamily="18" charset="0"/>
                  </a:rPr>
                  <a:t>|</a:t>
                </a:r>
              </a:p>
              <a:p>
                <a:endParaRPr lang="it-IT" sz="2400" dirty="0" smtClean="0">
                  <a:latin typeface="Cambria" panose="020405030504060302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14282" y="1785926"/>
                <a:ext cx="2357454" cy="3843103"/>
              </a:xfrm>
              <a:prstGeom prst="rect">
                <a:avLst/>
              </a:prstGeom>
              <a:blipFill>
                <a:blip r:embed="rId26"/>
                <a:stretch>
                  <a:fillRect l="-3876" t="-1429"/>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F53F26D-202F-437F-AF3A-5180A177BC78}" type="slidenum">
              <a:rPr lang="it-IT"/>
              <a:pPr/>
              <a:t>4</a:t>
            </a:fld>
            <a:endParaRPr lang="it-IT" dirty="0"/>
          </a:p>
        </p:txBody>
      </p:sp>
      <p:sp>
        <p:nvSpPr>
          <p:cNvPr id="172034" name="Rectangle 2"/>
          <p:cNvSpPr>
            <a:spLocks noGrp="1" noChangeArrowheads="1"/>
          </p:cNvSpPr>
          <p:nvPr>
            <p:ph type="title"/>
          </p:nvPr>
        </p:nvSpPr>
        <p:spPr>
          <a:xfrm>
            <a:off x="214282" y="214290"/>
            <a:ext cx="8643998" cy="1143000"/>
          </a:xfrm>
        </p:spPr>
        <p:txBody>
          <a:bodyPr>
            <a:normAutofit fontScale="90000"/>
          </a:bodyPr>
          <a:lstStyle/>
          <a:p>
            <a:pPr algn="l"/>
            <a:r>
              <a:rPr lang="en-GB" sz="4000" dirty="0"/>
              <a:t>Number theory in </a:t>
            </a:r>
            <a:r>
              <a:rPr lang="en-GB" sz="4000" dirty="0" smtClean="0"/>
              <a:t>cryptography - disadvantages</a:t>
            </a:r>
            <a:endParaRPr lang="en-US" sz="4000" dirty="0"/>
          </a:p>
        </p:txBody>
      </p:sp>
      <p:sp>
        <p:nvSpPr>
          <p:cNvPr id="10" name="Rectangle 9"/>
          <p:cNvSpPr/>
          <p:nvPr/>
        </p:nvSpPr>
        <p:spPr>
          <a:xfrm>
            <a:off x="214282" y="2714620"/>
            <a:ext cx="8643998" cy="2308324"/>
          </a:xfrm>
          <a:prstGeom prst="rect">
            <a:avLst/>
          </a:prstGeom>
          <a:solidFill>
            <a:schemeClr val="bg1"/>
          </a:solidFill>
          <a:effectLst>
            <a:glow rad="228600">
              <a:schemeClr val="accent4">
                <a:satMod val="175000"/>
                <a:alpha val="40000"/>
              </a:schemeClr>
            </a:glow>
          </a:effectLst>
        </p:spPr>
        <p:txBody>
          <a:bodyPr wrap="square">
            <a:spAutoFit/>
          </a:bodyPr>
          <a:lstStyle/>
          <a:p>
            <a:pPr marL="457200" indent="-457200">
              <a:lnSpc>
                <a:spcPct val="90000"/>
              </a:lnSpc>
              <a:buFont typeface="+mj-lt"/>
              <a:buAutoNum type="arabicPeriod"/>
            </a:pPr>
            <a:r>
              <a:rPr lang="en-GB" sz="3200" dirty="0" smtClean="0">
                <a:latin typeface="Cambria" panose="02040503050406030204" pitchFamily="18" charset="0"/>
              </a:rPr>
              <a:t>cryptography based on number theory is much </a:t>
            </a:r>
            <a:r>
              <a:rPr lang="en-GB" sz="3200" b="1" dirty="0" smtClean="0">
                <a:solidFill>
                  <a:srgbClr val="0070C0"/>
                </a:solidFill>
                <a:latin typeface="Cambria" panose="02040503050406030204" pitchFamily="18" charset="0"/>
              </a:rPr>
              <a:t>less efficient</a:t>
            </a:r>
            <a:r>
              <a:rPr lang="en-GB" sz="3200" dirty="0" smtClean="0">
                <a:latin typeface="Cambria" panose="02040503050406030204" pitchFamily="18" charset="0"/>
              </a:rPr>
              <a:t>!</a:t>
            </a:r>
            <a:br>
              <a:rPr lang="en-GB" sz="3200" dirty="0" smtClean="0">
                <a:latin typeface="Cambria" panose="02040503050406030204" pitchFamily="18" charset="0"/>
              </a:rPr>
            </a:br>
            <a:endParaRPr lang="en-US" sz="3200" dirty="0">
              <a:latin typeface="Cambria" panose="02040503050406030204" pitchFamily="18" charset="0"/>
            </a:endParaRPr>
          </a:p>
          <a:p>
            <a:pPr marL="457200" indent="-457200">
              <a:lnSpc>
                <a:spcPct val="90000"/>
              </a:lnSpc>
              <a:buFont typeface="+mj-lt"/>
              <a:buAutoNum type="arabicPeriod"/>
            </a:pPr>
            <a:r>
              <a:rPr lang="en-US" sz="3200" dirty="0" smtClean="0">
                <a:latin typeface="Cambria" panose="02040503050406030204" pitchFamily="18" charset="0"/>
              </a:rPr>
              <a:t>the number-theoretic “structure” may help the </a:t>
            </a:r>
            <a:r>
              <a:rPr lang="en-US" sz="3200" dirty="0" err="1" smtClean="0">
                <a:latin typeface="Cambria" panose="02040503050406030204" pitchFamily="18" charset="0"/>
              </a:rPr>
              <a:t>cryptoanalyst</a:t>
            </a:r>
            <a:r>
              <a:rPr lang="en-US" sz="3200" dirty="0" smtClean="0">
                <a:latin typeface="Cambria" panose="02040503050406030204" pitchFamily="18" charset="0"/>
              </a:rPr>
              <a:t>...</a:t>
            </a:r>
            <a:endParaRPr lang="pl-PL" sz="3200" dirty="0" smtClean="0">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8229600" cy="654032"/>
              </a:xfrm>
            </p:spPr>
            <p:txBody>
              <a:bodyPr>
                <a:normAutofit fontScale="90000"/>
              </a:bodyPr>
              <a:lstStyle/>
              <a:p>
                <a:pPr algn="l"/>
                <a:r>
                  <a:rPr lang="it-IT" dirty="0" err="1" smtClean="0"/>
                  <a:t>How</a:t>
                </a:r>
                <a:r>
                  <a:rPr lang="it-IT" dirty="0" smtClean="0"/>
                  <a:t> </a:t>
                </a:r>
                <a:r>
                  <a:rPr lang="it-IT" dirty="0" err="1" smtClean="0"/>
                  <a:t>does</a:t>
                </a:r>
                <a:r>
                  <a:rPr lang="it-IT" dirty="0" smtClean="0"/>
                  <a:t> </a:t>
                </a:r>
                <a:r>
                  <a:rPr lang="it-IT" dirty="0" err="1" smtClean="0"/>
                  <a:t>it</a:t>
                </a:r>
                <a:r>
                  <a:rPr lang="it-IT" dirty="0" smtClean="0"/>
                  <a:t> look </a:t>
                </a:r>
                <a:r>
                  <a:rPr lang="it-IT" dirty="0" err="1" smtClean="0"/>
                  <a:t>for</a:t>
                </a:r>
                <a:r>
                  <a:rPr lang="it-IT" dirty="0" smtClean="0"/>
                  <a:t> </a:t>
                </a: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𝟕</m:t>
                        </m:r>
                      </m:sub>
                      <m:sup>
                        <m:r>
                          <a:rPr lang="pl-PL" b="1" i="1">
                            <a:solidFill>
                              <a:srgbClr val="FF0000"/>
                            </a:solidFill>
                            <a:latin typeface="Cambria Math" panose="02040503050406030204" pitchFamily="18" charset="0"/>
                          </a:rPr>
                          <m:t>∗</m:t>
                        </m:r>
                      </m:sup>
                    </m:sSubSup>
                  </m:oMath>
                </a14:m>
                <a:r>
                  <a:rPr lang="it-IT"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8229600" cy="654032"/>
              </a:xfrm>
              <a:blipFill>
                <a:blip r:embed="rId6"/>
                <a:stretch>
                  <a:fillRect l="-2593" t="-21495" b="-42991"/>
                </a:stretch>
              </a:blipFill>
            </p:spPr>
            <p:txBody>
              <a:bodyPr/>
              <a:lstStyle/>
              <a:p>
                <a:r>
                  <a:rPr lang="pl-PL">
                    <a:noFill/>
                  </a:rPr>
                  <a:t> </a:t>
                </a:r>
              </a:p>
            </p:txBody>
          </p:sp>
        </mc:Fallback>
      </mc:AlternateContent>
      <p:graphicFrame>
        <p:nvGraphicFramePr>
          <p:cNvPr id="4" name="Content Placeholder 3"/>
          <p:cNvGraphicFramePr>
            <a:graphicFrameLocks noGrp="1"/>
          </p:cNvGraphicFramePr>
          <p:nvPr>
            <p:ph idx="1"/>
          </p:nvPr>
        </p:nvGraphicFramePr>
        <p:xfrm>
          <a:off x="2071670" y="1071546"/>
          <a:ext cx="5429320" cy="25542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p:cNvGraphicFramePr>
            <a:graphicFrameLocks/>
          </p:cNvGraphicFramePr>
          <p:nvPr/>
        </p:nvGraphicFramePr>
        <p:xfrm>
          <a:off x="4786282" y="1089027"/>
          <a:ext cx="5429320" cy="255428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Content Placeholder 3"/>
          <p:cNvGraphicFramePr>
            <a:graphicFrameLocks/>
          </p:cNvGraphicFramePr>
          <p:nvPr/>
        </p:nvGraphicFramePr>
        <p:xfrm>
          <a:off x="6643702" y="5286388"/>
          <a:ext cx="2071702" cy="69689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9" name="Rectangle 8"/>
          <p:cNvSpPr/>
          <p:nvPr/>
        </p:nvSpPr>
        <p:spPr>
          <a:xfrm>
            <a:off x="3046282" y="1714488"/>
            <a:ext cx="984373"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i="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2</a:t>
            </a: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3</a:t>
            </a:r>
            <a:endParaRPr lang="en-GB" dirty="0" smtClean="0">
              <a:solidFill>
                <a:srgbClr val="FF0000"/>
              </a:solidFill>
              <a:latin typeface="Cambria" panose="02040503050406030204" pitchFamily="18" charset="0"/>
              <a:cs typeface="Arial" pitchFamily="34" charset="0"/>
            </a:endParaRPr>
          </a:p>
        </p:txBody>
      </p:sp>
      <p:sp>
        <p:nvSpPr>
          <p:cNvPr id="10" name="Rectangle 9"/>
          <p:cNvSpPr/>
          <p:nvPr/>
        </p:nvSpPr>
        <p:spPr>
          <a:xfrm>
            <a:off x="7189686" y="4568619"/>
            <a:ext cx="984373"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1</a:t>
            </a: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1</a:t>
            </a:r>
            <a:endParaRPr lang="en-GB" dirty="0" smtClean="0">
              <a:solidFill>
                <a:srgbClr val="FF0000"/>
              </a:solidFill>
              <a:latin typeface="Cambria" panose="02040503050406030204" pitchFamily="18" charset="0"/>
              <a:cs typeface="Arial" pitchFamily="34" charset="0"/>
            </a:endParaRPr>
          </a:p>
        </p:txBody>
      </p:sp>
      <p:sp>
        <p:nvSpPr>
          <p:cNvPr id="11" name="Rectangle 10"/>
          <p:cNvSpPr/>
          <p:nvPr/>
        </p:nvSpPr>
        <p:spPr>
          <a:xfrm>
            <a:off x="7046810" y="2000240"/>
            <a:ext cx="984373"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3</a:t>
            </a: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6</a:t>
            </a:r>
            <a:endParaRPr lang="en-GB" dirty="0" smtClean="0">
              <a:solidFill>
                <a:srgbClr val="FF0000"/>
              </a:solidFill>
              <a:latin typeface="Cambria" panose="02040503050406030204" pitchFamily="18" charset="0"/>
              <a:cs typeface="Arial"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357871772"/>
              </p:ext>
            </p:extLst>
          </p:nvPr>
        </p:nvGraphicFramePr>
        <p:xfrm>
          <a:off x="3143240" y="5357826"/>
          <a:ext cx="2786114" cy="696899"/>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3" name="Rectangle 12"/>
          <p:cNvSpPr/>
          <p:nvPr/>
        </p:nvSpPr>
        <p:spPr>
          <a:xfrm>
            <a:off x="4046414" y="4568619"/>
            <a:ext cx="984373" cy="646331"/>
          </a:xfrm>
          <a:prstGeom prst="rect">
            <a:avLst/>
          </a:prstGeom>
        </p:spPr>
        <p:txBody>
          <a:bodyPr wrap="none">
            <a:spAutoFit/>
          </a:bodyPr>
          <a:lstStyle/>
          <a:p>
            <a:pPr algn="ctr">
              <a:buFontTx/>
              <a:buNone/>
            </a:pPr>
            <a:r>
              <a:rPr lang="en-GB" b="1" i="1" dirty="0" smtClean="0">
                <a:solidFill>
                  <a:srgbClr val="FF0000"/>
                </a:solidFill>
                <a:latin typeface="Cambria" panose="02040503050406030204" pitchFamily="18" charset="0"/>
                <a:cs typeface="Arial" pitchFamily="34" charset="0"/>
              </a:rPr>
              <a:t>g</a:t>
            </a:r>
            <a:r>
              <a:rPr lang="en-GB" b="1" i="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a:t>
            </a:r>
            <a:r>
              <a:rPr lang="pl-PL" b="1" dirty="0" smtClean="0">
                <a:solidFill>
                  <a:srgbClr val="FF0000"/>
                </a:solidFill>
                <a:latin typeface="Cambria" panose="02040503050406030204" pitchFamily="18" charset="0"/>
                <a:cs typeface="Arial" pitchFamily="34" charset="0"/>
              </a:rPr>
              <a:t>6</a:t>
            </a:r>
            <a:endParaRPr lang="en-GB" b="1" dirty="0" smtClean="0">
              <a:solidFill>
                <a:srgbClr val="FF0000"/>
              </a:solidFill>
              <a:latin typeface="Cambria" panose="02040503050406030204" pitchFamily="18" charset="0"/>
              <a:cs typeface="Arial" pitchFamily="34" charset="0"/>
            </a:endParaRPr>
          </a:p>
          <a:p>
            <a:pPr algn="ctr">
              <a:buFontTx/>
              <a:buNone/>
            </a:pPr>
            <a:r>
              <a:rPr lang="en-GB" dirty="0" smtClean="0">
                <a:latin typeface="Cambria" panose="02040503050406030204" pitchFamily="18" charset="0"/>
                <a:cs typeface="Arial" pitchFamily="34" charset="0"/>
              </a:rPr>
              <a:t>order:</a:t>
            </a:r>
            <a:r>
              <a:rPr lang="en-GB" b="1" dirty="0" smtClean="0">
                <a:solidFill>
                  <a:srgbClr val="9933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2</a:t>
            </a:r>
            <a:endParaRPr lang="en-GB" dirty="0" smtClean="0">
              <a:solidFill>
                <a:srgbClr val="FF0000"/>
              </a:solidFill>
              <a:latin typeface="Cambria" panose="02040503050406030204" pitchFamily="18" charset="0"/>
              <a:cs typeface="Arial"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214282" y="1785926"/>
                <a:ext cx="2357454" cy="2735108"/>
              </a:xfrm>
              <a:prstGeom prst="rect">
                <a:avLst/>
              </a:prstGeom>
              <a:noFill/>
            </p:spPr>
            <p:txBody>
              <a:bodyPr wrap="square" rtlCol="0">
                <a:spAutoFit/>
              </a:bodyPr>
              <a:lstStyle/>
              <a:p>
                <a:r>
                  <a:rPr lang="en-US" sz="2400" dirty="0" smtClean="0">
                    <a:latin typeface="Cambria" panose="02040503050406030204" pitchFamily="18" charset="0"/>
                  </a:rPr>
                  <a:t>For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𝟕</m:t>
                        </m:r>
                      </m:sub>
                      <m:sup>
                        <m:r>
                          <a:rPr lang="pl-PL" sz="2400" b="1" i="1">
                            <a:solidFill>
                              <a:srgbClr val="FF0000"/>
                            </a:solidFill>
                            <a:latin typeface="Cambria Math" panose="02040503050406030204" pitchFamily="18" charset="0"/>
                          </a:rPr>
                          <m:t>∗</m:t>
                        </m:r>
                      </m:sup>
                    </m:sSubSup>
                  </m:oMath>
                </a14:m>
                <a:r>
                  <a:rPr lang="it-IT" sz="2400" dirty="0" smtClean="0">
                    <a:latin typeface="Cambria" panose="02040503050406030204" pitchFamily="18" charset="0"/>
                  </a:rPr>
                  <a:t>:</a:t>
                </a:r>
              </a:p>
              <a:p>
                <a:pPr algn="ctr"/>
                <a:r>
                  <a:rPr lang="it-IT" sz="2400" b="1" dirty="0" smtClean="0">
                    <a:solidFill>
                      <a:srgbClr val="FF0000"/>
                    </a:solidFill>
                    <a:latin typeface="Cambria" panose="02040503050406030204" pitchFamily="18" charset="0"/>
                  </a:rPr>
                  <a:t>1,2,3,6</a:t>
                </a:r>
              </a:p>
              <a:p>
                <a:endParaRPr lang="it-IT" sz="2400" dirty="0" smtClean="0">
                  <a:solidFill>
                    <a:srgbClr val="FF0000"/>
                  </a:solidFill>
                  <a:latin typeface="Cambria" panose="02040503050406030204" pitchFamily="18" charset="0"/>
                </a:endParaRPr>
              </a:p>
              <a:p>
                <a:r>
                  <a:rPr lang="it-IT" sz="2400" dirty="0" err="1" smtClean="0">
                    <a:latin typeface="Cambria" panose="02040503050406030204" pitchFamily="18" charset="0"/>
                  </a:rPr>
                  <a:t>They</a:t>
                </a:r>
                <a:r>
                  <a:rPr lang="it-IT" sz="2400" dirty="0" smtClean="0">
                    <a:latin typeface="Cambria" panose="02040503050406030204" pitchFamily="18" charset="0"/>
                  </a:rPr>
                  <a:t> are the </a:t>
                </a:r>
                <a:r>
                  <a:rPr lang="it-IT" sz="2400" dirty="0" err="1" smtClean="0">
                    <a:latin typeface="Cambria" panose="02040503050406030204" pitchFamily="18" charset="0"/>
                  </a:rPr>
                  <a:t>divisors</a:t>
                </a:r>
                <a:r>
                  <a:rPr lang="it-IT" sz="2400" dirty="0" smtClean="0">
                    <a:latin typeface="Cambria" panose="02040503050406030204" pitchFamily="18" charset="0"/>
                  </a:rPr>
                  <a:t> </a:t>
                </a:r>
                <a:r>
                  <a:rPr lang="it-IT" sz="2400" dirty="0" err="1" smtClean="0">
                    <a:latin typeface="Cambria" panose="02040503050406030204" pitchFamily="18" charset="0"/>
                  </a:rPr>
                  <a:t>of</a:t>
                </a:r>
                <a:r>
                  <a:rPr lang="it-IT" sz="2400" dirty="0" smtClean="0">
                    <a:latin typeface="Cambria" panose="02040503050406030204" pitchFamily="18" charset="0"/>
                  </a:rPr>
                  <a:t> </a:t>
                </a:r>
                <a:endParaRPr lang="it-IT" sz="2400" b="1" dirty="0" smtClean="0">
                  <a:solidFill>
                    <a:srgbClr val="C00000"/>
                  </a:solidFill>
                  <a:latin typeface="Cambria" panose="02040503050406030204" pitchFamily="18" charset="0"/>
                </a:endParaRPr>
              </a:p>
              <a:p>
                <a:pPr algn="ctr"/>
                <a:r>
                  <a:rPr lang="it-IT" sz="2400" b="1" dirty="0" smtClean="0">
                    <a:solidFill>
                      <a:srgbClr val="FF0000"/>
                    </a:solidFill>
                    <a:latin typeface="Cambria" panose="02040503050406030204" pitchFamily="18" charset="0"/>
                  </a:rPr>
                  <a:t>6 =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𝟕</m:t>
                        </m:r>
                      </m:sub>
                      <m:sup>
                        <m:r>
                          <a:rPr lang="pl-PL" sz="2400" b="1" i="1">
                            <a:solidFill>
                              <a:srgbClr val="FF0000"/>
                            </a:solidFill>
                            <a:latin typeface="Cambria Math" panose="02040503050406030204" pitchFamily="18" charset="0"/>
                          </a:rPr>
                          <m:t>∗</m:t>
                        </m:r>
                      </m:sup>
                    </m:sSubSup>
                  </m:oMath>
                </a14:m>
                <a:r>
                  <a:rPr lang="it-IT" sz="2400" b="1" dirty="0" smtClean="0">
                    <a:solidFill>
                      <a:srgbClr val="FF0000"/>
                    </a:solidFill>
                    <a:latin typeface="Cambria" panose="02040503050406030204" pitchFamily="18" charset="0"/>
                  </a:rPr>
                  <a:t>|</a:t>
                </a:r>
                <a:endParaRPr lang="it-IT" sz="2400" dirty="0" smtClean="0">
                  <a:latin typeface="Cambria" panose="02040503050406030204" pitchFamily="18" charset="0"/>
                </a:endParaRPr>
              </a:p>
              <a:p>
                <a:endParaRPr lang="it-IT" sz="2400" dirty="0" smtClean="0">
                  <a:latin typeface="Cambria"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14282" y="1785926"/>
                <a:ext cx="2357454" cy="2735108"/>
              </a:xfrm>
              <a:prstGeom prst="rect">
                <a:avLst/>
              </a:prstGeom>
              <a:blipFill>
                <a:blip r:embed="rId27"/>
                <a:stretch>
                  <a:fillRect l="-3876" t="-2004"/>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Graphic spid="7" grpId="0">
        <p:bldAsOne/>
      </p:bldGraphic>
      <p:bldP spid="9" grpId="0"/>
      <p:bldP spid="10" grpId="0"/>
      <p:bldP spid="11" grpId="0"/>
      <p:bldGraphic spid="12" grpId="0">
        <p:bldAsOne/>
      </p:bldGraphic>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0613"/>
            <a:ext cx="8229600" cy="1143000"/>
          </a:xfrm>
        </p:spPr>
        <p:txBody>
          <a:bodyPr/>
          <a:lstStyle/>
          <a:p>
            <a:pPr algn="l"/>
            <a:r>
              <a:rPr lang="en-US" dirty="0" smtClean="0"/>
              <a:t>Generated subgroups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28736"/>
                <a:ext cx="8229600" cy="1928827"/>
              </a:xfrm>
            </p:spPr>
            <p:txBody>
              <a:bodyPr>
                <a:normAutofit fontScale="92500" lnSpcReduction="20000"/>
              </a:bodyPr>
              <a:lstStyle/>
              <a:p>
                <a:pPr>
                  <a:lnSpc>
                    <a:spcPct val="80000"/>
                  </a:lnSpc>
                  <a:buFontTx/>
                  <a:buNone/>
                </a:pPr>
                <a:r>
                  <a:rPr lang="it-IT" b="1" u="sng" dirty="0" smtClean="0"/>
                  <a:t>Definition</a:t>
                </a:r>
              </a:p>
              <a:p>
                <a:pPr>
                  <a:lnSpc>
                    <a:spcPct val="80000"/>
                  </a:lnSpc>
                  <a:buFontTx/>
                  <a:buNone/>
                </a:pPr>
                <a:r>
                  <a:rPr lang="pl-PL" b="1" i="1" dirty="0" smtClean="0">
                    <a:solidFill>
                      <a:srgbClr val="FF0000"/>
                    </a:solidFill>
                  </a:rPr>
                  <a:t>G</a:t>
                </a:r>
                <a:r>
                  <a:rPr lang="pl-PL" i="1" dirty="0" smtClean="0">
                    <a:solidFill>
                      <a:srgbClr val="FF0000"/>
                    </a:solidFill>
                  </a:rPr>
                  <a:t> </a:t>
                </a:r>
                <a:r>
                  <a:rPr lang="pl-PL" dirty="0" smtClean="0"/>
                  <a:t>– a group,</a:t>
                </a:r>
                <a:r>
                  <a:rPr lang="pl-PL" b="1" dirty="0" smtClean="0">
                    <a:solidFill>
                      <a:srgbClr val="993300"/>
                    </a:solidFill>
                  </a:rPr>
                  <a:t> </a:t>
                </a:r>
                <a14:m>
                  <m:oMath xmlns:m="http://schemas.openxmlformats.org/officeDocument/2006/math">
                    <m:r>
                      <a:rPr lang="pl-PL" b="1" i="1" smtClean="0">
                        <a:solidFill>
                          <a:srgbClr val="FF0000"/>
                        </a:solidFill>
                        <a:latin typeface="Cambria Math" panose="02040503050406030204" pitchFamily="18" charset="0"/>
                      </a:rPr>
                      <m:t>𝒈</m:t>
                    </m:r>
                    <m:r>
                      <a:rPr lang="pl-PL" b="1" i="1" smtClean="0">
                        <a:solidFill>
                          <a:srgbClr val="FF0000"/>
                        </a:solidFill>
                        <a:latin typeface="Cambria Math" panose="02040503050406030204" pitchFamily="18" charset="0"/>
                      </a:rPr>
                      <m:t>∈</m:t>
                    </m:r>
                    <m:r>
                      <a:rPr lang="pl-PL" b="1" i="1" smtClean="0">
                        <a:solidFill>
                          <a:srgbClr val="FF0000"/>
                        </a:solidFill>
                        <a:latin typeface="Cambria Math" panose="02040503050406030204" pitchFamily="18" charset="0"/>
                      </a:rPr>
                      <m:t>𝑮</m:t>
                    </m:r>
                    <m:r>
                      <a:rPr lang="pl-PL" b="1" i="1" smtClean="0">
                        <a:solidFill>
                          <a:srgbClr val="FF0000"/>
                        </a:solidFill>
                        <a:latin typeface="Cambria Math" panose="02040503050406030204" pitchFamily="18" charset="0"/>
                      </a:rPr>
                      <m:t>, </m:t>
                    </m:r>
                    <m:r>
                      <a:rPr lang="pl-PL" b="1" i="1" smtClean="0">
                        <a:solidFill>
                          <a:srgbClr val="FF0000"/>
                        </a:solidFill>
                        <a:latin typeface="Cambria Math" panose="02040503050406030204" pitchFamily="18" charset="0"/>
                      </a:rPr>
                      <m:t>𝒊</m:t>
                    </m:r>
                  </m:oMath>
                </a14:m>
                <a:r>
                  <a:rPr lang="pl-PL" dirty="0" smtClean="0">
                    <a:cs typeface="Arial" pitchFamily="34" charset="0"/>
                  </a:rPr>
                  <a:t> </a:t>
                </a:r>
                <a:r>
                  <a:rPr lang="it-IT" dirty="0" smtClean="0">
                    <a:cs typeface="Arial" pitchFamily="34" charset="0"/>
                  </a:rPr>
                  <a:t>– </a:t>
                </a:r>
                <a:r>
                  <a:rPr lang="it-IT" dirty="0" err="1" smtClean="0">
                    <a:cs typeface="Arial" pitchFamily="34" charset="0"/>
                  </a:rPr>
                  <a:t>order</a:t>
                </a:r>
                <a:r>
                  <a:rPr lang="it-IT" dirty="0" smtClean="0">
                    <a:cs typeface="Arial" pitchFamily="34" charset="0"/>
                  </a:rPr>
                  <a:t> </a:t>
                </a:r>
                <a:r>
                  <a:rPr lang="it-IT" dirty="0" err="1" smtClean="0">
                    <a:cs typeface="Arial" pitchFamily="34" charset="0"/>
                  </a:rPr>
                  <a:t>of</a:t>
                </a:r>
                <a:r>
                  <a:rPr lang="it-IT" dirty="0" smtClean="0">
                    <a:cs typeface="Arial" pitchFamily="34" charset="0"/>
                  </a:rPr>
                  <a:t> </a:t>
                </a:r>
                <a:r>
                  <a:rPr lang="it-IT" b="1" i="1" dirty="0" smtClean="0">
                    <a:solidFill>
                      <a:srgbClr val="FF0000"/>
                    </a:solidFill>
                    <a:cs typeface="Arial" pitchFamily="34" charset="0"/>
                  </a:rPr>
                  <a:t>g</a:t>
                </a:r>
                <a:endParaRPr lang="pl-PL" b="1" i="1" dirty="0" smtClean="0">
                  <a:solidFill>
                    <a:srgbClr val="FF0000"/>
                  </a:solidFill>
                  <a:cs typeface="Arial" pitchFamily="34" charset="0"/>
                </a:endParaRPr>
              </a:p>
              <a:p>
                <a:pPr algn="ctr">
                  <a:lnSpc>
                    <a:spcPct val="80000"/>
                  </a:lnSpc>
                  <a:buFontTx/>
                  <a:buNone/>
                </a:pPr>
                <a14:m>
                  <m:oMathPara xmlns:m="http://schemas.openxmlformats.org/officeDocument/2006/math">
                    <m:oMathParaPr>
                      <m:jc m:val="centerGroup"/>
                    </m:oMathParaPr>
                    <m:oMath xmlns:m="http://schemas.openxmlformats.org/officeDocument/2006/math">
                      <m:d>
                        <m:dPr>
                          <m:begChr m:val="〈"/>
                          <m:endChr m:val="〉"/>
                          <m:ctrlPr>
                            <a:rPr lang="pl-PL" b="1" i="1" smtClean="0">
                              <a:solidFill>
                                <a:srgbClr val="FF0000"/>
                              </a:solidFill>
                              <a:latin typeface="Cambria Math" panose="02040503050406030204" pitchFamily="18" charset="0"/>
                              <a:cs typeface="Arial" pitchFamily="34" charset="0"/>
                            </a:rPr>
                          </m:ctrlPr>
                        </m:dPr>
                        <m:e>
                          <m:r>
                            <a:rPr lang="pl-PL" b="1" i="1" smtClean="0">
                              <a:solidFill>
                                <a:srgbClr val="FF0000"/>
                              </a:solidFill>
                              <a:latin typeface="Cambria Math" panose="02040503050406030204" pitchFamily="18" charset="0"/>
                              <a:cs typeface="Arial" pitchFamily="34" charset="0"/>
                            </a:rPr>
                            <m:t>𝒈</m:t>
                          </m:r>
                        </m:e>
                      </m:d>
                      <m:r>
                        <a:rPr lang="pl-PL" b="1" i="1" smtClean="0">
                          <a:solidFill>
                            <a:srgbClr val="FF0000"/>
                          </a:solidFill>
                          <a:latin typeface="Cambria Math" panose="02040503050406030204" pitchFamily="18" charset="0"/>
                          <a:cs typeface="Arial" pitchFamily="34" charset="0"/>
                        </a:rPr>
                        <m:t>≔</m:t>
                      </m:r>
                      <m:d>
                        <m:dPr>
                          <m:begChr m:val="{"/>
                          <m:endChr m:val="}"/>
                          <m:ctrlPr>
                            <a:rPr lang="pl-PL" b="1" i="1" smtClean="0">
                              <a:solidFill>
                                <a:srgbClr val="FF0000"/>
                              </a:solidFill>
                              <a:latin typeface="Cambria Math" panose="02040503050406030204" pitchFamily="18" charset="0"/>
                              <a:cs typeface="Arial" pitchFamily="34" charset="0"/>
                            </a:rPr>
                          </m:ctrlPr>
                        </m:dPr>
                        <m:e>
                          <m:sSup>
                            <m:sSupPr>
                              <m:ctrlPr>
                                <a:rPr lang="pl-PL" b="1" i="1" smtClean="0">
                                  <a:solidFill>
                                    <a:srgbClr val="FF0000"/>
                                  </a:solidFill>
                                  <a:latin typeface="Cambria Math" panose="02040503050406030204" pitchFamily="18" charset="0"/>
                                  <a:cs typeface="Arial" pitchFamily="34" charset="0"/>
                                </a:rPr>
                              </m:ctrlPr>
                            </m:sSupPr>
                            <m:e>
                              <m:r>
                                <a:rPr lang="pl-PL" b="1" i="1" smtClean="0">
                                  <a:solidFill>
                                    <a:srgbClr val="FF0000"/>
                                  </a:solidFill>
                                  <a:latin typeface="Cambria Math" panose="02040503050406030204" pitchFamily="18" charset="0"/>
                                  <a:cs typeface="Arial" pitchFamily="34" charset="0"/>
                                </a:rPr>
                                <m:t>𝒈</m:t>
                              </m:r>
                            </m:e>
                            <m:sup>
                              <m:r>
                                <a:rPr lang="pl-PL" b="1" i="1" smtClean="0">
                                  <a:solidFill>
                                    <a:srgbClr val="FF0000"/>
                                  </a:solidFill>
                                  <a:latin typeface="Cambria Math" panose="02040503050406030204" pitchFamily="18" charset="0"/>
                                  <a:cs typeface="Arial" pitchFamily="34" charset="0"/>
                                </a:rPr>
                                <m:t>𝟎</m:t>
                              </m:r>
                            </m:sup>
                          </m:sSup>
                          <m:r>
                            <a:rPr lang="pl-PL" b="1" i="1" smtClean="0">
                              <a:solidFill>
                                <a:srgbClr val="FF0000"/>
                              </a:solidFill>
                              <a:latin typeface="Cambria Math" panose="02040503050406030204" pitchFamily="18" charset="0"/>
                              <a:cs typeface="Arial" pitchFamily="34" charset="0"/>
                            </a:rPr>
                            <m:t>,…,</m:t>
                          </m:r>
                          <m:sSup>
                            <m:sSupPr>
                              <m:ctrlPr>
                                <a:rPr lang="pl-PL" b="1" i="1" smtClean="0">
                                  <a:solidFill>
                                    <a:srgbClr val="FF0000"/>
                                  </a:solidFill>
                                  <a:latin typeface="Cambria Math" panose="02040503050406030204" pitchFamily="18" charset="0"/>
                                  <a:cs typeface="Arial" pitchFamily="34" charset="0"/>
                                </a:rPr>
                              </m:ctrlPr>
                            </m:sSupPr>
                            <m:e>
                              <m:r>
                                <a:rPr lang="pl-PL" b="1" i="1" smtClean="0">
                                  <a:solidFill>
                                    <a:srgbClr val="FF0000"/>
                                  </a:solidFill>
                                  <a:latin typeface="Cambria Math" panose="02040503050406030204" pitchFamily="18" charset="0"/>
                                  <a:cs typeface="Arial" pitchFamily="34" charset="0"/>
                                </a:rPr>
                                <m:t>𝒈</m:t>
                              </m:r>
                            </m:e>
                            <m:sup>
                              <m:r>
                                <a:rPr lang="pl-PL" b="1" i="1" smtClean="0">
                                  <a:solidFill>
                                    <a:srgbClr val="FF0000"/>
                                  </a:solidFill>
                                  <a:latin typeface="Cambria Math" panose="02040503050406030204" pitchFamily="18" charset="0"/>
                                  <a:cs typeface="Arial" pitchFamily="34" charset="0"/>
                                </a:rPr>
                                <m:t>𝒊</m:t>
                              </m:r>
                              <m:r>
                                <a:rPr lang="pl-PL" b="1" i="1" smtClean="0">
                                  <a:solidFill>
                                    <a:srgbClr val="FF0000"/>
                                  </a:solidFill>
                                  <a:latin typeface="Cambria Math" panose="02040503050406030204" pitchFamily="18" charset="0"/>
                                  <a:cs typeface="Arial" pitchFamily="34" charset="0"/>
                                </a:rPr>
                                <m:t>−</m:t>
                              </m:r>
                              <m:r>
                                <a:rPr lang="pl-PL" b="1" i="1" smtClean="0">
                                  <a:solidFill>
                                    <a:srgbClr val="FF0000"/>
                                  </a:solidFill>
                                  <a:latin typeface="Cambria Math" panose="02040503050406030204" pitchFamily="18" charset="0"/>
                                  <a:cs typeface="Arial" pitchFamily="34" charset="0"/>
                                </a:rPr>
                                <m:t>𝟏</m:t>
                              </m:r>
                            </m:sup>
                          </m:sSup>
                        </m:e>
                      </m:d>
                    </m:oMath>
                  </m:oMathPara>
                </a14:m>
                <a:endParaRPr lang="pl-PL" b="1" dirty="0" smtClean="0">
                  <a:solidFill>
                    <a:srgbClr val="993300"/>
                  </a:solidFill>
                  <a:cs typeface="Arial" pitchFamily="34" charset="0"/>
                </a:endParaRPr>
              </a:p>
              <a:p>
                <a:pPr>
                  <a:lnSpc>
                    <a:spcPct val="80000"/>
                  </a:lnSpc>
                  <a:buFontTx/>
                  <a:buNone/>
                </a:pPr>
                <a14:m>
                  <m:oMath xmlns:m="http://schemas.openxmlformats.org/officeDocument/2006/math">
                    <m:d>
                      <m:dPr>
                        <m:begChr m:val="〈"/>
                        <m:endChr m:val="〉"/>
                        <m:ctrlPr>
                          <a:rPr lang="pl-PL" b="1" i="1">
                            <a:solidFill>
                              <a:srgbClr val="FF0000"/>
                            </a:solidFill>
                            <a:latin typeface="Cambria Math" panose="02040503050406030204" pitchFamily="18" charset="0"/>
                            <a:cs typeface="Arial" pitchFamily="34" charset="0"/>
                          </a:rPr>
                        </m:ctrlPr>
                      </m:dPr>
                      <m:e>
                        <m:r>
                          <a:rPr lang="pl-PL" b="1" i="1">
                            <a:solidFill>
                              <a:srgbClr val="FF0000"/>
                            </a:solidFill>
                            <a:latin typeface="Cambria Math" panose="02040503050406030204" pitchFamily="18" charset="0"/>
                            <a:cs typeface="Arial" pitchFamily="34" charset="0"/>
                          </a:rPr>
                          <m:t>𝒈</m:t>
                        </m:r>
                      </m:e>
                    </m:d>
                  </m:oMath>
                </a14:m>
                <a:r>
                  <a:rPr lang="pl-PL" dirty="0" smtClean="0">
                    <a:cs typeface="Arial" pitchFamily="34" charset="0"/>
                  </a:rPr>
                  <a:t> is a</a:t>
                </a:r>
                <a:r>
                  <a:rPr lang="pl-PL" dirty="0" smtClean="0">
                    <a:solidFill>
                      <a:schemeClr val="accent2"/>
                    </a:solidFill>
                    <a:cs typeface="Arial" pitchFamily="34" charset="0"/>
                  </a:rPr>
                  <a:t> </a:t>
                </a:r>
                <a:r>
                  <a:rPr lang="pl-PL" b="1" dirty="0" smtClean="0">
                    <a:solidFill>
                      <a:srgbClr val="0070C0"/>
                    </a:solidFill>
                    <a:cs typeface="Arial" pitchFamily="34" charset="0"/>
                  </a:rPr>
                  <a:t>subgroup</a:t>
                </a:r>
                <a:r>
                  <a:rPr lang="pl-PL" dirty="0" smtClean="0">
                    <a:solidFill>
                      <a:schemeClr val="accent2"/>
                    </a:solidFill>
                    <a:cs typeface="Arial" pitchFamily="34" charset="0"/>
                  </a:rPr>
                  <a:t> </a:t>
                </a:r>
                <a:r>
                  <a:rPr lang="pl-PL" dirty="0" smtClean="0">
                    <a:cs typeface="Arial" pitchFamily="34" charset="0"/>
                  </a:rPr>
                  <a:t>of</a:t>
                </a:r>
                <a:r>
                  <a:rPr lang="pl-PL" b="1" dirty="0" smtClean="0">
                    <a:cs typeface="Arial" pitchFamily="34" charset="0"/>
                  </a:rPr>
                  <a:t> </a:t>
                </a:r>
                <a:r>
                  <a:rPr lang="pl-PL" b="1" i="1" dirty="0" smtClean="0">
                    <a:solidFill>
                      <a:srgbClr val="FF0000"/>
                    </a:solidFill>
                    <a:cs typeface="Arial" pitchFamily="34" charset="0"/>
                  </a:rPr>
                  <a:t>G</a:t>
                </a:r>
                <a:r>
                  <a:rPr lang="pl-PL" b="1" dirty="0" smtClean="0">
                    <a:solidFill>
                      <a:srgbClr val="993300"/>
                    </a:solidFill>
                    <a:cs typeface="Arial" pitchFamily="34" charset="0"/>
                  </a:rPr>
                  <a:t> </a:t>
                </a:r>
                <a:r>
                  <a:rPr lang="pl-PL" b="1" dirty="0" smtClean="0">
                    <a:solidFill>
                      <a:srgbClr val="0070C0"/>
                    </a:solidFill>
                    <a:cs typeface="Arial" pitchFamily="34" charset="0"/>
                  </a:rPr>
                  <a:t>generated by</a:t>
                </a:r>
                <a:r>
                  <a:rPr lang="pl-PL" b="1" dirty="0" smtClean="0">
                    <a:solidFill>
                      <a:srgbClr val="993300"/>
                    </a:solidFill>
                    <a:cs typeface="Arial" pitchFamily="34" charset="0"/>
                  </a:rPr>
                  <a:t> </a:t>
                </a:r>
                <a:r>
                  <a:rPr lang="pl-PL" b="1" i="1" dirty="0" smtClean="0">
                    <a:solidFill>
                      <a:srgbClr val="FF0000"/>
                    </a:solidFill>
                    <a:cs typeface="Arial" pitchFamily="34" charset="0"/>
                  </a:rPr>
                  <a:t>g</a:t>
                </a:r>
                <a:r>
                  <a:rPr lang="pl-PL" b="1" dirty="0" smtClean="0">
                    <a:solidFill>
                      <a:srgbClr val="993300"/>
                    </a:solidFill>
                    <a:cs typeface="Arial" pitchFamily="34" charset="0"/>
                  </a:rPr>
                  <a:t>.</a:t>
                </a:r>
              </a:p>
              <a:p>
                <a:pPr>
                  <a:lnSpc>
                    <a:spcPct val="80000"/>
                  </a:lnSpc>
                  <a:buFontTx/>
                  <a:buNone/>
                </a:pPr>
                <a:r>
                  <a:rPr lang="pl-PL" b="1" dirty="0" smtClean="0">
                    <a:solidFill>
                      <a:srgbClr val="993300"/>
                    </a:solidFill>
                    <a:cs typeface="Arial" pitchFamily="34" charset="0"/>
                  </a:rPr>
                  <a:t> </a:t>
                </a:r>
                <a:endParaRPr lang="pl-PL" dirty="0" smtClean="0">
                  <a:cs typeface="Arial"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28736"/>
                <a:ext cx="8229600" cy="1928827"/>
              </a:xfrm>
              <a:blipFill>
                <a:blip r:embed="rId6"/>
                <a:stretch>
                  <a:fillRect l="-1704" t="-12618"/>
                </a:stretch>
              </a:blipFill>
            </p:spPr>
            <p:txBody>
              <a:bodyPr/>
              <a:lstStyle/>
              <a:p>
                <a:r>
                  <a:rPr lang="pl-PL">
                    <a:noFill/>
                  </a:rPr>
                  <a:t> </a:t>
                </a:r>
              </a:p>
            </p:txBody>
          </p:sp>
        </mc:Fallback>
      </mc:AlternateContent>
      <p:graphicFrame>
        <p:nvGraphicFramePr>
          <p:cNvPr id="4" name="Diagram 3"/>
          <p:cNvGraphicFramePr/>
          <p:nvPr/>
        </p:nvGraphicFramePr>
        <p:xfrm>
          <a:off x="-428660" y="3357562"/>
          <a:ext cx="5143536" cy="29209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rot="16551687">
            <a:off x="693152" y="4605675"/>
            <a:ext cx="1083700" cy="648274"/>
          </a:xfrm>
          <a:prstGeom prst="rect">
            <a:avLst/>
          </a:prstGeom>
          <a:noFill/>
        </p:spPr>
        <p:txBody>
          <a:bodyPr wrap="none" rtlCol="0">
            <a:prstTxWarp prst="textArchUp">
              <a:avLst/>
            </a:prstTxWarp>
            <a:spAutoFit/>
          </a:bodyPr>
          <a:lstStyle/>
          <a:p>
            <a:r>
              <a:rPr lang="en-US" sz="4000" b="1" dirty="0" smtClean="0">
                <a:latin typeface="Cambria" panose="02040503050406030204" pitchFamily="18" charset="0"/>
              </a:rPr>
              <a:t>. . .</a:t>
            </a:r>
            <a:endParaRPr lang="en-US" sz="4000" b="1" dirty="0">
              <a:latin typeface="Cambria" panose="02040503050406030204" pitchFamily="18" charset="0"/>
            </a:endParaRPr>
          </a:p>
        </p:txBody>
      </p:sp>
      <p:sp>
        <p:nvSpPr>
          <p:cNvPr id="6" name="TextBox 5"/>
          <p:cNvSpPr txBox="1"/>
          <p:nvPr/>
        </p:nvSpPr>
        <p:spPr>
          <a:xfrm>
            <a:off x="4071934" y="3071810"/>
            <a:ext cx="4714908" cy="3416320"/>
          </a:xfrm>
          <a:prstGeom prst="rect">
            <a:avLst/>
          </a:prstGeom>
          <a:noFill/>
        </p:spPr>
        <p:txBody>
          <a:bodyPr wrap="square" rtlCol="0">
            <a:spAutoFit/>
          </a:bodyPr>
          <a:lstStyle/>
          <a:p>
            <a:r>
              <a:rPr lang="en-US" sz="2400" b="1" dirty="0" smtClean="0">
                <a:latin typeface="Cambria" panose="02040503050406030204" pitchFamily="18" charset="0"/>
              </a:rPr>
              <a:t>Why?</a:t>
            </a:r>
          </a:p>
          <a:p>
            <a:r>
              <a:rPr lang="en-US" sz="2400" dirty="0" smtClean="0">
                <a:latin typeface="Cambria" panose="02040503050406030204" pitchFamily="18" charset="0"/>
              </a:rPr>
              <a:t>because:</a:t>
            </a:r>
          </a:p>
          <a:p>
            <a:pPr marL="514350" indent="-514350">
              <a:buFont typeface="+mj-lt"/>
              <a:buAutoNum type="arabicPeriod"/>
            </a:pPr>
            <a:r>
              <a:rPr lang="en-US" sz="2400" dirty="0" smtClean="0">
                <a:latin typeface="Cambria" panose="02040503050406030204" pitchFamily="18" charset="0"/>
              </a:rPr>
              <a:t>it is closed under </a:t>
            </a:r>
            <a:r>
              <a:rPr lang="en-US" sz="2400" dirty="0" err="1" smtClean="0">
                <a:latin typeface="Cambria" panose="02040503050406030204" pitchFamily="18" charset="0"/>
              </a:rPr>
              <a:t>multpilication</a:t>
            </a:r>
            <a:endParaRPr lang="en-US" sz="2400" dirty="0" smtClean="0">
              <a:latin typeface="Cambria" panose="02040503050406030204" pitchFamily="18" charset="0"/>
            </a:endParaRPr>
          </a:p>
          <a:p>
            <a:pPr algn="ct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a</a:t>
            </a:r>
            <a:r>
              <a:rPr lang="en-US" sz="2400" b="1" i="1" dirty="0" smtClean="0">
                <a:solidFill>
                  <a:srgbClr val="FF0000"/>
                </a:solidFill>
                <a:latin typeface="Cambria" panose="02040503050406030204" pitchFamily="18" charset="0"/>
              </a:rPr>
              <a:t> · </a:t>
            </a: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b</a:t>
            </a:r>
            <a:r>
              <a:rPr lang="en-US" sz="2400" b="1" i="1" dirty="0" smtClean="0">
                <a:solidFill>
                  <a:srgbClr val="FF0000"/>
                </a:solidFill>
                <a:latin typeface="Cambria" panose="02040503050406030204" pitchFamily="18" charset="0"/>
              </a:rPr>
              <a:t> </a:t>
            </a:r>
            <a:r>
              <a:rPr lang="en-US" sz="2400" b="1" dirty="0" smtClean="0">
                <a:solidFill>
                  <a:srgbClr val="FF0000"/>
                </a:solidFill>
                <a:latin typeface="Cambria" panose="02040503050406030204" pitchFamily="18" charset="0"/>
              </a:rPr>
              <a:t>= </a:t>
            </a: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a+b</a:t>
            </a:r>
            <a:r>
              <a:rPr lang="en-US" sz="2400" b="1" i="1" baseline="30000" dirty="0" smtClean="0">
                <a:solidFill>
                  <a:srgbClr val="FF0000"/>
                </a:solidFill>
                <a:latin typeface="Cambria" panose="02040503050406030204" pitchFamily="18" charset="0"/>
              </a:rPr>
              <a:t> </a:t>
            </a:r>
            <a:r>
              <a:rPr lang="en-US" sz="2400" b="1" baseline="30000" dirty="0" smtClean="0">
                <a:solidFill>
                  <a:srgbClr val="FF0000"/>
                </a:solidFill>
                <a:latin typeface="Cambria" panose="02040503050406030204" pitchFamily="18" charset="0"/>
              </a:rPr>
              <a:t>mod</a:t>
            </a:r>
            <a:r>
              <a:rPr lang="en-US" sz="2400" b="1" i="1" baseline="30000" dirty="0" smtClean="0">
                <a:solidFill>
                  <a:srgbClr val="FF0000"/>
                </a:solidFill>
                <a:latin typeface="Cambria" panose="02040503050406030204" pitchFamily="18" charset="0"/>
              </a:rPr>
              <a:t> </a:t>
            </a:r>
            <a:r>
              <a:rPr lang="en-US" sz="2400" b="1" i="1" baseline="30000" dirty="0" err="1" smtClean="0">
                <a:solidFill>
                  <a:srgbClr val="FF0000"/>
                </a:solidFill>
                <a:latin typeface="Cambria" panose="02040503050406030204" pitchFamily="18" charset="0"/>
              </a:rPr>
              <a:t>i</a:t>
            </a:r>
            <a:endParaRPr lang="en-US" sz="2400" b="1" i="1" baseline="30000" dirty="0" smtClean="0">
              <a:solidFill>
                <a:srgbClr val="FF0000"/>
              </a:solidFill>
              <a:latin typeface="Cambria" panose="02040503050406030204" pitchFamily="18" charset="0"/>
            </a:endParaRPr>
          </a:p>
          <a:p>
            <a:pPr marL="514350" indent="-514350">
              <a:buFont typeface="+mj-lt"/>
              <a:buAutoNum type="arabicPeriod" startAt="2"/>
            </a:pPr>
            <a:r>
              <a:rPr lang="en-US" sz="2400" dirty="0" smtClean="0">
                <a:latin typeface="Cambria" panose="02040503050406030204" pitchFamily="18" charset="0"/>
              </a:rPr>
              <a:t>the inverse of every </a:t>
            </a: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a</a:t>
            </a:r>
            <a:r>
              <a:rPr lang="en-US" sz="2400" dirty="0" smtClean="0">
                <a:latin typeface="Cambria" panose="02040503050406030204" pitchFamily="18" charset="0"/>
              </a:rPr>
              <a:t> exists, and it is equal to</a:t>
            </a:r>
          </a:p>
          <a:p>
            <a:pPr marL="514350" indent="-514350" algn="ct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i</a:t>
            </a:r>
            <a:r>
              <a:rPr lang="en-US" sz="2400" b="1" i="1" baseline="30000" dirty="0" smtClean="0">
                <a:solidFill>
                  <a:srgbClr val="FF0000"/>
                </a:solidFill>
                <a:latin typeface="Cambria" panose="02040503050406030204" pitchFamily="18" charset="0"/>
              </a:rPr>
              <a:t>-a</a:t>
            </a:r>
          </a:p>
          <a:p>
            <a:endParaRPr lang="en-US" sz="2400" dirty="0">
              <a:latin typeface="Cambria" panose="02040503050406030204" pitchFamily="18" charset="0"/>
            </a:endParaRPr>
          </a:p>
        </p:txBody>
      </p:sp>
      <p:sp>
        <p:nvSpPr>
          <p:cNvPr id="8" name="Rectangular Callout 7"/>
          <p:cNvSpPr/>
          <p:nvPr/>
        </p:nvSpPr>
        <p:spPr>
          <a:xfrm>
            <a:off x="3851920" y="6165304"/>
            <a:ext cx="4649170" cy="549844"/>
          </a:xfrm>
          <a:prstGeom prst="wedgeRectCallout">
            <a:avLst>
              <a:gd name="adj1" fmla="val -10714"/>
              <a:gd name="adj2" fmla="val -139650"/>
            </a:avLst>
          </a:prstGeom>
        </p:spPr>
        <p:style>
          <a:lnRef idx="1">
            <a:schemeClr val="accent3"/>
          </a:lnRef>
          <a:fillRef idx="2">
            <a:schemeClr val="accent3"/>
          </a:fillRef>
          <a:effectRef idx="1">
            <a:schemeClr val="accent3"/>
          </a:effectRef>
          <a:fontRef idx="minor">
            <a:schemeClr val="dk1"/>
          </a:fontRef>
        </p:style>
        <p:txBody>
          <a:bodyPr rtlCol="0" anchor="ctr"/>
          <a:lstStyle/>
          <a:p>
            <a:pPr marL="514350" indent="-514350" algn="ctr"/>
            <a:r>
              <a:rPr lang="en-US" sz="2400" b="1" dirty="0" smtClean="0">
                <a:solidFill>
                  <a:schemeClr val="tx1"/>
                </a:solidFill>
                <a:latin typeface="Cambria" panose="02040503050406030204" pitchFamily="18" charset="0"/>
              </a:rPr>
              <a:t>Because:  </a:t>
            </a: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i</a:t>
            </a:r>
            <a:r>
              <a:rPr lang="en-US" sz="2400" b="1" i="1" baseline="30000" dirty="0" smtClean="0">
                <a:solidFill>
                  <a:srgbClr val="FF0000"/>
                </a:solidFill>
                <a:latin typeface="Cambria" panose="02040503050406030204" pitchFamily="18" charset="0"/>
              </a:rPr>
              <a:t>-a </a:t>
            </a:r>
            <a:r>
              <a:rPr lang="en-US" sz="2400" b="1" i="1" dirty="0" smtClean="0">
                <a:solidFill>
                  <a:srgbClr val="FF0000"/>
                </a:solidFill>
                <a:latin typeface="Cambria" panose="02040503050406030204" pitchFamily="18" charset="0"/>
              </a:rPr>
              <a:t>· </a:t>
            </a: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a</a:t>
            </a:r>
            <a:r>
              <a:rPr lang="en-US" sz="2400" b="1" i="1" baseline="30000" dirty="0" smtClean="0">
                <a:solidFill>
                  <a:srgbClr val="FF0000"/>
                </a:solidFill>
                <a:latin typeface="Cambria" panose="02040503050406030204" pitchFamily="18" charset="0"/>
              </a:rPr>
              <a:t> </a:t>
            </a:r>
            <a:r>
              <a:rPr lang="en-US" sz="2400" b="1" dirty="0" smtClean="0">
                <a:solidFill>
                  <a:srgbClr val="FF0000"/>
                </a:solidFill>
                <a:latin typeface="Cambria" panose="02040503050406030204" pitchFamily="18" charset="0"/>
              </a:rPr>
              <a:t>=</a:t>
            </a:r>
            <a:r>
              <a:rPr lang="en-US" sz="2400" b="1" i="1" dirty="0" smtClean="0">
                <a:solidFill>
                  <a:srgbClr val="FF0000"/>
                </a:solidFill>
                <a:latin typeface="Cambria" panose="02040503050406030204" pitchFamily="18" charset="0"/>
              </a:rPr>
              <a:t> </a:t>
            </a: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i</a:t>
            </a:r>
            <a:r>
              <a:rPr lang="en-US" sz="2400" b="1" i="1" dirty="0" smtClean="0">
                <a:solidFill>
                  <a:srgbClr val="FF0000"/>
                </a:solidFill>
                <a:latin typeface="Cambria" panose="02040503050406030204" pitchFamily="18" charset="0"/>
              </a:rPr>
              <a:t> </a:t>
            </a:r>
            <a:r>
              <a:rPr lang="en-US" sz="2400" b="1" dirty="0" smtClean="0">
                <a:solidFill>
                  <a:srgbClr val="FF0000"/>
                </a:solidFill>
                <a:latin typeface="Cambria" panose="02040503050406030204" pitchFamily="18" charset="0"/>
              </a:rPr>
              <a:t>= </a:t>
            </a:r>
            <a:r>
              <a:rPr lang="en-US" sz="2400" b="1" i="1" dirty="0" smtClean="0">
                <a:solidFill>
                  <a:srgbClr val="FF0000"/>
                </a:solidFill>
                <a:latin typeface="Cambria" panose="02040503050406030204" pitchFamily="18" charset="0"/>
              </a:rPr>
              <a:t>1</a:t>
            </a:r>
            <a:endParaRPr lang="en-US" sz="2400" b="1" i="1" baseline="30000" dirty="0" smtClean="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Observe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1472" y="2500306"/>
                <a:ext cx="8229600" cy="757230"/>
              </a:xfrm>
            </p:spPr>
            <p:txBody>
              <a:bodyPr>
                <a:noAutofit/>
              </a:bodyPr>
              <a:lstStyle/>
              <a:p>
                <a:pPr algn="ctr">
                  <a:buNone/>
                </a:pPr>
                <a:r>
                  <a:rPr lang="en-US" sz="4400" dirty="0" smtClean="0"/>
                  <a:t>order of an element </a:t>
                </a:r>
                <a:r>
                  <a:rPr lang="pl-PL" sz="4400" b="1" i="1" dirty="0" smtClean="0">
                    <a:solidFill>
                      <a:srgbClr val="FF0000"/>
                    </a:solidFill>
                    <a:cs typeface="Arial" pitchFamily="34" charset="0"/>
                  </a:rPr>
                  <a:t>g</a:t>
                </a:r>
                <a:r>
                  <a:rPr lang="pl-PL" sz="4400" b="1" dirty="0" smtClean="0">
                    <a:solidFill>
                      <a:srgbClr val="993300"/>
                    </a:solidFill>
                    <a:cs typeface="Arial" pitchFamily="34" charset="0"/>
                  </a:rPr>
                  <a:t> </a:t>
                </a:r>
                <a:endParaRPr lang="it-IT" sz="4400" b="1" dirty="0" smtClean="0">
                  <a:solidFill>
                    <a:srgbClr val="993300"/>
                  </a:solidFill>
                  <a:cs typeface="Arial" pitchFamily="34" charset="0"/>
                </a:endParaRPr>
              </a:p>
              <a:p>
                <a:pPr algn="ctr">
                  <a:buNone/>
                </a:pPr>
                <a:r>
                  <a:rPr lang="en-US" sz="4400" dirty="0" smtClean="0"/>
                  <a:t>= </a:t>
                </a:r>
              </a:p>
              <a:p>
                <a:pPr algn="ctr">
                  <a:buNone/>
                </a:pPr>
                <a:r>
                  <a:rPr lang="en-US" sz="4400" dirty="0" smtClean="0"/>
                  <a:t>order of the group </a:t>
                </a:r>
                <a14:m>
                  <m:oMath xmlns:m="http://schemas.openxmlformats.org/officeDocument/2006/math">
                    <m:d>
                      <m:dPr>
                        <m:begChr m:val="〈"/>
                        <m:endChr m:val="〉"/>
                        <m:ctrlPr>
                          <a:rPr lang="pl-PL" sz="4400" b="1" i="1">
                            <a:solidFill>
                              <a:srgbClr val="FF0000"/>
                            </a:solidFill>
                            <a:latin typeface="Cambria Math" panose="02040503050406030204" pitchFamily="18" charset="0"/>
                            <a:cs typeface="Arial" pitchFamily="34" charset="0"/>
                          </a:rPr>
                        </m:ctrlPr>
                      </m:dPr>
                      <m:e>
                        <m:r>
                          <a:rPr lang="pl-PL" sz="4400" b="1" i="1">
                            <a:solidFill>
                              <a:srgbClr val="FF0000"/>
                            </a:solidFill>
                            <a:latin typeface="Cambria Math" panose="02040503050406030204" pitchFamily="18" charset="0"/>
                            <a:cs typeface="Arial" pitchFamily="34" charset="0"/>
                          </a:rPr>
                          <m:t>𝒈</m:t>
                        </m:r>
                      </m:e>
                    </m:d>
                  </m:oMath>
                </a14:m>
                <a:endParaRPr lang="en-US" sz="4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1472" y="2500306"/>
                <a:ext cx="8229600" cy="757230"/>
              </a:xfrm>
              <a:blipFill>
                <a:blip r:embed="rId5"/>
                <a:stretch>
                  <a:fillRect t="-16129" b="-252419"/>
                </a:stretch>
              </a:blipFill>
            </p:spPr>
            <p:txBody>
              <a:bodyPr/>
              <a:lstStyle/>
              <a:p>
                <a:r>
                  <a:rPr lang="pl-PL">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43956" cy="1143000"/>
          </a:xfrm>
        </p:spPr>
        <p:txBody>
          <a:bodyPr>
            <a:normAutofit fontScale="90000"/>
          </a:bodyPr>
          <a:lstStyle/>
          <a:p>
            <a:pPr algn="l"/>
            <a:r>
              <a:rPr lang="it-IT" dirty="0" smtClean="0"/>
              <a:t>We can now use the Lagrange's Theorem</a:t>
            </a:r>
            <a:endParaRPr lang="en-US" dirty="0"/>
          </a:p>
        </p:txBody>
      </p:sp>
      <p:sp>
        <p:nvSpPr>
          <p:cNvPr id="3" name="Content Placeholder 2"/>
          <p:cNvSpPr>
            <a:spLocks noGrp="1"/>
          </p:cNvSpPr>
          <p:nvPr>
            <p:ph idx="1"/>
          </p:nvPr>
        </p:nvSpPr>
        <p:spPr>
          <a:xfrm>
            <a:off x="457200" y="2060848"/>
            <a:ext cx="8329642" cy="4065315"/>
          </a:xfrm>
        </p:spPr>
        <p:txBody>
          <a:bodyPr>
            <a:normAutofit/>
          </a:bodyPr>
          <a:lstStyle/>
          <a:p>
            <a:pPr>
              <a:buNone/>
            </a:pPr>
            <a:r>
              <a:rPr lang="en-US" sz="2800" b="1" u="sng" dirty="0" smtClean="0"/>
              <a:t>Lagrange's Theorem</a:t>
            </a:r>
          </a:p>
          <a:p>
            <a:pPr>
              <a:buNone/>
            </a:pPr>
            <a:r>
              <a:rPr lang="it-IT" sz="2800" dirty="0" err="1" smtClean="0"/>
              <a:t>If</a:t>
            </a:r>
            <a:r>
              <a:rPr lang="it-IT" sz="2800" dirty="0" smtClean="0"/>
              <a:t> </a:t>
            </a:r>
            <a:r>
              <a:rPr lang="en-GB" sz="2800" b="1" dirty="0" smtClean="0">
                <a:solidFill>
                  <a:srgbClr val="FF0000"/>
                </a:solidFill>
              </a:rPr>
              <a:t>H</a:t>
            </a:r>
            <a:r>
              <a:rPr lang="en-GB" sz="2800" dirty="0" smtClean="0"/>
              <a:t> is a </a:t>
            </a:r>
            <a:r>
              <a:rPr lang="en-GB" sz="2800" b="1" dirty="0" smtClean="0">
                <a:solidFill>
                  <a:srgbClr val="0070C0"/>
                </a:solidFill>
              </a:rPr>
              <a:t>subgroup</a:t>
            </a:r>
            <a:r>
              <a:rPr lang="en-GB" sz="2800" b="1" dirty="0" smtClean="0"/>
              <a:t> </a:t>
            </a:r>
            <a:r>
              <a:rPr lang="en-GB" sz="2800" dirty="0" smtClean="0"/>
              <a:t>of </a:t>
            </a:r>
            <a:r>
              <a:rPr lang="en-GB" sz="2800" b="1" dirty="0" smtClean="0">
                <a:solidFill>
                  <a:srgbClr val="FF0000"/>
                </a:solidFill>
              </a:rPr>
              <a:t>G</a:t>
            </a:r>
            <a:r>
              <a:rPr lang="en-GB" sz="2800" dirty="0" smtClean="0"/>
              <a:t> then </a:t>
            </a:r>
          </a:p>
          <a:p>
            <a:pPr algn="ctr">
              <a:buNone/>
            </a:pPr>
            <a:r>
              <a:rPr lang="en-GB" sz="2800" b="1" dirty="0" smtClean="0">
                <a:solidFill>
                  <a:srgbClr val="FF0000"/>
                </a:solidFill>
              </a:rPr>
              <a:t>|H|</a:t>
            </a:r>
            <a:r>
              <a:rPr lang="en-GB" sz="2800" b="1" dirty="0" smtClean="0">
                <a:solidFill>
                  <a:srgbClr val="C00000"/>
                </a:solidFill>
              </a:rPr>
              <a:t> </a:t>
            </a:r>
            <a:r>
              <a:rPr lang="en-GB" sz="2800" dirty="0" smtClean="0"/>
              <a:t>divides </a:t>
            </a:r>
            <a:r>
              <a:rPr lang="en-GB" sz="2800" b="1" dirty="0" smtClean="0">
                <a:solidFill>
                  <a:srgbClr val="FF0000"/>
                </a:solidFill>
              </a:rPr>
              <a:t>|G|</a:t>
            </a:r>
          </a:p>
          <a:p>
            <a:pPr algn="ctr">
              <a:buNone/>
            </a:pPr>
            <a:endParaRPr lang="en-GB" sz="2800" b="1" dirty="0" smtClean="0">
              <a:solidFill>
                <a:srgbClr val="C00000"/>
              </a:solidFill>
            </a:endParaRPr>
          </a:p>
          <a:p>
            <a:pPr>
              <a:buNone/>
            </a:pPr>
            <a:r>
              <a:rPr lang="it-IT" sz="2800" dirty="0" smtClean="0"/>
              <a:t>So, that’s why </a:t>
            </a:r>
            <a:r>
              <a:rPr lang="pl-PL" sz="2800" dirty="0" smtClean="0"/>
              <a:t>the order of </a:t>
            </a:r>
            <a:r>
              <a:rPr lang="en-GB" sz="2800" b="1" i="1" dirty="0" smtClean="0">
                <a:solidFill>
                  <a:srgbClr val="FF0000"/>
                </a:solidFill>
                <a:cs typeface="Arial" pitchFamily="34" charset="0"/>
              </a:rPr>
              <a:t>g</a:t>
            </a:r>
            <a:r>
              <a:rPr lang="en-GB" sz="2800" dirty="0" smtClean="0">
                <a:cs typeface="Arial" pitchFamily="34" charset="0"/>
              </a:rPr>
              <a:t> divided the order of the group </a:t>
            </a:r>
            <a:r>
              <a:rPr lang="en-GB" sz="2800" b="1" i="1" dirty="0" smtClean="0">
                <a:solidFill>
                  <a:srgbClr val="FF0000"/>
                </a:solidFill>
                <a:cs typeface="Arial" pitchFamily="34" charset="0"/>
              </a:rPr>
              <a:t>G</a:t>
            </a:r>
            <a:r>
              <a:rPr lang="en-GB" sz="2800" dirty="0" smtClean="0">
                <a:cs typeface="Arial" pitchFamily="34" charset="0"/>
              </a:rPr>
              <a:t>.</a:t>
            </a:r>
            <a:endParaRPr lang="en-US" sz="2800" dirty="0" smtClean="0"/>
          </a:p>
          <a:p>
            <a:pPr>
              <a:buNone/>
            </a:pPr>
            <a:endParaRPr lang="it-IT" sz="2800" dirty="0" smtClean="0"/>
          </a:p>
          <a:p>
            <a:pPr>
              <a:buNone/>
            </a:pPr>
            <a:endParaRPr lang="en-US" sz="28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l"/>
            <a:r>
              <a:rPr lang="en-GB" dirty="0" smtClean="0"/>
              <a:t>Plan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57356" y="1285860"/>
                <a:ext cx="6929486" cy="5357850"/>
              </a:xfrm>
            </p:spPr>
            <p:txBody>
              <a:bodyPr>
                <a:normAutofit/>
              </a:bodyPr>
              <a:lstStyle/>
              <a:p>
                <a:pPr marL="514350" indent="-514350">
                  <a:buFont typeface="+mj-lt"/>
                  <a:buAutoNum type="arabicPeriod"/>
                </a:pPr>
                <a:r>
                  <a:rPr lang="en-US" dirty="0" smtClean="0"/>
                  <a:t>Role of number theory in cryptography</a:t>
                </a:r>
              </a:p>
              <a:p>
                <a:pPr marL="514350" indent="-514350">
                  <a:buFont typeface="+mj-lt"/>
                  <a:buAutoNum type="arabicPeriod"/>
                </a:pPr>
                <a:r>
                  <a:rPr lang="en-US" dirty="0" smtClean="0"/>
                  <a:t>Classical problems in computational number theory</a:t>
                </a:r>
              </a:p>
              <a:p>
                <a:pPr marL="514350" indent="-514350">
                  <a:buFont typeface="+mj-lt"/>
                  <a:buAutoNum type="arabicPeriod"/>
                </a:pPr>
                <a:r>
                  <a:rPr lang="en-US" dirty="0" smtClean="0"/>
                  <a:t>Finite groups</a:t>
                </a:r>
              </a:p>
              <a:p>
                <a:pPr marL="514350" indent="-514350">
                  <a:buFont typeface="+mj-lt"/>
                  <a:buAutoNum type="arabicPeriod"/>
                </a:pPr>
                <a:r>
                  <a:rPr lang="en-US" dirty="0" smtClean="0"/>
                  <a:t>Cyclic groups, discrete log</a:t>
                </a:r>
              </a:p>
              <a:p>
                <a:pPr marL="514350" indent="-514350">
                  <a:buFont typeface="+mj-lt"/>
                  <a:buAutoNum type="arabicPeriod"/>
                </a:pPr>
                <a:r>
                  <a:rPr lang="pl-PL" dirty="0" smtClean="0"/>
                  <a:t>Group </a:t>
                </a:r>
                <a14:m>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smtClean="0">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𝑵</m:t>
                        </m:r>
                      </m:sub>
                      <m:sup>
                        <m:r>
                          <a:rPr lang="pl-PL" b="1" i="1" smtClean="0">
                            <a:solidFill>
                              <a:srgbClr val="FF0000"/>
                            </a:solidFill>
                            <a:latin typeface="Cambria Math" panose="02040503050406030204" pitchFamily="18" charset="0"/>
                          </a:rPr>
                          <m:t>∗</m:t>
                        </m:r>
                      </m:sup>
                    </m:sSubSup>
                  </m:oMath>
                </a14:m>
                <a:r>
                  <a:rPr lang="pl-PL" b="1" dirty="0" smtClean="0">
                    <a:solidFill>
                      <a:srgbClr val="C00000"/>
                    </a:solidFill>
                  </a:rPr>
                  <a:t> </a:t>
                </a:r>
                <a:r>
                  <a:rPr lang="pl-PL" dirty="0" smtClean="0"/>
                  <a:t>and its subgroups</a:t>
                </a:r>
                <a:endParaRPr lang="en-GB" dirty="0" err="1" smtClean="0"/>
              </a:p>
              <a:p>
                <a:pPr marL="514350" indent="-514350">
                  <a:buFont typeface="+mj-lt"/>
                  <a:buAutoNum type="arabicPeriod"/>
                </a:pPr>
                <a:r>
                  <a:rPr lang="en-GB" dirty="0" err="1" smtClean="0"/>
                  <a:t>Elliptic curves</a:t>
                </a:r>
                <a:endParaRPr lang="en-GB" dirty="0" smtClean="0"/>
              </a:p>
              <a:p>
                <a:pPr marL="514350" indent="-514350">
                  <a:buFont typeface="+mj-lt"/>
                  <a:buAutoNum type="arabicPeriod"/>
                </a:pPr>
                <a:endParaRPr lang="en-US" baseline="-25000"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57356" y="1285860"/>
                <a:ext cx="6929486" cy="5357850"/>
              </a:xfrm>
              <a:blipFill>
                <a:blip r:embed="rId5"/>
                <a:stretch>
                  <a:fillRect l="-2201" t="-1479"/>
                </a:stretch>
              </a:blipFill>
            </p:spPr>
            <p:txBody>
              <a:bodyPr/>
              <a:lstStyle/>
              <a:p>
                <a:r>
                  <a:rPr lang="pl-PL">
                    <a:noFill/>
                  </a:rPr>
                  <a:t> </a:t>
                </a:r>
              </a:p>
            </p:txBody>
          </p:sp>
        </mc:Fallback>
      </mc:AlternateContent>
      <p:sp>
        <p:nvSpPr>
          <p:cNvPr id="4" name="Left Arrow 3"/>
          <p:cNvSpPr/>
          <p:nvPr/>
        </p:nvSpPr>
        <p:spPr>
          <a:xfrm flipH="1">
            <a:off x="395536" y="3975494"/>
            <a:ext cx="1214446" cy="71438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mbria" panose="02040503050406030204" pitchFamily="18" charset="0"/>
            </a:endParaRPr>
          </a:p>
        </p:txBody>
      </p:sp>
    </p:spTree>
    <p:extLst>
      <p:ext uri="{BB962C8B-B14F-4D97-AF65-F5344CB8AC3E}">
        <p14:creationId xmlns:p14="http://schemas.microsoft.com/office/powerpoint/2010/main" val="3658404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CF4639-5D32-4AAA-B139-7E1B0EDAE0FD}" type="slidenum">
              <a:rPr lang="it-IT"/>
              <a:pPr/>
              <a:t>45</a:t>
            </a:fld>
            <a:endParaRPr lang="it-IT" dirty="0"/>
          </a:p>
        </p:txBody>
      </p:sp>
      <mc:AlternateContent xmlns:mc="http://schemas.openxmlformats.org/markup-compatibility/2006" xmlns:a14="http://schemas.microsoft.com/office/drawing/2010/main">
        <mc:Choice Requires="a14">
          <p:sp>
            <p:nvSpPr>
              <p:cNvPr id="211972" name="Rectangle 4"/>
              <p:cNvSpPr>
                <a:spLocks noChangeArrowheads="1"/>
              </p:cNvSpPr>
              <p:nvPr/>
            </p:nvSpPr>
            <p:spPr bwMode="auto">
              <a:xfrm>
                <a:off x="214282" y="1357298"/>
                <a:ext cx="8715436" cy="3094040"/>
              </a:xfrm>
              <a:prstGeom prst="rect">
                <a:avLst/>
              </a:prstGeom>
              <a:solidFill>
                <a:schemeClr val="bg1"/>
              </a:solidFill>
              <a:ln>
                <a:headEnd/>
                <a:tailEnd/>
              </a:ln>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lIns="180000" anchor="ctr"/>
              <a:lstStyle/>
              <a:p>
                <a:pPr>
                  <a:lnSpc>
                    <a:spcPct val="80000"/>
                  </a:lnSpc>
                  <a:buFontTx/>
                  <a:buNone/>
                </a:pPr>
                <a:r>
                  <a:rPr lang="pl-PL" sz="4000" dirty="0" smtClean="0">
                    <a:latin typeface="Cambria" panose="02040503050406030204" pitchFamily="18" charset="0"/>
                    <a:cs typeface="Arial" pitchFamily="34" charset="0"/>
                  </a:rPr>
                  <a:t>If there exists </a:t>
                </a:r>
                <a:r>
                  <a:rPr lang="pl-PL" sz="4000" b="1" i="1" dirty="0" smtClean="0">
                    <a:solidFill>
                      <a:srgbClr val="FF0000"/>
                    </a:solidFill>
                    <a:latin typeface="Cambria" panose="02040503050406030204" pitchFamily="18" charset="0"/>
                    <a:cs typeface="Arial" pitchFamily="34" charset="0"/>
                  </a:rPr>
                  <a:t>g </a:t>
                </a:r>
                <a:r>
                  <a:rPr lang="pl-PL" sz="4000" dirty="0" smtClean="0">
                    <a:latin typeface="Cambria" panose="02040503050406030204" pitchFamily="18" charset="0"/>
                    <a:cs typeface="Arial" pitchFamily="34" charset="0"/>
                  </a:rPr>
                  <a:t>such that </a:t>
                </a:r>
                <a14:m>
                  <m:oMath xmlns:m="http://schemas.openxmlformats.org/officeDocument/2006/math">
                    <m:d>
                      <m:dPr>
                        <m:begChr m:val="〈"/>
                        <m:endChr m:val="〉"/>
                        <m:ctrlPr>
                          <a:rPr lang="pl-PL" sz="4000" b="1" i="1">
                            <a:solidFill>
                              <a:srgbClr val="FF0000"/>
                            </a:solidFill>
                            <a:latin typeface="Cambria Math" panose="02040503050406030204" pitchFamily="18" charset="0"/>
                            <a:cs typeface="Arial" pitchFamily="34" charset="0"/>
                          </a:rPr>
                        </m:ctrlPr>
                      </m:dPr>
                      <m:e>
                        <m:r>
                          <a:rPr lang="pl-PL" sz="4000" b="1" i="1">
                            <a:solidFill>
                              <a:srgbClr val="FF0000"/>
                            </a:solidFill>
                            <a:latin typeface="Cambria Math" panose="02040503050406030204" pitchFamily="18" charset="0"/>
                            <a:cs typeface="Arial" pitchFamily="34" charset="0"/>
                          </a:rPr>
                          <m:t>𝒈</m:t>
                        </m:r>
                      </m:e>
                    </m:d>
                    <m:r>
                      <a:rPr lang="pl-PL" sz="4000" b="1" i="1" smtClean="0">
                        <a:solidFill>
                          <a:srgbClr val="FF0000"/>
                        </a:solidFill>
                        <a:latin typeface="Cambria Math" panose="02040503050406030204" pitchFamily="18" charset="0"/>
                        <a:cs typeface="Arial" pitchFamily="34" charset="0"/>
                      </a:rPr>
                      <m:t>=</m:t>
                    </m:r>
                    <m:r>
                      <a:rPr lang="pl-PL" sz="4000" b="1" i="1" smtClean="0">
                        <a:solidFill>
                          <a:srgbClr val="FF0000"/>
                        </a:solidFill>
                        <a:latin typeface="Cambria Math" panose="02040503050406030204" pitchFamily="18" charset="0"/>
                        <a:cs typeface="Arial" pitchFamily="34" charset="0"/>
                      </a:rPr>
                      <m:t>𝑮</m:t>
                    </m:r>
                  </m:oMath>
                </a14:m>
                <a:r>
                  <a:rPr lang="pl-PL" sz="4000" dirty="0" smtClean="0">
                    <a:latin typeface="Cambria" panose="02040503050406030204" pitchFamily="18" charset="0"/>
                    <a:cs typeface="Arial" pitchFamily="34" charset="0"/>
                  </a:rPr>
                  <a:t> then we say that </a:t>
                </a:r>
                <a:r>
                  <a:rPr lang="pl-PL" sz="4000" b="1" i="1" dirty="0" smtClean="0">
                    <a:solidFill>
                      <a:srgbClr val="FF0000"/>
                    </a:solidFill>
                    <a:latin typeface="Cambria" panose="02040503050406030204" pitchFamily="18" charset="0"/>
                    <a:cs typeface="Arial" pitchFamily="34" charset="0"/>
                  </a:rPr>
                  <a:t>G</a:t>
                </a:r>
                <a:r>
                  <a:rPr lang="pl-PL" sz="4000" b="1" dirty="0" smtClean="0">
                    <a:solidFill>
                      <a:srgbClr val="993300"/>
                    </a:solidFill>
                    <a:latin typeface="Cambria" panose="02040503050406030204" pitchFamily="18" charset="0"/>
                    <a:cs typeface="Arial" pitchFamily="34" charset="0"/>
                  </a:rPr>
                  <a:t> </a:t>
                </a:r>
                <a:r>
                  <a:rPr lang="pl-PL" sz="4000" dirty="0" smtClean="0">
                    <a:latin typeface="Cambria" panose="02040503050406030204" pitchFamily="18" charset="0"/>
                    <a:cs typeface="Arial" pitchFamily="34" charset="0"/>
                  </a:rPr>
                  <a:t>is </a:t>
                </a:r>
                <a:r>
                  <a:rPr lang="pl-PL" sz="4000" b="1" dirty="0" smtClean="0">
                    <a:solidFill>
                      <a:srgbClr val="0070C0"/>
                    </a:solidFill>
                    <a:latin typeface="Cambria" panose="02040503050406030204" pitchFamily="18" charset="0"/>
                    <a:cs typeface="Arial" pitchFamily="34" charset="0"/>
                  </a:rPr>
                  <a:t>cyclic</a:t>
                </a:r>
                <a:r>
                  <a:rPr lang="pl-PL" sz="4000" dirty="0" smtClean="0">
                    <a:latin typeface="Cambria" panose="02040503050406030204" pitchFamily="18" charset="0"/>
                    <a:cs typeface="Arial" pitchFamily="34" charset="0"/>
                  </a:rPr>
                  <a:t>.</a:t>
                </a:r>
                <a:endParaRPr lang="it-IT" sz="4000" dirty="0" smtClean="0">
                  <a:latin typeface="Cambria" panose="02040503050406030204" pitchFamily="18" charset="0"/>
                  <a:cs typeface="Arial" pitchFamily="34" charset="0"/>
                </a:endParaRPr>
              </a:p>
              <a:p>
                <a:pPr>
                  <a:lnSpc>
                    <a:spcPct val="80000"/>
                  </a:lnSpc>
                  <a:buFontTx/>
                  <a:buNone/>
                </a:pPr>
                <a:endParaRPr lang="it-IT" sz="4000" dirty="0" smtClean="0">
                  <a:latin typeface="Cambria" panose="02040503050406030204" pitchFamily="18" charset="0"/>
                  <a:cs typeface="Arial" pitchFamily="34" charset="0"/>
                </a:endParaRPr>
              </a:p>
              <a:p>
                <a:pPr>
                  <a:lnSpc>
                    <a:spcPct val="80000"/>
                  </a:lnSpc>
                  <a:buFontTx/>
                  <a:buNone/>
                </a:pPr>
                <a:r>
                  <a:rPr lang="it-IT" sz="4000" dirty="0" err="1" smtClean="0">
                    <a:latin typeface="Cambria" panose="02040503050406030204" pitchFamily="18" charset="0"/>
                    <a:cs typeface="Arial" pitchFamily="34" charset="0"/>
                  </a:rPr>
                  <a:t>Such</a:t>
                </a:r>
                <a:r>
                  <a:rPr lang="it-IT" sz="4000" dirty="0" smtClean="0">
                    <a:latin typeface="Cambria" panose="02040503050406030204" pitchFamily="18" charset="0"/>
                    <a:cs typeface="Arial" pitchFamily="34" charset="0"/>
                  </a:rPr>
                  <a:t> a </a:t>
                </a:r>
                <a:r>
                  <a:rPr lang="it-IT" sz="4000" b="1" i="1" dirty="0" smtClean="0">
                    <a:solidFill>
                      <a:srgbClr val="FF0000"/>
                    </a:solidFill>
                    <a:latin typeface="Cambria" panose="02040503050406030204" pitchFamily="18" charset="0"/>
                    <a:cs typeface="Arial" pitchFamily="34" charset="0"/>
                  </a:rPr>
                  <a:t>g</a:t>
                </a:r>
                <a:r>
                  <a:rPr lang="it-IT" sz="4000" b="1" dirty="0" smtClean="0">
                    <a:latin typeface="Cambria" panose="02040503050406030204" pitchFamily="18" charset="0"/>
                    <a:cs typeface="Arial" pitchFamily="34" charset="0"/>
                  </a:rPr>
                  <a:t> </a:t>
                </a:r>
                <a:r>
                  <a:rPr lang="it-IT" sz="4000" dirty="0" err="1" smtClean="0">
                    <a:latin typeface="Cambria" panose="02040503050406030204" pitchFamily="18" charset="0"/>
                    <a:cs typeface="Arial" pitchFamily="34" charset="0"/>
                  </a:rPr>
                  <a:t>is</a:t>
                </a:r>
                <a:r>
                  <a:rPr lang="it-IT" sz="4000" dirty="0" smtClean="0">
                    <a:latin typeface="Cambria" panose="02040503050406030204" pitchFamily="18" charset="0"/>
                    <a:cs typeface="Arial" pitchFamily="34" charset="0"/>
                  </a:rPr>
                  <a:t> </a:t>
                </a:r>
                <a:r>
                  <a:rPr lang="it-IT" sz="4000" dirty="0" err="1" smtClean="0">
                    <a:latin typeface="Cambria" panose="02040503050406030204" pitchFamily="18" charset="0"/>
                    <a:cs typeface="Arial" pitchFamily="34" charset="0"/>
                  </a:rPr>
                  <a:t>called</a:t>
                </a:r>
                <a:r>
                  <a:rPr lang="it-IT" sz="4000" dirty="0" smtClean="0">
                    <a:latin typeface="Cambria" panose="02040503050406030204" pitchFamily="18" charset="0"/>
                    <a:cs typeface="Arial" pitchFamily="34" charset="0"/>
                  </a:rPr>
                  <a:t> a </a:t>
                </a:r>
                <a:r>
                  <a:rPr lang="it-IT" sz="4000" b="1" dirty="0" err="1" smtClean="0">
                    <a:solidFill>
                      <a:srgbClr val="0070C0"/>
                    </a:solidFill>
                    <a:latin typeface="Cambria" panose="02040503050406030204" pitchFamily="18" charset="0"/>
                    <a:cs typeface="Arial" pitchFamily="34" charset="0"/>
                  </a:rPr>
                  <a:t>generator</a:t>
                </a:r>
                <a:r>
                  <a:rPr lang="it-IT" sz="4000" b="1" dirty="0" smtClean="0">
                    <a:solidFill>
                      <a:srgbClr val="0070C0"/>
                    </a:solidFill>
                    <a:latin typeface="Cambria" panose="02040503050406030204" pitchFamily="18" charset="0"/>
                    <a:cs typeface="Arial" pitchFamily="34" charset="0"/>
                  </a:rPr>
                  <a:t> </a:t>
                </a:r>
                <a:r>
                  <a:rPr lang="it-IT" sz="4000" b="1" dirty="0" err="1" smtClean="0">
                    <a:solidFill>
                      <a:srgbClr val="0070C0"/>
                    </a:solidFill>
                    <a:latin typeface="Cambria" panose="02040503050406030204" pitchFamily="18" charset="0"/>
                    <a:cs typeface="Arial" pitchFamily="34" charset="0"/>
                  </a:rPr>
                  <a:t>of</a:t>
                </a:r>
                <a:r>
                  <a:rPr lang="it-IT" sz="4000" b="1" dirty="0" smtClean="0">
                    <a:latin typeface="Cambria" panose="02040503050406030204" pitchFamily="18" charset="0"/>
                    <a:cs typeface="Arial" pitchFamily="34" charset="0"/>
                  </a:rPr>
                  <a:t> </a:t>
                </a:r>
                <a:r>
                  <a:rPr lang="it-IT" sz="4000" b="1" i="1" dirty="0" smtClean="0">
                    <a:solidFill>
                      <a:srgbClr val="FF0000"/>
                    </a:solidFill>
                    <a:latin typeface="Cambria" panose="02040503050406030204" pitchFamily="18" charset="0"/>
                    <a:cs typeface="Arial" pitchFamily="34" charset="0"/>
                  </a:rPr>
                  <a:t>G</a:t>
                </a:r>
                <a:r>
                  <a:rPr lang="it-IT" sz="4000" b="1" dirty="0" smtClean="0">
                    <a:latin typeface="Cambria" panose="02040503050406030204" pitchFamily="18" charset="0"/>
                    <a:cs typeface="Arial" pitchFamily="34" charset="0"/>
                  </a:rPr>
                  <a:t>.</a:t>
                </a:r>
                <a:endParaRPr lang="ru-RU" sz="4000" dirty="0">
                  <a:latin typeface="Cambria" panose="02040503050406030204" pitchFamily="18" charset="0"/>
                  <a:cs typeface="Arial" pitchFamily="34" charset="0"/>
                </a:endParaRPr>
              </a:p>
            </p:txBody>
          </p:sp>
        </mc:Choice>
        <mc:Fallback xmlns="">
          <p:sp>
            <p:nvSpPr>
              <p:cNvPr id="211972" name="Rectangle 4"/>
              <p:cNvSpPr>
                <a:spLocks noRot="1" noChangeAspect="1" noMove="1" noResize="1" noEditPoints="1" noAdjustHandles="1" noChangeArrowheads="1" noChangeShapeType="1" noTextEdit="1"/>
              </p:cNvSpPr>
              <p:nvPr/>
            </p:nvSpPr>
            <p:spPr bwMode="auto">
              <a:xfrm>
                <a:off x="214282" y="1357298"/>
                <a:ext cx="8715436" cy="3094040"/>
              </a:xfrm>
              <a:prstGeom prst="rect">
                <a:avLst/>
              </a:prstGeom>
              <a:blipFill>
                <a:blip r:embed="rId5"/>
                <a:stretch>
                  <a:fillRect/>
                </a:stretch>
              </a:blipFill>
              <a:ln>
                <a:headEnd/>
                <a:tailEnd/>
              </a:ln>
              <a:effectLst>
                <a:glow rad="228600">
                  <a:schemeClr val="accent5">
                    <a:satMod val="175000"/>
                    <a:alpha val="40000"/>
                  </a:schemeClr>
                </a:glow>
                <a:outerShdw blurRad="40000" dist="20000" dir="5400000" rotWithShape="0">
                  <a:srgbClr val="000000">
                    <a:alpha val="38000"/>
                  </a:srgbClr>
                </a:outerShdw>
              </a:effectLst>
            </p:spPr>
            <p:txBody>
              <a:bodyPr/>
              <a:lstStyle/>
              <a:p>
                <a:r>
                  <a:rPr lang="pl-PL">
                    <a:noFill/>
                  </a:rPr>
                  <a:t> </a:t>
                </a:r>
              </a:p>
            </p:txBody>
          </p:sp>
        </mc:Fallback>
      </mc:AlternateContent>
      <p:sp>
        <p:nvSpPr>
          <p:cNvPr id="211970" name="Rectangle 2"/>
          <p:cNvSpPr>
            <a:spLocks noGrp="1" noChangeArrowheads="1"/>
          </p:cNvSpPr>
          <p:nvPr>
            <p:ph type="title"/>
          </p:nvPr>
        </p:nvSpPr>
        <p:spPr>
          <a:xfrm>
            <a:off x="214282" y="115888"/>
            <a:ext cx="8313768" cy="1143000"/>
          </a:xfrm>
        </p:spPr>
        <p:txBody>
          <a:bodyPr/>
          <a:lstStyle/>
          <a:p>
            <a:pPr algn="l"/>
            <a:r>
              <a:rPr lang="pl-PL" dirty="0"/>
              <a:t>Cyclic groups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1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4" name="Content Placeholder 2"/>
          <p:cNvSpPr>
            <a:spLocks noGrp="1"/>
          </p:cNvSpPr>
          <p:nvPr>
            <p:ph idx="1"/>
          </p:nvPr>
        </p:nvSpPr>
        <p:spPr/>
        <p:txBody>
          <a:bodyPr/>
          <a:lstStyle/>
          <a:p>
            <a:pPr>
              <a:buNone/>
            </a:pPr>
            <a:r>
              <a:rPr lang="en-US" b="1" dirty="0" smtClean="0">
                <a:solidFill>
                  <a:srgbClr val="FF0000"/>
                </a:solidFill>
              </a:rPr>
              <a:t>1</a:t>
            </a:r>
            <a:r>
              <a:rPr lang="en-US" b="1" dirty="0" smtClean="0">
                <a:solidFill>
                  <a:srgbClr val="C00000"/>
                </a:solidFill>
              </a:rPr>
              <a:t> </a:t>
            </a:r>
            <a:r>
              <a:rPr lang="en-US" dirty="0" smtClean="0"/>
              <a:t>is a generator of </a:t>
            </a:r>
            <a:r>
              <a:rPr lang="en-US" b="1" dirty="0" smtClean="0">
                <a:solidFill>
                  <a:srgbClr val="FF0000"/>
                </a:solidFill>
              </a:rPr>
              <a:t>Z</a:t>
            </a:r>
            <a:r>
              <a:rPr lang="en-US" b="1" baseline="-25000" dirty="0" smtClean="0">
                <a:solidFill>
                  <a:srgbClr val="FF0000"/>
                </a:solidFill>
              </a:rPr>
              <a:t>10</a:t>
            </a:r>
            <a:endParaRPr lang="en-US" b="1" dirty="0">
              <a:solidFill>
                <a:srgbClr val="FF0000"/>
              </a:solidFill>
            </a:endParaRPr>
          </a:p>
        </p:txBody>
      </p:sp>
      <p:graphicFrame>
        <p:nvGraphicFramePr>
          <p:cNvPr id="5" name="Diagram 4"/>
          <p:cNvGraphicFramePr/>
          <p:nvPr/>
        </p:nvGraphicFramePr>
        <p:xfrm>
          <a:off x="2714612" y="3071810"/>
          <a:ext cx="3857652" cy="3135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4" name="Content Placeholder 2"/>
          <p:cNvSpPr>
            <a:spLocks noGrp="1"/>
          </p:cNvSpPr>
          <p:nvPr>
            <p:ph idx="1"/>
          </p:nvPr>
        </p:nvSpPr>
        <p:spPr/>
        <p:txBody>
          <a:bodyPr/>
          <a:lstStyle/>
          <a:p>
            <a:pPr>
              <a:buNone/>
            </a:pPr>
            <a:r>
              <a:rPr lang="en-US" b="1" dirty="0" smtClean="0">
                <a:solidFill>
                  <a:srgbClr val="FF0000"/>
                </a:solidFill>
              </a:rPr>
              <a:t>3</a:t>
            </a:r>
            <a:r>
              <a:rPr lang="en-US" b="1" dirty="0" smtClean="0">
                <a:solidFill>
                  <a:srgbClr val="C00000"/>
                </a:solidFill>
              </a:rPr>
              <a:t> </a:t>
            </a:r>
            <a:r>
              <a:rPr lang="en-US" dirty="0" smtClean="0"/>
              <a:t>is a generator of </a:t>
            </a:r>
            <a:r>
              <a:rPr lang="en-US" b="1" dirty="0" smtClean="0">
                <a:solidFill>
                  <a:srgbClr val="FF0000"/>
                </a:solidFill>
              </a:rPr>
              <a:t>Z</a:t>
            </a:r>
            <a:r>
              <a:rPr lang="en-US" b="1" baseline="-25000" dirty="0" smtClean="0">
                <a:solidFill>
                  <a:srgbClr val="FF0000"/>
                </a:solidFill>
              </a:rPr>
              <a:t>10</a:t>
            </a:r>
            <a:endParaRPr lang="en-US" b="1" dirty="0">
              <a:solidFill>
                <a:srgbClr val="FF0000"/>
              </a:solidFill>
            </a:endParaRPr>
          </a:p>
        </p:txBody>
      </p:sp>
      <p:graphicFrame>
        <p:nvGraphicFramePr>
          <p:cNvPr id="5" name="Diagram 4"/>
          <p:cNvGraphicFramePr/>
          <p:nvPr/>
        </p:nvGraphicFramePr>
        <p:xfrm>
          <a:off x="2714612" y="3071810"/>
          <a:ext cx="3857652" cy="3135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p:sp>
        <p:nvSpPr>
          <p:cNvPr id="4" name="Content Placeholder 2"/>
          <p:cNvSpPr>
            <a:spLocks noGrp="1"/>
          </p:cNvSpPr>
          <p:nvPr>
            <p:ph idx="1"/>
          </p:nvPr>
        </p:nvSpPr>
        <p:spPr/>
        <p:txBody>
          <a:bodyPr/>
          <a:lstStyle/>
          <a:p>
            <a:pPr>
              <a:buNone/>
            </a:pPr>
            <a:r>
              <a:rPr lang="en-US" b="1" dirty="0" smtClean="0">
                <a:solidFill>
                  <a:srgbClr val="FF0000"/>
                </a:solidFill>
              </a:rPr>
              <a:t>2</a:t>
            </a:r>
            <a:r>
              <a:rPr lang="en-US" b="1" dirty="0" smtClean="0">
                <a:solidFill>
                  <a:srgbClr val="C00000"/>
                </a:solidFill>
              </a:rPr>
              <a:t> </a:t>
            </a:r>
            <a:r>
              <a:rPr lang="en-US" dirty="0" smtClean="0"/>
              <a:t>is </a:t>
            </a:r>
            <a:r>
              <a:rPr lang="en-US" b="1" u="sng" dirty="0" smtClean="0">
                <a:solidFill>
                  <a:srgbClr val="FF0000"/>
                </a:solidFill>
              </a:rPr>
              <a:t>not</a:t>
            </a:r>
            <a:r>
              <a:rPr lang="en-US" dirty="0" smtClean="0"/>
              <a:t> a generator of </a:t>
            </a:r>
            <a:r>
              <a:rPr lang="en-US" b="1" dirty="0" smtClean="0">
                <a:solidFill>
                  <a:srgbClr val="FF0000"/>
                </a:solidFill>
              </a:rPr>
              <a:t>Z</a:t>
            </a:r>
            <a:r>
              <a:rPr lang="en-US" b="1" baseline="-25000" dirty="0" smtClean="0">
                <a:solidFill>
                  <a:srgbClr val="FF0000"/>
                </a:solidFill>
              </a:rPr>
              <a:t>10</a:t>
            </a:r>
            <a:endParaRPr lang="en-US" b="1" dirty="0">
              <a:solidFill>
                <a:srgbClr val="FF0000"/>
              </a:solidFill>
            </a:endParaRPr>
          </a:p>
        </p:txBody>
      </p:sp>
      <p:graphicFrame>
        <p:nvGraphicFramePr>
          <p:cNvPr id="5" name="Diagram 4"/>
          <p:cNvGraphicFramePr/>
          <p:nvPr/>
        </p:nvGraphicFramePr>
        <p:xfrm>
          <a:off x="2714612" y="3071810"/>
          <a:ext cx="3857652" cy="3135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B1A0CAD-5523-492A-B625-E15035B14EA2}" type="slidenum">
              <a:rPr lang="it-IT"/>
              <a:pPr/>
              <a:t>49</a:t>
            </a:fld>
            <a:endParaRPr lang="it-IT" dirty="0"/>
          </a:p>
        </p:txBody>
      </p:sp>
      <p:sp>
        <p:nvSpPr>
          <p:cNvPr id="217092" name="Rectangle 4"/>
          <p:cNvSpPr>
            <a:spLocks noChangeArrowheads="1"/>
          </p:cNvSpPr>
          <p:nvPr/>
        </p:nvSpPr>
        <p:spPr bwMode="auto">
          <a:xfrm>
            <a:off x="0" y="2636912"/>
            <a:ext cx="9144000" cy="3646509"/>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latin typeface="Cambria" panose="02040503050406030204" pitchFamily="18" charset="0"/>
            </a:endParaRPr>
          </a:p>
        </p:txBody>
      </p:sp>
      <p:sp>
        <p:nvSpPr>
          <p:cNvPr id="217091" name="Rectangle 3"/>
          <p:cNvSpPr>
            <a:spLocks noGrp="1" noChangeArrowheads="1"/>
          </p:cNvSpPr>
          <p:nvPr>
            <p:ph type="body" idx="1"/>
          </p:nvPr>
        </p:nvSpPr>
        <p:spPr>
          <a:xfrm>
            <a:off x="642910" y="571480"/>
            <a:ext cx="7772400" cy="5500726"/>
          </a:xfrm>
        </p:spPr>
        <p:txBody>
          <a:bodyPr>
            <a:normAutofit/>
          </a:bodyPr>
          <a:lstStyle/>
          <a:p>
            <a:pPr>
              <a:lnSpc>
                <a:spcPct val="90000"/>
              </a:lnSpc>
              <a:buFontTx/>
              <a:buNone/>
            </a:pPr>
            <a:r>
              <a:rPr lang="it-IT" sz="2800" b="1" u="sng" dirty="0" err="1" smtClean="0">
                <a:solidFill>
                  <a:srgbClr val="0070C0"/>
                </a:solidFill>
              </a:rPr>
              <a:t>Observation</a:t>
            </a:r>
            <a:endParaRPr lang="pl-PL" sz="2800" b="1" u="sng" dirty="0">
              <a:solidFill>
                <a:srgbClr val="0070C0"/>
              </a:solidFill>
            </a:endParaRPr>
          </a:p>
          <a:p>
            <a:pPr>
              <a:lnSpc>
                <a:spcPct val="90000"/>
              </a:lnSpc>
              <a:buFontTx/>
              <a:buNone/>
            </a:pPr>
            <a:r>
              <a:rPr lang="pl-PL" sz="2800" dirty="0"/>
              <a:t>Every group </a:t>
            </a:r>
            <a:r>
              <a:rPr lang="pl-PL" sz="2800" b="1" dirty="0">
                <a:solidFill>
                  <a:srgbClr val="FF0000"/>
                </a:solidFill>
              </a:rPr>
              <a:t>G</a:t>
            </a:r>
            <a:r>
              <a:rPr lang="pl-PL" sz="2800" dirty="0"/>
              <a:t> of a prime order </a:t>
            </a:r>
            <a:r>
              <a:rPr lang="pl-PL" sz="2800" dirty="0" smtClean="0"/>
              <a:t>is </a:t>
            </a:r>
            <a:r>
              <a:rPr lang="pl-PL" sz="2800" dirty="0"/>
              <a:t>cyclic.</a:t>
            </a:r>
          </a:p>
          <a:p>
            <a:pPr>
              <a:lnSpc>
                <a:spcPct val="90000"/>
              </a:lnSpc>
              <a:buFontTx/>
              <a:buNone/>
            </a:pPr>
            <a:r>
              <a:rPr lang="pl-PL" sz="2800" dirty="0"/>
              <a:t>Every </a:t>
            </a:r>
            <a:r>
              <a:rPr lang="pl-PL" sz="2800" dirty="0" smtClean="0"/>
              <a:t>element</a:t>
            </a:r>
            <a:r>
              <a:rPr lang="it-IT" sz="2800" dirty="0" smtClean="0"/>
              <a:t> </a:t>
            </a:r>
            <a:r>
              <a:rPr lang="it-IT" sz="2800" b="1" i="1" dirty="0" smtClean="0">
                <a:solidFill>
                  <a:srgbClr val="FF0000"/>
                </a:solidFill>
              </a:rPr>
              <a:t>g</a:t>
            </a:r>
            <a:r>
              <a:rPr lang="pl-PL" sz="2800" dirty="0" smtClean="0">
                <a:solidFill>
                  <a:srgbClr val="C00000"/>
                </a:solidFill>
              </a:rPr>
              <a:t> </a:t>
            </a:r>
            <a:r>
              <a:rPr lang="pl-PL" sz="2800" dirty="0" smtClean="0"/>
              <a:t>of </a:t>
            </a:r>
            <a:r>
              <a:rPr lang="pl-PL" sz="2800" b="1" dirty="0">
                <a:solidFill>
                  <a:srgbClr val="FF0000"/>
                </a:solidFill>
              </a:rPr>
              <a:t>G</a:t>
            </a:r>
            <a:r>
              <a:rPr lang="pl-PL" sz="2800" dirty="0"/>
              <a:t>, except the identity is its generator.</a:t>
            </a:r>
          </a:p>
          <a:p>
            <a:pPr>
              <a:lnSpc>
                <a:spcPct val="90000"/>
              </a:lnSpc>
              <a:buFontTx/>
              <a:buNone/>
            </a:pPr>
            <a:endParaRPr lang="pl-PL" sz="2800" dirty="0"/>
          </a:p>
          <a:p>
            <a:pPr>
              <a:lnSpc>
                <a:spcPct val="90000"/>
              </a:lnSpc>
              <a:buFontTx/>
              <a:buNone/>
            </a:pPr>
            <a:r>
              <a:rPr lang="pl-PL" sz="2800" b="1" u="sng" dirty="0">
                <a:solidFill>
                  <a:srgbClr val="0070C0"/>
                </a:solidFill>
              </a:rPr>
              <a:t>Proof</a:t>
            </a:r>
          </a:p>
          <a:p>
            <a:pPr>
              <a:lnSpc>
                <a:spcPct val="90000"/>
              </a:lnSpc>
              <a:buFontTx/>
              <a:buNone/>
            </a:pPr>
            <a:r>
              <a:rPr lang="it-IT" sz="2800" dirty="0" smtClean="0"/>
              <a:t>The </a:t>
            </a:r>
            <a:r>
              <a:rPr lang="it-IT" sz="2800" dirty="0" err="1" smtClean="0"/>
              <a:t>order</a:t>
            </a:r>
            <a:r>
              <a:rPr lang="it-IT" sz="2800" dirty="0" smtClean="0"/>
              <a:t> </a:t>
            </a:r>
            <a:r>
              <a:rPr lang="it-IT" sz="2800" dirty="0" err="1" smtClean="0"/>
              <a:t>of</a:t>
            </a:r>
            <a:r>
              <a:rPr lang="it-IT" sz="2800" dirty="0" smtClean="0"/>
              <a:t> </a:t>
            </a:r>
            <a:r>
              <a:rPr lang="it-IT" sz="2800" b="1" i="1" dirty="0" smtClean="0">
                <a:solidFill>
                  <a:srgbClr val="FF0000"/>
                </a:solidFill>
              </a:rPr>
              <a:t>g</a:t>
            </a:r>
            <a:r>
              <a:rPr lang="it-IT" sz="2800" dirty="0" smtClean="0"/>
              <a:t> </a:t>
            </a:r>
            <a:r>
              <a:rPr lang="it-IT" sz="2800" dirty="0" err="1" smtClean="0"/>
              <a:t>has</a:t>
            </a:r>
            <a:r>
              <a:rPr lang="it-IT" sz="2800" dirty="0" smtClean="0"/>
              <a:t> </a:t>
            </a:r>
            <a:r>
              <a:rPr lang="it-IT" sz="2800" dirty="0" err="1" smtClean="0"/>
              <a:t>to</a:t>
            </a:r>
            <a:r>
              <a:rPr lang="it-IT" sz="2800" dirty="0" smtClean="0"/>
              <a:t> divide </a:t>
            </a:r>
            <a:r>
              <a:rPr lang="it-IT" sz="2800" b="1" i="1" dirty="0" smtClean="0">
                <a:solidFill>
                  <a:srgbClr val="FF0000"/>
                </a:solidFill>
              </a:rPr>
              <a:t>p</a:t>
            </a:r>
            <a:r>
              <a:rPr lang="it-IT" sz="2800" dirty="0" smtClean="0"/>
              <a:t>.</a:t>
            </a:r>
          </a:p>
          <a:p>
            <a:pPr>
              <a:lnSpc>
                <a:spcPct val="90000"/>
              </a:lnSpc>
              <a:buFontTx/>
              <a:buNone/>
            </a:pPr>
            <a:r>
              <a:rPr lang="it-IT" sz="2800" dirty="0" smtClean="0"/>
              <a:t>So, </a:t>
            </a:r>
            <a:r>
              <a:rPr lang="pl-PL" sz="2800" dirty="0" smtClean="0"/>
              <a:t>the </a:t>
            </a:r>
            <a:r>
              <a:rPr lang="pl-PL" sz="2800" dirty="0"/>
              <a:t>only possible orders of </a:t>
            </a:r>
            <a:r>
              <a:rPr lang="pl-PL" sz="2800" b="1" i="1" dirty="0">
                <a:solidFill>
                  <a:srgbClr val="FF0000"/>
                </a:solidFill>
              </a:rPr>
              <a:t>g</a:t>
            </a:r>
            <a:r>
              <a:rPr lang="pl-PL" sz="2800" dirty="0"/>
              <a:t> are </a:t>
            </a:r>
            <a:r>
              <a:rPr lang="pl-PL" sz="2800" b="1" dirty="0">
                <a:solidFill>
                  <a:srgbClr val="FF0000"/>
                </a:solidFill>
              </a:rPr>
              <a:t>1</a:t>
            </a:r>
            <a:r>
              <a:rPr lang="pl-PL" sz="2800" dirty="0"/>
              <a:t> or </a:t>
            </a:r>
            <a:r>
              <a:rPr lang="pl-PL" sz="2800" b="1" i="1" dirty="0">
                <a:solidFill>
                  <a:srgbClr val="FF0000"/>
                </a:solidFill>
              </a:rPr>
              <a:t>p</a:t>
            </a:r>
            <a:r>
              <a:rPr lang="pl-PL" sz="2800" dirty="0" smtClean="0"/>
              <a:t>.</a:t>
            </a:r>
            <a:endParaRPr lang="en-US" sz="2800" dirty="0" smtClean="0"/>
          </a:p>
          <a:p>
            <a:pPr>
              <a:lnSpc>
                <a:spcPct val="90000"/>
              </a:lnSpc>
              <a:buFontTx/>
              <a:buNone/>
            </a:pPr>
            <a:endParaRPr lang="pl-PL" sz="2800" dirty="0"/>
          </a:p>
          <a:p>
            <a:pPr>
              <a:lnSpc>
                <a:spcPct val="90000"/>
              </a:lnSpc>
              <a:buFontTx/>
              <a:buNone/>
            </a:pPr>
            <a:endParaRPr lang="it-IT" sz="2800" dirty="0" smtClean="0"/>
          </a:p>
          <a:p>
            <a:pPr>
              <a:lnSpc>
                <a:spcPct val="90000"/>
              </a:lnSpc>
              <a:buFontTx/>
              <a:buNone/>
            </a:pPr>
            <a:r>
              <a:rPr lang="pl-PL" sz="2800" dirty="0" smtClean="0"/>
              <a:t>Only </a:t>
            </a:r>
            <a:r>
              <a:rPr lang="pl-PL" sz="2800" dirty="0"/>
              <a:t>identity has order </a:t>
            </a:r>
            <a:r>
              <a:rPr lang="pl-PL" sz="2800" b="1" dirty="0">
                <a:solidFill>
                  <a:srgbClr val="FF0000"/>
                </a:solidFill>
              </a:rPr>
              <a:t>1</a:t>
            </a:r>
            <a:r>
              <a:rPr lang="pl-PL" sz="2800" dirty="0"/>
              <a:t>, so all the other elements have order </a:t>
            </a:r>
            <a:r>
              <a:rPr lang="pl-PL" sz="2800" b="1" i="1" dirty="0">
                <a:solidFill>
                  <a:srgbClr val="FF0000"/>
                </a:solidFill>
              </a:rPr>
              <a:t>p</a:t>
            </a:r>
            <a:r>
              <a:rPr lang="pl-PL" sz="2800" dirty="0"/>
              <a:t>.</a:t>
            </a:r>
          </a:p>
          <a:p>
            <a:pPr>
              <a:lnSpc>
                <a:spcPct val="90000"/>
              </a:lnSpc>
              <a:buFontTx/>
              <a:buNone/>
            </a:pPr>
            <a:endParaRPr lang="en-US" sz="2800" dirty="0"/>
          </a:p>
        </p:txBody>
      </p:sp>
      <p:sp>
        <p:nvSpPr>
          <p:cNvPr id="7" name="Rectangular Callout 6"/>
          <p:cNvSpPr/>
          <p:nvPr/>
        </p:nvSpPr>
        <p:spPr>
          <a:xfrm>
            <a:off x="2428860" y="4357694"/>
            <a:ext cx="5429288" cy="571504"/>
          </a:xfrm>
          <a:prstGeom prst="wedgeRectCallout">
            <a:avLst>
              <a:gd name="adj1" fmla="val -22637"/>
              <a:gd name="adj2" fmla="val 10631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latin typeface="Cambria" panose="02040503050406030204" pitchFamily="18" charset="0"/>
              </a:rPr>
              <a:t>Trivial: </a:t>
            </a:r>
            <a:r>
              <a:rPr lang="en-US" sz="2800" b="1" i="1" dirty="0" smtClean="0">
                <a:solidFill>
                  <a:srgbClr val="FF0000"/>
                </a:solidFill>
                <a:latin typeface="Cambria" panose="02040503050406030204" pitchFamily="18" charset="0"/>
              </a:rPr>
              <a:t>x</a:t>
            </a:r>
            <a:r>
              <a:rPr lang="en-US" sz="2800" dirty="0" smtClean="0">
                <a:latin typeface="Cambria" panose="02040503050406030204" pitchFamily="18" charset="0"/>
              </a:rPr>
              <a:t> has “order </a:t>
            </a:r>
            <a:r>
              <a:rPr lang="en-US" sz="2800" b="1" dirty="0" smtClean="0">
                <a:solidFill>
                  <a:srgbClr val="FF0000"/>
                </a:solidFill>
                <a:latin typeface="Cambria" panose="02040503050406030204" pitchFamily="18" charset="0"/>
              </a:rPr>
              <a:t>1</a:t>
            </a:r>
            <a:r>
              <a:rPr lang="en-US" sz="2800" dirty="0" smtClean="0">
                <a:latin typeface="Cambria" panose="02040503050406030204" pitchFamily="18" charset="0"/>
              </a:rPr>
              <a:t>” if </a:t>
            </a:r>
            <a:r>
              <a:rPr lang="en-US" sz="2800" b="1" i="1" dirty="0" smtClean="0">
                <a:solidFill>
                  <a:srgbClr val="FF0000"/>
                </a:solidFill>
                <a:latin typeface="Cambria" panose="02040503050406030204" pitchFamily="18" charset="0"/>
              </a:rPr>
              <a:t>x</a:t>
            </a:r>
            <a:r>
              <a:rPr lang="en-US" sz="2800" b="1" baseline="30000" dirty="0" smtClean="0">
                <a:solidFill>
                  <a:srgbClr val="FF0000"/>
                </a:solidFill>
                <a:latin typeface="Cambria" panose="02040503050406030204" pitchFamily="18" charset="0"/>
              </a:rPr>
              <a:t>1</a:t>
            </a:r>
            <a:r>
              <a:rPr lang="en-US" sz="2800" b="1" dirty="0" smtClean="0">
                <a:solidFill>
                  <a:srgbClr val="FF0000"/>
                </a:solidFill>
                <a:latin typeface="Cambria" panose="02040503050406030204" pitchFamily="18" charset="0"/>
              </a:rPr>
              <a:t> = 1</a:t>
            </a:r>
            <a:endParaRPr lang="en-US" sz="2800" b="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70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70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70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709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709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3E1851-CEAB-4D77-8A62-222F701A9F9F}" type="slidenum">
              <a:rPr lang="it-IT"/>
              <a:pPr/>
              <a:t>5</a:t>
            </a:fld>
            <a:endParaRPr lang="it-IT" dirty="0"/>
          </a:p>
        </p:txBody>
      </p:sp>
      <p:sp>
        <p:nvSpPr>
          <p:cNvPr id="219140" name="Rectangle 4"/>
          <p:cNvSpPr>
            <a:spLocks noChangeArrowheads="1"/>
          </p:cNvSpPr>
          <p:nvPr/>
        </p:nvSpPr>
        <p:spPr bwMode="auto">
          <a:xfrm>
            <a:off x="0" y="2060575"/>
            <a:ext cx="9144000" cy="396081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dirty="0">
              <a:latin typeface="Cambria" panose="02040503050406030204" pitchFamily="18" charset="0"/>
            </a:endParaRPr>
          </a:p>
        </p:txBody>
      </p:sp>
      <p:sp>
        <p:nvSpPr>
          <p:cNvPr id="219138" name="Rectangle 2"/>
          <p:cNvSpPr>
            <a:spLocks noGrp="1" noChangeArrowheads="1"/>
          </p:cNvSpPr>
          <p:nvPr>
            <p:ph type="title"/>
          </p:nvPr>
        </p:nvSpPr>
        <p:spPr>
          <a:xfrm>
            <a:off x="179512" y="274638"/>
            <a:ext cx="8784976" cy="1143000"/>
          </a:xfrm>
        </p:spPr>
        <p:txBody>
          <a:bodyPr>
            <a:normAutofit fontScale="90000"/>
          </a:bodyPr>
          <a:lstStyle/>
          <a:p>
            <a:pPr algn="l"/>
            <a:r>
              <a:rPr lang="pl-PL" sz="4000" dirty="0"/>
              <a:t>Number theory as a source of hard problems</a:t>
            </a:r>
            <a:endParaRPr lang="en-US" sz="4000" dirty="0"/>
          </a:p>
        </p:txBody>
      </p:sp>
      <p:sp>
        <p:nvSpPr>
          <p:cNvPr id="219139" name="Rectangle 3"/>
          <p:cNvSpPr>
            <a:spLocks noGrp="1" noChangeArrowheads="1"/>
          </p:cNvSpPr>
          <p:nvPr>
            <p:ph type="body" idx="1"/>
          </p:nvPr>
        </p:nvSpPr>
        <p:spPr>
          <a:xfrm>
            <a:off x="755650" y="2420938"/>
            <a:ext cx="7772400" cy="3171825"/>
          </a:xfrm>
        </p:spPr>
        <p:txBody>
          <a:bodyPr/>
          <a:lstStyle/>
          <a:p>
            <a:pPr>
              <a:buFontTx/>
              <a:buNone/>
            </a:pPr>
            <a:r>
              <a:rPr lang="en-US" b="1" dirty="0" smtClean="0"/>
              <a:t>In this lecture </a:t>
            </a:r>
            <a:r>
              <a:rPr lang="pl-PL" dirty="0" smtClean="0"/>
              <a:t>we </a:t>
            </a:r>
            <a:r>
              <a:rPr lang="pl-PL" dirty="0"/>
              <a:t>will look at some </a:t>
            </a:r>
            <a:r>
              <a:rPr lang="pl-PL" b="1" dirty="0">
                <a:solidFill>
                  <a:srgbClr val="0070C0"/>
                </a:solidFill>
              </a:rPr>
              <a:t>basic number-theoretic</a:t>
            </a:r>
            <a:r>
              <a:rPr lang="pl-PL" dirty="0">
                <a:solidFill>
                  <a:srgbClr val="0070C0"/>
                </a:solidFill>
              </a:rPr>
              <a:t> </a:t>
            </a:r>
            <a:r>
              <a:rPr lang="pl-PL" dirty="0"/>
              <a:t>problems,</a:t>
            </a:r>
          </a:p>
          <a:p>
            <a:pPr>
              <a:buFontTx/>
              <a:buNone/>
            </a:pPr>
            <a:endParaRPr lang="pl-PL" dirty="0"/>
          </a:p>
          <a:p>
            <a:pPr>
              <a:buFontTx/>
              <a:buNone/>
            </a:pPr>
            <a:r>
              <a:rPr lang="en-US" dirty="0" smtClean="0"/>
              <a:t>identifying </a:t>
            </a:r>
            <a:r>
              <a:rPr lang="pl-PL" dirty="0" smtClean="0"/>
              <a:t>those</a:t>
            </a:r>
            <a:r>
              <a:rPr lang="en-GB" dirty="0" smtClean="0"/>
              <a:t> </a:t>
            </a:r>
            <a:r>
              <a:rPr lang="en-GB" dirty="0"/>
              <a:t>that </a:t>
            </a:r>
            <a:r>
              <a:rPr lang="en-GB" b="1" dirty="0">
                <a:solidFill>
                  <a:schemeClr val="accent6">
                    <a:lumMod val="75000"/>
                  </a:schemeClr>
                </a:solidFill>
              </a:rPr>
              <a:t>may be useful in cryptography</a:t>
            </a:r>
            <a:r>
              <a:rPr lang="en-GB" dirty="0"/>
              <a:t>.</a:t>
            </a:r>
            <a:r>
              <a:rPr lang="pl-PL" dirty="0"/>
              <a:t> </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F247E3-E56C-477B-8EBA-0D993BB0F314}" type="slidenum">
              <a:rPr lang="it-IT"/>
              <a:pPr/>
              <a:t>50</a:t>
            </a:fld>
            <a:endParaRPr lang="it-IT" dirty="0"/>
          </a:p>
        </p:txBody>
      </p:sp>
      <p:sp>
        <p:nvSpPr>
          <p:cNvPr id="218116" name="Rectangle 4"/>
          <p:cNvSpPr>
            <a:spLocks noChangeArrowheads="1"/>
          </p:cNvSpPr>
          <p:nvPr/>
        </p:nvSpPr>
        <p:spPr bwMode="auto">
          <a:xfrm>
            <a:off x="0" y="1357298"/>
            <a:ext cx="9144000" cy="2071702"/>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latin typeface="Cambria" panose="02040503050406030204" pitchFamily="18" charset="0"/>
            </a:endParaRPr>
          </a:p>
        </p:txBody>
      </p:sp>
      <p:sp>
        <p:nvSpPr>
          <p:cNvPr id="218114" name="Rectangle 2"/>
          <p:cNvSpPr>
            <a:spLocks noGrp="1" noChangeArrowheads="1"/>
          </p:cNvSpPr>
          <p:nvPr>
            <p:ph type="title"/>
          </p:nvPr>
        </p:nvSpPr>
        <p:spPr>
          <a:xfrm>
            <a:off x="179512" y="142856"/>
            <a:ext cx="8507288" cy="1143000"/>
          </a:xfrm>
        </p:spPr>
        <p:txBody>
          <a:bodyPr/>
          <a:lstStyle/>
          <a:p>
            <a:pPr algn="l"/>
            <a:r>
              <a:rPr lang="pl-PL" dirty="0"/>
              <a:t>Another fact</a:t>
            </a:r>
            <a:endParaRPr lang="en-US" dirty="0"/>
          </a:p>
        </p:txBody>
      </p:sp>
      <mc:AlternateContent xmlns:mc="http://schemas.openxmlformats.org/markup-compatibility/2006" xmlns:a14="http://schemas.microsoft.com/office/drawing/2010/main">
        <mc:Choice Requires="a14">
          <p:sp>
            <p:nvSpPr>
              <p:cNvPr id="218115" name="Rectangle 3"/>
              <p:cNvSpPr>
                <a:spLocks noGrp="1" noChangeArrowheads="1"/>
              </p:cNvSpPr>
              <p:nvPr>
                <p:ph type="body" idx="1"/>
              </p:nvPr>
            </p:nvSpPr>
            <p:spPr>
              <a:xfrm>
                <a:off x="428596" y="1500174"/>
                <a:ext cx="8229600" cy="2328866"/>
              </a:xfrm>
            </p:spPr>
            <p:txBody>
              <a:bodyPr>
                <a:normAutofit/>
              </a:bodyPr>
              <a:lstStyle/>
              <a:p>
                <a:pPr>
                  <a:buFontTx/>
                  <a:buNone/>
                </a:pPr>
                <a:r>
                  <a:rPr lang="pl-PL" b="1" u="sng" dirty="0" smtClean="0">
                    <a:solidFill>
                      <a:srgbClr val="0070C0"/>
                    </a:solidFill>
                  </a:rPr>
                  <a:t>Theorem</a:t>
                </a:r>
              </a:p>
              <a:p>
                <a:pPr>
                  <a:buFontTx/>
                  <a:buNone/>
                </a:pPr>
                <a:r>
                  <a:rPr lang="pl-PL" dirty="0"/>
                  <a:t>If </a:t>
                </a:r>
                <a:r>
                  <a:rPr lang="pl-PL" b="1" i="1" dirty="0">
                    <a:solidFill>
                      <a:srgbClr val="FF0000"/>
                    </a:solidFill>
                  </a:rPr>
                  <a:t>p</a:t>
                </a:r>
                <a:r>
                  <a:rPr lang="pl-PL" dirty="0"/>
                  <a:t> is prime, then </a:t>
                </a: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𝒑</m:t>
                        </m:r>
                      </m:sub>
                      <m:sup>
                        <m:r>
                          <a:rPr lang="pl-PL" b="1" i="1">
                            <a:solidFill>
                              <a:srgbClr val="FF0000"/>
                            </a:solidFill>
                            <a:latin typeface="Cambria Math" panose="02040503050406030204" pitchFamily="18" charset="0"/>
                          </a:rPr>
                          <m:t>∗</m:t>
                        </m:r>
                      </m:sup>
                    </m:sSubSup>
                  </m:oMath>
                </a14:m>
                <a:r>
                  <a:rPr lang="pl-PL" dirty="0" smtClean="0"/>
                  <a:t> is cyclic</a:t>
                </a:r>
                <a:r>
                  <a:rPr lang="it-IT" dirty="0" smtClean="0"/>
                  <a:t>.</a:t>
                </a:r>
                <a:endParaRPr lang="pl-PL" dirty="0"/>
              </a:p>
              <a:p>
                <a:pPr algn="r">
                  <a:buFontTx/>
                  <a:buNone/>
                </a:pPr>
                <a:r>
                  <a:rPr lang="pl-PL" dirty="0"/>
                  <a:t>We leave it without a proof.</a:t>
                </a:r>
                <a:endParaRPr lang="en-US" dirty="0"/>
              </a:p>
            </p:txBody>
          </p:sp>
        </mc:Choice>
        <mc:Fallback xmlns="">
          <p:sp>
            <p:nvSpPr>
              <p:cNvPr id="218115" name="Rectangle 3"/>
              <p:cNvSpPr>
                <a:spLocks noGrp="1" noRot="1" noChangeAspect="1" noMove="1" noResize="1" noEditPoints="1" noAdjustHandles="1" noChangeArrowheads="1" noChangeShapeType="1" noTextEdit="1"/>
              </p:cNvSpPr>
              <p:nvPr>
                <p:ph type="body" idx="1"/>
              </p:nvPr>
            </p:nvSpPr>
            <p:spPr>
              <a:xfrm>
                <a:off x="428596" y="1500174"/>
                <a:ext cx="8229600" cy="2328866"/>
              </a:xfrm>
              <a:blipFill>
                <a:blip r:embed="rId6"/>
                <a:stretch>
                  <a:fillRect l="-1852" t="-3403" r="-1926"/>
                </a:stretch>
              </a:blipFill>
            </p:spPr>
            <p:txBody>
              <a:bodyPr/>
              <a:lstStyle/>
              <a:p>
                <a:r>
                  <a:rPr lang="pl-PL">
                    <a:noFill/>
                  </a:rPr>
                  <a:t> </a:t>
                </a:r>
              </a:p>
            </p:txBody>
          </p:sp>
        </mc:Fallback>
      </mc:AlternateContent>
      <p:graphicFrame>
        <p:nvGraphicFramePr>
          <p:cNvPr id="7" name="Content Placeholder 3"/>
          <p:cNvGraphicFramePr>
            <a:graphicFrameLocks/>
          </p:cNvGraphicFramePr>
          <p:nvPr/>
        </p:nvGraphicFramePr>
        <p:xfrm>
          <a:off x="5643538" y="3732233"/>
          <a:ext cx="2857552" cy="25542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8" name="Rectangle 7"/>
              <p:cNvSpPr/>
              <p:nvPr/>
            </p:nvSpPr>
            <p:spPr>
              <a:xfrm>
                <a:off x="6549726" y="4500570"/>
                <a:ext cx="1150058" cy="923330"/>
              </a:xfrm>
              <a:prstGeom prst="rect">
                <a:avLst/>
              </a:prstGeom>
            </p:spPr>
            <p:txBody>
              <a:bodyPr wrap="none">
                <a:spAutoFit/>
              </a:bodyPr>
              <a:lstStyle/>
              <a:p>
                <a:pPr algn="ct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𝟕</m:t>
                        </m:r>
                      </m:sub>
                      <m:sup>
                        <m:r>
                          <a:rPr lang="pl-PL" b="1" i="1">
                            <a:solidFill>
                              <a:srgbClr val="FF0000"/>
                            </a:solidFill>
                            <a:latin typeface="Cambria Math" panose="02040503050406030204" pitchFamily="18" charset="0"/>
                          </a:rPr>
                          <m:t>∗</m:t>
                        </m:r>
                      </m:sup>
                    </m:sSubSup>
                  </m:oMath>
                </a14:m>
                <a:r>
                  <a:rPr lang="en-US" b="1" dirty="0" smtClean="0">
                    <a:solidFill>
                      <a:srgbClr val="C00000"/>
                    </a:solidFill>
                    <a:latin typeface="Cambria" panose="02040503050406030204" pitchFamily="18" charset="0"/>
                  </a:rPr>
                  <a:t> </a:t>
                </a:r>
                <a:br>
                  <a:rPr lang="en-US" b="1" dirty="0" smtClean="0">
                    <a:solidFill>
                      <a:srgbClr val="C00000"/>
                    </a:solidFill>
                    <a:latin typeface="Cambria" panose="02040503050406030204" pitchFamily="18" charset="0"/>
                  </a:rPr>
                </a:br>
                <a:r>
                  <a:rPr lang="en-GB" dirty="0" smtClean="0">
                    <a:latin typeface="Cambria" panose="02040503050406030204" pitchFamily="18" charset="0"/>
                    <a:cs typeface="Arial" pitchFamily="34" charset="0"/>
                  </a:rPr>
                  <a:t>generator</a:t>
                </a:r>
              </a:p>
              <a:p>
                <a:pPr algn="ctr">
                  <a:buFontTx/>
                  <a:buNone/>
                </a:pPr>
                <a:r>
                  <a:rPr lang="en-GB" b="1" i="1" dirty="0" smtClean="0">
                    <a:solidFill>
                      <a:srgbClr val="FF0000"/>
                    </a:solidFill>
                    <a:latin typeface="Cambria" panose="02040503050406030204" pitchFamily="18" charset="0"/>
                    <a:cs typeface="Arial" pitchFamily="34" charset="0"/>
                  </a:rPr>
                  <a:t>g</a:t>
                </a:r>
                <a:r>
                  <a:rPr lang="en-GB" b="1" i="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3</a:t>
                </a:r>
              </a:p>
            </p:txBody>
          </p:sp>
        </mc:Choice>
        <mc:Fallback xmlns="">
          <p:sp>
            <p:nvSpPr>
              <p:cNvPr id="8" name="Rectangle 7"/>
              <p:cNvSpPr>
                <a:spLocks noRot="1" noChangeAspect="1" noMove="1" noResize="1" noEditPoints="1" noAdjustHandles="1" noChangeArrowheads="1" noChangeShapeType="1" noTextEdit="1"/>
              </p:cNvSpPr>
              <p:nvPr/>
            </p:nvSpPr>
            <p:spPr>
              <a:xfrm>
                <a:off x="6549726" y="4500570"/>
                <a:ext cx="1150058" cy="923330"/>
              </a:xfrm>
              <a:prstGeom prst="rect">
                <a:avLst/>
              </a:prstGeom>
              <a:blipFill>
                <a:blip r:embed="rId12"/>
                <a:stretch>
                  <a:fillRect l="-4233" r="-5291" b="-8553"/>
                </a:stretch>
              </a:blipFill>
            </p:spPr>
            <p:txBody>
              <a:bodyPr/>
              <a:lstStyle/>
              <a:p>
                <a:r>
                  <a:rPr lang="pl-PL">
                    <a:noFill/>
                  </a:rPr>
                  <a:t> </a:t>
                </a:r>
              </a:p>
            </p:txBody>
          </p:sp>
        </mc:Fallback>
      </mc:AlternateContent>
      <p:graphicFrame>
        <p:nvGraphicFramePr>
          <p:cNvPr id="9" name="Diagram 8"/>
          <p:cNvGraphicFramePr/>
          <p:nvPr/>
        </p:nvGraphicFramePr>
        <p:xfrm>
          <a:off x="2571736" y="3786190"/>
          <a:ext cx="2857520" cy="24923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mc:AlternateContent xmlns:mc="http://schemas.openxmlformats.org/markup-compatibility/2006" xmlns:a14="http://schemas.microsoft.com/office/drawing/2010/main">
        <mc:Choice Requires="a14">
          <p:sp>
            <p:nvSpPr>
              <p:cNvPr id="10" name="Rectangle 9"/>
              <p:cNvSpPr/>
              <p:nvPr/>
            </p:nvSpPr>
            <p:spPr>
              <a:xfrm>
                <a:off x="3406454" y="4572008"/>
                <a:ext cx="1150058" cy="923330"/>
              </a:xfrm>
              <a:prstGeom prst="rect">
                <a:avLst/>
              </a:prstGeom>
            </p:spPr>
            <p:txBody>
              <a:bodyPr wrap="none">
                <a:spAutoFit/>
              </a:bodyPr>
              <a:lstStyle/>
              <a:p>
                <a:pPr algn="ctr">
                  <a:buFontTx/>
                  <a:buNone/>
                </a:pPr>
                <a14:m>
                  <m:oMathPara xmlns:m="http://schemas.openxmlformats.org/officeDocument/2006/math">
                    <m:oMathParaPr>
                      <m:jc m:val="centerGroup"/>
                    </m:oMathParaPr>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𝟏𝟏</m:t>
                          </m:r>
                        </m:sub>
                        <m:sup>
                          <m:r>
                            <a:rPr lang="pl-PL" b="1" i="1">
                              <a:solidFill>
                                <a:srgbClr val="FF0000"/>
                              </a:solidFill>
                              <a:latin typeface="Cambria Math" panose="02040503050406030204" pitchFamily="18" charset="0"/>
                            </a:rPr>
                            <m:t>∗</m:t>
                          </m:r>
                        </m:sup>
                      </m:sSubSup>
                    </m:oMath>
                  </m:oMathPara>
                </a14:m>
                <a:r>
                  <a:rPr lang="en-US" b="1" dirty="0" smtClean="0">
                    <a:solidFill>
                      <a:srgbClr val="C00000"/>
                    </a:solidFill>
                    <a:latin typeface="Cambria" panose="02040503050406030204" pitchFamily="18" charset="0"/>
                  </a:rPr>
                  <a:t/>
                </a:r>
                <a:br>
                  <a:rPr lang="en-US" b="1" dirty="0" smtClean="0">
                    <a:solidFill>
                      <a:srgbClr val="C00000"/>
                    </a:solidFill>
                    <a:latin typeface="Cambria" panose="02040503050406030204" pitchFamily="18" charset="0"/>
                  </a:rPr>
                </a:br>
                <a:r>
                  <a:rPr lang="en-GB" dirty="0" smtClean="0">
                    <a:latin typeface="Cambria" panose="02040503050406030204" pitchFamily="18" charset="0"/>
                    <a:cs typeface="Arial" pitchFamily="34" charset="0"/>
                  </a:rPr>
                  <a:t>generator</a:t>
                </a:r>
              </a:p>
              <a:p>
                <a:pPr algn="ctr">
                  <a:buFontTx/>
                  <a:buNone/>
                </a:pPr>
                <a:r>
                  <a:rPr lang="en-GB" b="1" i="1" dirty="0" smtClean="0">
                    <a:solidFill>
                      <a:srgbClr val="FF0000"/>
                    </a:solidFill>
                    <a:latin typeface="Cambria" panose="02040503050406030204" pitchFamily="18" charset="0"/>
                    <a:cs typeface="Arial" pitchFamily="34" charset="0"/>
                  </a:rPr>
                  <a:t>g</a:t>
                </a:r>
                <a:r>
                  <a:rPr lang="en-GB" b="1" baseline="30000" dirty="0" smtClean="0">
                    <a:solidFill>
                      <a:srgbClr val="FF0000"/>
                    </a:solidFill>
                    <a:latin typeface="Cambria" panose="02040503050406030204" pitchFamily="18" charset="0"/>
                    <a:cs typeface="Arial" pitchFamily="34" charset="0"/>
                  </a:rPr>
                  <a:t> </a:t>
                </a:r>
                <a:r>
                  <a:rPr lang="en-GB" b="1" dirty="0" smtClean="0">
                    <a:solidFill>
                      <a:srgbClr val="FF0000"/>
                    </a:solidFill>
                    <a:latin typeface="Cambria" panose="02040503050406030204" pitchFamily="18" charset="0"/>
                    <a:cs typeface="Arial" pitchFamily="34" charset="0"/>
                  </a:rPr>
                  <a:t>= 2</a:t>
                </a:r>
              </a:p>
            </p:txBody>
          </p:sp>
        </mc:Choice>
        <mc:Fallback xmlns="">
          <p:sp>
            <p:nvSpPr>
              <p:cNvPr id="10" name="Rectangle 9"/>
              <p:cNvSpPr>
                <a:spLocks noRot="1" noChangeAspect="1" noMove="1" noResize="1" noEditPoints="1" noAdjustHandles="1" noChangeArrowheads="1" noChangeShapeType="1" noTextEdit="1"/>
              </p:cNvSpPr>
              <p:nvPr/>
            </p:nvSpPr>
            <p:spPr>
              <a:xfrm>
                <a:off x="3406454" y="4572008"/>
                <a:ext cx="1150058" cy="923330"/>
              </a:xfrm>
              <a:prstGeom prst="rect">
                <a:avLst/>
              </a:prstGeom>
              <a:blipFill>
                <a:blip r:embed="rId18"/>
                <a:stretch>
                  <a:fillRect l="-4255" r="-5851" b="-9272"/>
                </a:stretch>
              </a:blipFill>
            </p:spPr>
            <p:txBody>
              <a:bodyPr/>
              <a:lstStyle/>
              <a:p>
                <a:r>
                  <a:rPr lang="pl-PL">
                    <a:noFill/>
                  </a:rPr>
                  <a:t> </a:t>
                </a:r>
              </a:p>
            </p:txBody>
          </p:sp>
        </mc:Fallback>
      </mc:AlternateContent>
      <p:sp>
        <p:nvSpPr>
          <p:cNvPr id="11" name="TextBox 10"/>
          <p:cNvSpPr txBox="1"/>
          <p:nvPr/>
        </p:nvSpPr>
        <p:spPr>
          <a:xfrm>
            <a:off x="285720" y="4071942"/>
            <a:ext cx="2000264" cy="923330"/>
          </a:xfrm>
          <a:prstGeom prst="rect">
            <a:avLst/>
          </a:prstGeom>
          <a:noFill/>
        </p:spPr>
        <p:txBody>
          <a:bodyPr wrap="square" rtlCol="0">
            <a:spAutoFit/>
          </a:bodyPr>
          <a:lstStyle/>
          <a:p>
            <a:r>
              <a:rPr lang="it-IT" dirty="0" err="1" smtClean="0">
                <a:latin typeface="Cambria" panose="02040503050406030204" pitchFamily="18" charset="0"/>
              </a:rPr>
              <a:t>We</a:t>
            </a:r>
            <a:r>
              <a:rPr lang="it-IT" dirty="0" smtClean="0">
                <a:latin typeface="Cambria" panose="02040503050406030204" pitchFamily="18" charset="0"/>
              </a:rPr>
              <a:t> </a:t>
            </a:r>
            <a:r>
              <a:rPr lang="it-IT" dirty="0" err="1" smtClean="0">
                <a:latin typeface="Cambria" panose="02040503050406030204" pitchFamily="18" charset="0"/>
              </a:rPr>
              <a:t>verified</a:t>
            </a:r>
            <a:r>
              <a:rPr lang="it-IT" dirty="0" smtClean="0">
                <a:latin typeface="Cambria" panose="02040503050406030204" pitchFamily="18" charset="0"/>
              </a:rPr>
              <a:t> </a:t>
            </a:r>
            <a:r>
              <a:rPr lang="it-IT" dirty="0" err="1" smtClean="0">
                <a:latin typeface="Cambria" panose="02040503050406030204" pitchFamily="18" charset="0"/>
              </a:rPr>
              <a:t>that</a:t>
            </a:r>
            <a:r>
              <a:rPr lang="it-IT" dirty="0" smtClean="0">
                <a:latin typeface="Cambria" panose="02040503050406030204" pitchFamily="18" charset="0"/>
              </a:rPr>
              <a:t> </a:t>
            </a:r>
            <a:r>
              <a:rPr lang="it-IT" dirty="0" err="1" smtClean="0">
                <a:latin typeface="Cambria" panose="02040503050406030204" pitchFamily="18" charset="0"/>
              </a:rPr>
              <a:t>it</a:t>
            </a:r>
            <a:r>
              <a:rPr lang="it-IT" dirty="0" smtClean="0">
                <a:latin typeface="Cambria" panose="02040503050406030204" pitchFamily="18" charset="0"/>
              </a:rPr>
              <a:t> </a:t>
            </a:r>
            <a:r>
              <a:rPr lang="it-IT" dirty="0" err="1" smtClean="0">
                <a:latin typeface="Cambria" panose="02040503050406030204" pitchFamily="18" charset="0"/>
              </a:rPr>
              <a:t>is</a:t>
            </a:r>
            <a:r>
              <a:rPr lang="it-IT" dirty="0" smtClean="0">
                <a:latin typeface="Cambria" panose="02040503050406030204" pitchFamily="18" charset="0"/>
              </a:rPr>
              <a:t> </a:t>
            </a:r>
            <a:r>
              <a:rPr lang="it-IT" dirty="0" err="1" smtClean="0">
                <a:latin typeface="Cambria" panose="02040503050406030204" pitchFamily="18" charset="0"/>
              </a:rPr>
              <a:t>true</a:t>
            </a:r>
            <a:r>
              <a:rPr lang="it-IT" dirty="0" smtClean="0">
                <a:latin typeface="Cambria" panose="02040503050406030204" pitchFamily="18" charset="0"/>
              </a:rPr>
              <a:t> </a:t>
            </a:r>
            <a:r>
              <a:rPr lang="it-IT" dirty="0" err="1" smtClean="0">
                <a:latin typeface="Cambria" panose="02040503050406030204" pitchFamily="18" charset="0"/>
              </a:rPr>
              <a:t>for</a:t>
            </a:r>
            <a:r>
              <a:rPr lang="it-IT" dirty="0" smtClean="0">
                <a:latin typeface="Cambria" panose="02040503050406030204" pitchFamily="18" charset="0"/>
              </a:rPr>
              <a:t> </a:t>
            </a:r>
            <a:r>
              <a:rPr lang="it-IT" b="1" i="1" dirty="0" smtClean="0">
                <a:solidFill>
                  <a:srgbClr val="FF0000"/>
                </a:solidFill>
                <a:latin typeface="Cambria" panose="02040503050406030204" pitchFamily="18" charset="0"/>
              </a:rPr>
              <a:t>p</a:t>
            </a:r>
            <a:r>
              <a:rPr lang="it-IT" b="1" dirty="0" smtClean="0">
                <a:solidFill>
                  <a:srgbClr val="FF0000"/>
                </a:solidFill>
                <a:latin typeface="Cambria" panose="02040503050406030204" pitchFamily="18" charset="0"/>
              </a:rPr>
              <a:t>=11</a:t>
            </a:r>
            <a:r>
              <a:rPr lang="it-IT" dirty="0" smtClean="0">
                <a:latin typeface="Cambria" panose="02040503050406030204" pitchFamily="18" charset="0"/>
              </a:rPr>
              <a:t> and </a:t>
            </a:r>
            <a:r>
              <a:rPr lang="it-IT" b="1" i="1" dirty="0" smtClean="0">
                <a:solidFill>
                  <a:srgbClr val="FF0000"/>
                </a:solidFill>
                <a:latin typeface="Cambria" panose="02040503050406030204" pitchFamily="18" charset="0"/>
              </a:rPr>
              <a:t>p</a:t>
            </a:r>
            <a:r>
              <a:rPr lang="it-IT" b="1" dirty="0" smtClean="0">
                <a:solidFill>
                  <a:srgbClr val="FF0000"/>
                </a:solidFill>
                <a:latin typeface="Cambria" panose="02040503050406030204" pitchFamily="18" charset="0"/>
              </a:rPr>
              <a:t>=7</a:t>
            </a:r>
            <a:r>
              <a:rPr lang="it-IT" dirty="0" smtClean="0">
                <a:latin typeface="Cambria" panose="02040503050406030204" pitchFamily="18" charset="0"/>
              </a:rPr>
              <a:t>.</a:t>
            </a:r>
            <a:endParaRPr lang="en-US"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Graphic spid="9" grpId="0">
        <p:bldAsOne/>
      </p:bldGraphic>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pPr algn="l"/>
            <a:r>
              <a:rPr lang="it-IT" dirty="0" err="1" smtClean="0"/>
              <a:t>Of</a:t>
            </a:r>
            <a:r>
              <a:rPr lang="it-IT" dirty="0" smtClean="0"/>
              <a:t> </a:t>
            </a:r>
            <a:r>
              <a:rPr lang="it-IT" dirty="0" err="1" smtClean="0"/>
              <a:t>course</a:t>
            </a:r>
            <a:r>
              <a:rPr lang="it-IT"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None/>
                </a:pPr>
                <a:r>
                  <a:rPr lang="it-IT" dirty="0" smtClean="0"/>
                  <a:t>Not </a:t>
                </a:r>
                <a:r>
                  <a:rPr lang="it-IT" dirty="0" err="1" smtClean="0"/>
                  <a:t>every</a:t>
                </a:r>
                <a:r>
                  <a:rPr lang="it-IT" dirty="0" smtClean="0"/>
                  <a:t> </a:t>
                </a:r>
                <a:r>
                  <a:rPr lang="it-IT" dirty="0" err="1" smtClean="0"/>
                  <a:t>element</a:t>
                </a:r>
                <a:r>
                  <a:rPr lang="it-IT" dirty="0" smtClean="0"/>
                  <a:t> </a:t>
                </a:r>
                <a:r>
                  <a:rPr lang="it-IT" dirty="0" err="1" smtClean="0"/>
                  <a:t>of</a:t>
                </a:r>
                <a:endParaRPr lang="it-IT" dirty="0" smtClean="0"/>
              </a:p>
              <a:p>
                <a:pPr algn="ctr">
                  <a:buNone/>
                </a:pP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𝒑</m:t>
                        </m:r>
                      </m:sub>
                      <m:sup>
                        <m:r>
                          <a:rPr lang="pl-PL" b="1" i="1">
                            <a:solidFill>
                              <a:srgbClr val="FF0000"/>
                            </a:solidFill>
                            <a:latin typeface="Cambria Math" panose="02040503050406030204" pitchFamily="18" charset="0"/>
                          </a:rPr>
                          <m:t>∗</m:t>
                        </m:r>
                      </m:sup>
                    </m:sSubSup>
                  </m:oMath>
                </a14:m>
                <a:r>
                  <a:rPr lang="it-IT" b="1" baseline="30000" dirty="0" smtClean="0">
                    <a:solidFill>
                      <a:srgbClr val="C00000"/>
                    </a:solidFill>
                  </a:rPr>
                  <a:t> </a:t>
                </a:r>
              </a:p>
              <a:p>
                <a:pPr>
                  <a:buNone/>
                </a:pPr>
                <a:r>
                  <a:rPr lang="it-IT" dirty="0" err="1" smtClean="0"/>
                  <a:t>is</a:t>
                </a:r>
                <a:r>
                  <a:rPr lang="it-IT" dirty="0" smtClean="0"/>
                  <a:t> </a:t>
                </a:r>
                <a:r>
                  <a:rPr lang="it-IT" dirty="0" err="1" smtClean="0"/>
                  <a:t>its</a:t>
                </a:r>
                <a:r>
                  <a:rPr lang="it-IT" dirty="0" smtClean="0"/>
                  <a:t> </a:t>
                </a:r>
                <a:r>
                  <a:rPr lang="it-IT" dirty="0" err="1" smtClean="0"/>
                  <a:t>generator</a:t>
                </a:r>
                <a:r>
                  <a:rPr lang="it-IT" dirty="0" smtClean="0"/>
                  <a:t>.</a:t>
                </a:r>
              </a:p>
              <a:p>
                <a:pPr>
                  <a:buNone/>
                </a:pPr>
                <a:r>
                  <a:rPr lang="it-IT" dirty="0" err="1" smtClean="0"/>
                  <a:t>For</a:t>
                </a:r>
                <a:r>
                  <a:rPr lang="it-IT" dirty="0" smtClean="0"/>
                  <a:t> </a:t>
                </a:r>
                <a:r>
                  <a:rPr lang="it-IT" dirty="0" err="1" smtClean="0"/>
                  <a:t>example</a:t>
                </a:r>
                <a:r>
                  <a:rPr lang="it-IT" dirty="0" smtClean="0"/>
                  <a:t>:</a:t>
                </a:r>
              </a:p>
              <a:p>
                <a:pPr algn="ctr">
                  <a:buNone/>
                </a:pPr>
                <a:r>
                  <a:rPr lang="it-IT" b="1" i="1" dirty="0" smtClean="0">
                    <a:solidFill>
                      <a:srgbClr val="FF0000"/>
                    </a:solidFill>
                  </a:rPr>
                  <a:t>p</a:t>
                </a:r>
                <a:r>
                  <a:rPr lang="it-IT" b="1" dirty="0" smtClean="0">
                    <a:solidFill>
                      <a:srgbClr val="FF0000"/>
                    </a:solidFill>
                  </a:rPr>
                  <a:t>-1</a:t>
                </a:r>
              </a:p>
              <a:p>
                <a:pPr>
                  <a:buNone/>
                </a:pPr>
                <a:r>
                  <a:rPr lang="it-IT" dirty="0" smtClean="0"/>
                  <a:t>has order </a:t>
                </a:r>
                <a:r>
                  <a:rPr lang="it-IT" b="1" dirty="0" smtClean="0">
                    <a:solidFill>
                      <a:srgbClr val="FF0000"/>
                    </a:solidFill>
                  </a:rPr>
                  <a:t>2</a:t>
                </a:r>
                <a:r>
                  <a:rPr lang="it-IT" b="1" dirty="0" smtClean="0">
                    <a:solidFill>
                      <a:srgbClr val="C00000"/>
                    </a:solidFill>
                  </a:rPr>
                  <a:t> </a:t>
                </a:r>
                <a:r>
                  <a:rPr lang="it-IT" dirty="0" smtClean="0"/>
                  <a:t>because</a:t>
                </a:r>
                <a:endParaRPr lang="pl-PL" dirty="0" smtClean="0"/>
              </a:p>
              <a:p>
                <a:pPr>
                  <a:buNone/>
                </a:pPr>
                <a14:m>
                  <m:oMathPara xmlns:m="http://schemas.openxmlformats.org/officeDocument/2006/math">
                    <m:oMathParaPr>
                      <m:jc m:val="centerGroup"/>
                    </m:oMathParaPr>
                    <m:oMath xmlns:m="http://schemas.openxmlformats.org/officeDocument/2006/math">
                      <m:sSup>
                        <m:sSupPr>
                          <m:ctrlPr>
                            <a:rPr lang="pl-PL" b="1" i="1" smtClean="0">
                              <a:solidFill>
                                <a:srgbClr val="FF0000"/>
                              </a:solidFill>
                              <a:latin typeface="Cambria Math" panose="02040503050406030204" pitchFamily="18" charset="0"/>
                            </a:rPr>
                          </m:ctrlPr>
                        </m:sSupPr>
                        <m:e>
                          <m:d>
                            <m:dPr>
                              <m:ctrlPr>
                                <a:rPr lang="pl-PL" b="1" i="1" smtClean="0">
                                  <a:solidFill>
                                    <a:srgbClr val="FF0000"/>
                                  </a:solidFill>
                                  <a:latin typeface="Cambria Math" panose="02040503050406030204" pitchFamily="18" charset="0"/>
                                </a:rPr>
                              </m:ctrlPr>
                            </m:dPr>
                            <m:e>
                              <m:r>
                                <a:rPr lang="pl-PL" b="1" i="1" smtClean="0">
                                  <a:solidFill>
                                    <a:srgbClr val="FF0000"/>
                                  </a:solidFill>
                                  <a:latin typeface="Cambria Math" panose="02040503050406030204" pitchFamily="18" charset="0"/>
                                </a:rPr>
                                <m:t>𝒑</m:t>
                              </m:r>
                              <m:r>
                                <a:rPr lang="pl-PL" b="1" i="1" smtClean="0">
                                  <a:solidFill>
                                    <a:srgbClr val="FF0000"/>
                                  </a:solidFill>
                                  <a:latin typeface="Cambria Math" panose="02040503050406030204" pitchFamily="18" charset="0"/>
                                </a:rPr>
                                <m:t>−</m:t>
                              </m:r>
                              <m:r>
                                <a:rPr lang="pl-PL" b="1" i="1" smtClean="0">
                                  <a:solidFill>
                                    <a:srgbClr val="FF0000"/>
                                  </a:solidFill>
                                  <a:latin typeface="Cambria Math" panose="02040503050406030204" pitchFamily="18" charset="0"/>
                                </a:rPr>
                                <m:t>𝟏</m:t>
                              </m:r>
                            </m:e>
                          </m:d>
                        </m:e>
                        <m:sup>
                          <m:r>
                            <a:rPr lang="pl-PL" b="1" i="1" smtClean="0">
                              <a:solidFill>
                                <a:srgbClr val="FF0000"/>
                              </a:solidFill>
                              <a:latin typeface="Cambria Math" panose="02040503050406030204" pitchFamily="18" charset="0"/>
                            </a:rPr>
                            <m:t>𝟐</m:t>
                          </m:r>
                        </m:sup>
                      </m:sSup>
                      <m:r>
                        <a:rPr lang="pl-PL" b="1" i="1" smtClean="0">
                          <a:solidFill>
                            <a:srgbClr val="FF0000"/>
                          </a:solidFill>
                          <a:latin typeface="Cambria Math" panose="02040503050406030204" pitchFamily="18" charset="0"/>
                        </a:rPr>
                        <m:t>=</m:t>
                      </m:r>
                      <m:sSup>
                        <m:sSupPr>
                          <m:ctrlPr>
                            <a:rPr lang="pl-PL" b="1" i="1" smtClean="0">
                              <a:solidFill>
                                <a:srgbClr val="FF0000"/>
                              </a:solidFill>
                              <a:latin typeface="Cambria Math" panose="02040503050406030204" pitchFamily="18" charset="0"/>
                            </a:rPr>
                          </m:ctrlPr>
                        </m:sSupPr>
                        <m:e>
                          <m:r>
                            <a:rPr lang="pl-PL" b="1" i="1" smtClean="0">
                              <a:solidFill>
                                <a:srgbClr val="FF0000"/>
                              </a:solidFill>
                              <a:latin typeface="Cambria Math" panose="02040503050406030204" pitchFamily="18" charset="0"/>
                            </a:rPr>
                            <m:t>𝒑</m:t>
                          </m:r>
                        </m:e>
                        <m:sup>
                          <m:r>
                            <a:rPr lang="pl-PL" b="1" i="1" smtClean="0">
                              <a:solidFill>
                                <a:srgbClr val="FF0000"/>
                              </a:solidFill>
                              <a:latin typeface="Cambria Math" panose="02040503050406030204" pitchFamily="18" charset="0"/>
                            </a:rPr>
                            <m:t>𝟐</m:t>
                          </m:r>
                        </m:sup>
                      </m:sSup>
                      <m:r>
                        <a:rPr lang="pl-PL" b="1" i="1" smtClean="0">
                          <a:solidFill>
                            <a:srgbClr val="FF0000"/>
                          </a:solidFill>
                          <a:latin typeface="Cambria Math" panose="02040503050406030204" pitchFamily="18" charset="0"/>
                        </a:rPr>
                        <m:t>−</m:t>
                      </m:r>
                      <m:r>
                        <a:rPr lang="pl-PL" b="1" i="1" smtClean="0">
                          <a:solidFill>
                            <a:srgbClr val="FF0000"/>
                          </a:solidFill>
                          <a:latin typeface="Cambria Math" panose="02040503050406030204" pitchFamily="18" charset="0"/>
                        </a:rPr>
                        <m:t>𝟐</m:t>
                      </m:r>
                      <m:r>
                        <a:rPr lang="pl-PL" b="1" i="1" smtClean="0">
                          <a:solidFill>
                            <a:srgbClr val="FF0000"/>
                          </a:solidFill>
                          <a:latin typeface="Cambria Math" panose="02040503050406030204" pitchFamily="18" charset="0"/>
                        </a:rPr>
                        <m:t>𝒑</m:t>
                      </m:r>
                      <m:r>
                        <a:rPr lang="pl-PL" b="1" i="1" smtClean="0">
                          <a:solidFill>
                            <a:srgbClr val="FF0000"/>
                          </a:solidFill>
                          <a:latin typeface="Cambria Math" panose="02040503050406030204" pitchFamily="18" charset="0"/>
                        </a:rPr>
                        <m:t>+</m:t>
                      </m:r>
                      <m:r>
                        <a:rPr lang="pl-PL" b="1" i="1" smtClean="0">
                          <a:solidFill>
                            <a:srgbClr val="FF0000"/>
                          </a:solidFill>
                          <a:latin typeface="Cambria Math" panose="02040503050406030204" pitchFamily="18" charset="0"/>
                        </a:rPr>
                        <m:t>𝟏</m:t>
                      </m:r>
                      <m:r>
                        <a:rPr lang="pl-PL" b="1" i="1" smtClean="0">
                          <a:solidFill>
                            <a:srgbClr val="FF0000"/>
                          </a:solidFill>
                          <a:latin typeface="Cambria Math" panose="02040503050406030204" pitchFamily="18" charset="0"/>
                        </a:rPr>
                        <m:t>=</m:t>
                      </m:r>
                      <m:r>
                        <a:rPr lang="pl-PL" b="1" i="1" smtClean="0">
                          <a:solidFill>
                            <a:srgbClr val="FF0000"/>
                          </a:solidFill>
                          <a:latin typeface="Cambria Math" panose="02040503050406030204" pitchFamily="18" charset="0"/>
                        </a:rPr>
                        <m:t>𝟏</m:t>
                      </m:r>
                      <m:r>
                        <a:rPr lang="pl-PL" b="1" i="1" smtClean="0">
                          <a:solidFill>
                            <a:srgbClr val="FF0000"/>
                          </a:solidFill>
                          <a:latin typeface="Cambria Math" panose="02040503050406030204" pitchFamily="18" charset="0"/>
                        </a:rPr>
                        <m:t> (</m:t>
                      </m:r>
                      <m:r>
                        <a:rPr lang="pl-PL" b="1" i="0" smtClean="0">
                          <a:solidFill>
                            <a:srgbClr val="FF0000"/>
                          </a:solidFill>
                          <a:latin typeface="Cambria Math" panose="02040503050406030204" pitchFamily="18" charset="0"/>
                        </a:rPr>
                        <m:t>𝐦𝐨𝐝</m:t>
                      </m:r>
                      <m:r>
                        <a:rPr lang="pl-PL" b="1" i="0" smtClean="0">
                          <a:solidFill>
                            <a:srgbClr val="FF0000"/>
                          </a:solidFill>
                          <a:latin typeface="Cambria Math" panose="02040503050406030204" pitchFamily="18" charset="0"/>
                        </a:rPr>
                        <m:t> </m:t>
                      </m:r>
                      <m:r>
                        <a:rPr lang="pl-PL" b="1" i="1" smtClean="0">
                          <a:solidFill>
                            <a:srgbClr val="FF0000"/>
                          </a:solidFill>
                          <a:latin typeface="Cambria Math" panose="02040503050406030204" pitchFamily="18" charset="0"/>
                        </a:rPr>
                        <m:t>𝒑</m:t>
                      </m:r>
                      <m:r>
                        <a:rPr lang="pl-PL" b="1" i="1" smtClean="0">
                          <a:solidFill>
                            <a:srgbClr val="FF0000"/>
                          </a:solidFill>
                          <a:latin typeface="Cambria Math" panose="02040503050406030204" pitchFamily="18" charset="0"/>
                        </a:rPr>
                        <m:t>)</m:t>
                      </m:r>
                    </m:oMath>
                  </m:oMathPara>
                </a14:m>
                <a:endParaRPr lang="it-IT" b="1" dirty="0" smtClean="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1852" t="-1752"/>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472518" cy="1143000"/>
          </a:xfrm>
        </p:spPr>
        <p:txBody>
          <a:bodyPr>
            <a:normAutofit fontScale="90000"/>
          </a:bodyPr>
          <a:lstStyle/>
          <a:p>
            <a:pPr algn="l"/>
            <a:r>
              <a:rPr lang="it-IT" dirty="0" err="1" smtClean="0"/>
              <a:t>Example</a:t>
            </a:r>
            <a:r>
              <a:rPr lang="it-IT" dirty="0" smtClean="0"/>
              <a:t> </a:t>
            </a:r>
            <a:r>
              <a:rPr lang="it-IT" dirty="0" err="1" smtClean="0"/>
              <a:t>of</a:t>
            </a:r>
            <a:r>
              <a:rPr lang="it-IT" dirty="0" smtClean="0"/>
              <a:t> a </a:t>
            </a:r>
            <a:r>
              <a:rPr lang="it-IT" dirty="0" err="1" smtClean="0"/>
              <a:t>group</a:t>
            </a:r>
            <a:r>
              <a:rPr lang="it-IT" dirty="0" smtClean="0"/>
              <a:t> </a:t>
            </a:r>
            <a:r>
              <a:rPr lang="it-IT" dirty="0" err="1" smtClean="0"/>
              <a:t>that</a:t>
            </a:r>
            <a:r>
              <a:rPr lang="it-IT" dirty="0" smtClean="0"/>
              <a:t> </a:t>
            </a:r>
            <a:r>
              <a:rPr lang="it-IT" dirty="0" err="1" smtClean="0"/>
              <a:t>is</a:t>
            </a:r>
            <a:r>
              <a:rPr lang="it-IT" dirty="0" smtClean="0"/>
              <a:t> </a:t>
            </a:r>
            <a:r>
              <a:rPr lang="it-IT" dirty="0" err="1" smtClean="0"/>
              <a:t>not</a:t>
            </a:r>
            <a:r>
              <a:rPr lang="it-IT" dirty="0" smtClean="0"/>
              <a:t> </a:t>
            </a:r>
            <a:r>
              <a:rPr lang="it-IT" dirty="0" err="1" smtClean="0"/>
              <a:t>cyclic</a:t>
            </a:r>
            <a:endParaRPr lang="en-US" dirty="0"/>
          </a:p>
        </p:txBody>
      </p:sp>
      <p:graphicFrame>
        <p:nvGraphicFramePr>
          <p:cNvPr id="4" name="Group 3"/>
          <p:cNvGraphicFramePr>
            <a:graphicFrameLocks/>
          </p:cNvGraphicFramePr>
          <p:nvPr>
            <p:extLst>
              <p:ext uri="{D42A27DB-BD31-4B8C-83A1-F6EECF244321}">
                <p14:modId xmlns:p14="http://schemas.microsoft.com/office/powerpoint/2010/main" val="3797885366"/>
              </p:ext>
            </p:extLst>
          </p:nvPr>
        </p:nvGraphicFramePr>
        <p:xfrm>
          <a:off x="609600" y="2467269"/>
          <a:ext cx="8305800" cy="457200"/>
        </p:xfrm>
        <a:graphic>
          <a:graphicData uri="http://schemas.openxmlformats.org/drawingml/2006/table">
            <a:tbl>
              <a:tblPr/>
              <a:tblGrid>
                <a:gridCol w="484188">
                  <a:extLst>
                    <a:ext uri="{9D8B030D-6E8A-4147-A177-3AD203B41FA5}">
                      <a16:colId xmlns:a16="http://schemas.microsoft.com/office/drawing/2014/main" val="20000"/>
                    </a:ext>
                  </a:extLst>
                </a:gridCol>
                <a:gridCol w="557212">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7213">
                  <a:extLst>
                    <a:ext uri="{9D8B030D-6E8A-4147-A177-3AD203B41FA5}">
                      <a16:colId xmlns:a16="http://schemas.microsoft.com/office/drawing/2014/main" val="20004"/>
                    </a:ext>
                  </a:extLst>
                </a:gridCol>
                <a:gridCol w="561975">
                  <a:extLst>
                    <a:ext uri="{9D8B030D-6E8A-4147-A177-3AD203B41FA5}">
                      <a16:colId xmlns:a16="http://schemas.microsoft.com/office/drawing/2014/main" val="20005"/>
                    </a:ext>
                  </a:extLst>
                </a:gridCol>
                <a:gridCol w="558800">
                  <a:extLst>
                    <a:ext uri="{9D8B030D-6E8A-4147-A177-3AD203B41FA5}">
                      <a16:colId xmlns:a16="http://schemas.microsoft.com/office/drawing/2014/main" val="20006"/>
                    </a:ext>
                  </a:extLst>
                </a:gridCol>
                <a:gridCol w="555625">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561975">
                  <a:extLst>
                    <a:ext uri="{9D8B030D-6E8A-4147-A177-3AD203B41FA5}">
                      <a16:colId xmlns:a16="http://schemas.microsoft.com/office/drawing/2014/main" val="20009"/>
                    </a:ext>
                  </a:extLst>
                </a:gridCol>
                <a:gridCol w="557212">
                  <a:extLst>
                    <a:ext uri="{9D8B030D-6E8A-4147-A177-3AD203B41FA5}">
                      <a16:colId xmlns:a16="http://schemas.microsoft.com/office/drawing/2014/main" val="20010"/>
                    </a:ext>
                  </a:extLst>
                </a:gridCol>
                <a:gridCol w="558800">
                  <a:extLst>
                    <a:ext uri="{9D8B030D-6E8A-4147-A177-3AD203B41FA5}">
                      <a16:colId xmlns:a16="http://schemas.microsoft.com/office/drawing/2014/main" val="20011"/>
                    </a:ext>
                  </a:extLst>
                </a:gridCol>
                <a:gridCol w="558800">
                  <a:extLst>
                    <a:ext uri="{9D8B030D-6E8A-4147-A177-3AD203B41FA5}">
                      <a16:colId xmlns:a16="http://schemas.microsoft.com/office/drawing/2014/main" val="20012"/>
                    </a:ext>
                  </a:extLst>
                </a:gridCol>
                <a:gridCol w="557213">
                  <a:extLst>
                    <a:ext uri="{9D8B030D-6E8A-4147-A177-3AD203B41FA5}">
                      <a16:colId xmlns:a16="http://schemas.microsoft.com/office/drawing/2014/main" val="20013"/>
                    </a:ext>
                  </a:extLst>
                </a:gridCol>
                <a:gridCol w="560387">
                  <a:extLst>
                    <a:ext uri="{9D8B030D-6E8A-4147-A177-3AD203B41FA5}">
                      <a16:colId xmlns:a16="http://schemas.microsoft.com/office/drawing/2014/main" val="20014"/>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0</a:t>
                      </a:r>
                      <a:endParaRPr kumimoji="0" lang="en-US"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2</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3</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4</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5</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6</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7</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8</a:t>
                      </a:r>
                      <a:endParaRPr kumimoji="0" lang="en-US"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9</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10</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11</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12</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13</a:t>
                      </a:r>
                      <a:endParaRPr kumimoji="0" lang="en-US" sz="20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14</a:t>
                      </a:r>
                      <a:endParaRPr kumimoji="0" lang="en-US" sz="20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Rectangle 37"/>
          <p:cNvSpPr>
            <a:spLocks noChangeArrowheads="1"/>
          </p:cNvSpPr>
          <p:nvPr/>
        </p:nvSpPr>
        <p:spPr bwMode="auto">
          <a:xfrm>
            <a:off x="2362200" y="2543469"/>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solidFill>
                <a:srgbClr val="FF0000"/>
              </a:solidFill>
              <a:latin typeface="Cambria" panose="02040503050406030204" pitchFamily="18" charset="0"/>
              <a:ea typeface="Cambria" panose="02040503050406030204" pitchFamily="18" charset="0"/>
            </a:endParaRPr>
          </a:p>
        </p:txBody>
      </p:sp>
      <p:sp>
        <p:nvSpPr>
          <p:cNvPr id="6" name="Rectangle 38"/>
          <p:cNvSpPr>
            <a:spLocks noChangeArrowheads="1"/>
          </p:cNvSpPr>
          <p:nvPr/>
        </p:nvSpPr>
        <p:spPr bwMode="auto">
          <a:xfrm>
            <a:off x="3429000" y="2543469"/>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solidFill>
                <a:srgbClr val="FF0000"/>
              </a:solidFill>
              <a:latin typeface="Cambria" panose="02040503050406030204" pitchFamily="18" charset="0"/>
              <a:ea typeface="Cambria" panose="02040503050406030204" pitchFamily="18" charset="0"/>
            </a:endParaRPr>
          </a:p>
        </p:txBody>
      </p:sp>
      <p:sp>
        <p:nvSpPr>
          <p:cNvPr id="7" name="Rectangle 39"/>
          <p:cNvSpPr>
            <a:spLocks noChangeArrowheads="1"/>
          </p:cNvSpPr>
          <p:nvPr/>
        </p:nvSpPr>
        <p:spPr bwMode="auto">
          <a:xfrm>
            <a:off x="4038600" y="2543469"/>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solidFill>
                <a:srgbClr val="FF0000"/>
              </a:solidFill>
              <a:latin typeface="Cambria" panose="02040503050406030204" pitchFamily="18" charset="0"/>
              <a:ea typeface="Cambria" panose="02040503050406030204" pitchFamily="18" charset="0"/>
            </a:endParaRPr>
          </a:p>
        </p:txBody>
      </p:sp>
      <p:sp>
        <p:nvSpPr>
          <p:cNvPr id="8" name="Rectangle 40"/>
          <p:cNvSpPr>
            <a:spLocks noChangeArrowheads="1"/>
          </p:cNvSpPr>
          <p:nvPr/>
        </p:nvSpPr>
        <p:spPr bwMode="auto">
          <a:xfrm>
            <a:off x="5638800" y="2543469"/>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solidFill>
                <a:srgbClr val="FF0000"/>
              </a:solidFill>
              <a:latin typeface="Cambria" panose="02040503050406030204" pitchFamily="18" charset="0"/>
              <a:ea typeface="Cambria" panose="02040503050406030204" pitchFamily="18" charset="0"/>
            </a:endParaRPr>
          </a:p>
        </p:txBody>
      </p:sp>
      <p:sp>
        <p:nvSpPr>
          <p:cNvPr id="9" name="Rectangle 41"/>
          <p:cNvSpPr>
            <a:spLocks noChangeArrowheads="1"/>
          </p:cNvSpPr>
          <p:nvPr/>
        </p:nvSpPr>
        <p:spPr bwMode="auto">
          <a:xfrm>
            <a:off x="6248400" y="2543469"/>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solidFill>
                <a:srgbClr val="FF0000"/>
              </a:solidFill>
              <a:latin typeface="Cambria" panose="02040503050406030204" pitchFamily="18" charset="0"/>
              <a:ea typeface="Cambria" panose="02040503050406030204" pitchFamily="18" charset="0"/>
            </a:endParaRPr>
          </a:p>
        </p:txBody>
      </p:sp>
      <p:sp>
        <p:nvSpPr>
          <p:cNvPr id="10" name="Rectangle 42"/>
          <p:cNvSpPr>
            <a:spLocks noChangeArrowheads="1"/>
          </p:cNvSpPr>
          <p:nvPr/>
        </p:nvSpPr>
        <p:spPr bwMode="auto">
          <a:xfrm>
            <a:off x="7391400" y="2543469"/>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solidFill>
                <a:srgbClr val="FF0000"/>
              </a:solidFill>
              <a:latin typeface="Cambria" panose="02040503050406030204" pitchFamily="18" charset="0"/>
              <a:ea typeface="Cambria" panose="02040503050406030204" pitchFamily="18" charset="0"/>
            </a:endParaRPr>
          </a:p>
        </p:txBody>
      </p:sp>
      <p:sp>
        <p:nvSpPr>
          <p:cNvPr id="11" name="Rectangle 43"/>
          <p:cNvSpPr>
            <a:spLocks noChangeArrowheads="1"/>
          </p:cNvSpPr>
          <p:nvPr/>
        </p:nvSpPr>
        <p:spPr bwMode="auto">
          <a:xfrm>
            <a:off x="685800" y="2543469"/>
            <a:ext cx="381000" cy="304800"/>
          </a:xfrm>
          <a:prstGeom prst="rect">
            <a:avLst/>
          </a:prstGeom>
          <a:solidFill>
            <a:schemeClr val="bg1">
              <a:alpha val="95000"/>
            </a:schemeClr>
          </a:solidFill>
          <a:ln w="9525">
            <a:noFill/>
            <a:miter lim="800000"/>
            <a:headEnd/>
            <a:tailEnd/>
          </a:ln>
          <a:effectLst/>
        </p:spPr>
        <p:txBody>
          <a:bodyPr wrap="none" anchor="ctr"/>
          <a:lstStyle/>
          <a:p>
            <a:endParaRPr lang="en-US"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12" name="Text Box 86"/>
              <p:cNvSpPr txBox="1">
                <a:spLocks noChangeArrowheads="1"/>
              </p:cNvSpPr>
              <p:nvPr/>
            </p:nvSpPr>
            <p:spPr bwMode="auto">
              <a:xfrm>
                <a:off x="214282" y="1752889"/>
                <a:ext cx="747256" cy="462691"/>
              </a:xfrm>
              <a:prstGeom prst="rect">
                <a:avLst/>
              </a:prstGeom>
              <a:noFill/>
              <a:ln w="9525">
                <a:noFill/>
                <a:miter lim="800000"/>
                <a:headEnd/>
                <a:tailEnd/>
              </a:ln>
              <a:effectLst/>
            </p:spPr>
            <p:txBody>
              <a:bodyPr wrap="none">
                <a:spAutoFit/>
              </a:bodyPr>
              <a:lstStyle/>
              <a:p>
                <a:pPr eaLnBrk="0" hangingPunct="0"/>
                <a14:m>
                  <m:oMath xmlns:m="http://schemas.openxmlformats.org/officeDocument/2006/math">
                    <m:sSubSup>
                      <m:sSubSupPr>
                        <m:ctrlPr>
                          <a:rPr lang="pl-PL" sz="2400" b="1" i="1" smtClean="0">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𝟏𝟓</m:t>
                        </m:r>
                      </m:sub>
                      <m:sup>
                        <m:r>
                          <a:rPr lang="pl-PL" sz="2400" b="1" i="1">
                            <a:solidFill>
                              <a:srgbClr val="FF0000"/>
                            </a:solidFill>
                            <a:latin typeface="Cambria Math" panose="02040503050406030204" pitchFamily="18" charset="0"/>
                          </a:rPr>
                          <m:t>∗</m:t>
                        </m:r>
                      </m:sup>
                    </m:sSubSup>
                  </m:oMath>
                </a14:m>
                <a:r>
                  <a:rPr lang="en-GB" sz="2400" b="1" dirty="0" smtClean="0">
                    <a:solidFill>
                      <a:srgbClr val="FF0000"/>
                    </a:solidFill>
                    <a:latin typeface="Cambria" panose="02040503050406030204" pitchFamily="18" charset="0"/>
                    <a:ea typeface="Cambria" panose="02040503050406030204" pitchFamily="18" charset="0"/>
                  </a:rPr>
                  <a:t>:</a:t>
                </a:r>
                <a:endParaRPr lang="en-US" sz="2400" b="1" dirty="0">
                  <a:solidFill>
                    <a:srgbClr val="FF0000"/>
                  </a:solidFill>
                  <a:latin typeface="Cambria" panose="02040503050406030204" pitchFamily="18" charset="0"/>
                  <a:ea typeface="Cambria" panose="02040503050406030204" pitchFamily="18" charset="0"/>
                </a:endParaRPr>
              </a:p>
            </p:txBody>
          </p:sp>
        </mc:Choice>
        <mc:Fallback xmlns="">
          <p:sp>
            <p:nvSpPr>
              <p:cNvPr id="12" name="Text Box 86"/>
              <p:cNvSpPr txBox="1">
                <a:spLocks noRot="1" noChangeAspect="1" noMove="1" noResize="1" noEditPoints="1" noAdjustHandles="1" noChangeArrowheads="1" noChangeShapeType="1" noTextEdit="1"/>
              </p:cNvSpPr>
              <p:nvPr/>
            </p:nvSpPr>
            <p:spPr bwMode="auto">
              <a:xfrm>
                <a:off x="214282" y="1752889"/>
                <a:ext cx="747256" cy="462691"/>
              </a:xfrm>
              <a:prstGeom prst="rect">
                <a:avLst/>
              </a:prstGeom>
              <a:blipFill>
                <a:blip r:embed="rId6"/>
                <a:stretch>
                  <a:fillRect l="-1626" t="-12000" r="-11382" b="-29333"/>
                </a:stretch>
              </a:blipFill>
              <a:ln w="9525">
                <a:noFill/>
                <a:miter lim="800000"/>
                <a:headEnd/>
                <a:tailEnd/>
              </a:ln>
              <a:effectLst/>
            </p:spPr>
            <p:txBody>
              <a:bodyPr/>
              <a:lstStyle/>
              <a:p>
                <a:r>
                  <a:rPr lang="pl-PL">
                    <a:noFill/>
                  </a:rPr>
                  <a:t> </a:t>
                </a:r>
              </a:p>
            </p:txBody>
          </p:sp>
        </mc:Fallback>
      </mc:AlternateContent>
      <p:sp>
        <p:nvSpPr>
          <p:cNvPr id="13" name="Text Box 104"/>
          <p:cNvSpPr txBox="1">
            <a:spLocks noChangeArrowheads="1"/>
          </p:cNvSpPr>
          <p:nvPr/>
        </p:nvSpPr>
        <p:spPr bwMode="auto">
          <a:xfrm>
            <a:off x="152400" y="2467269"/>
            <a:ext cx="311150" cy="366713"/>
          </a:xfrm>
          <a:prstGeom prst="rect">
            <a:avLst/>
          </a:prstGeom>
          <a:noFill/>
          <a:ln w="9525">
            <a:noFill/>
            <a:miter lim="800000"/>
            <a:headEnd/>
            <a:tailEnd/>
          </a:ln>
          <a:effectLst/>
        </p:spPr>
        <p:txBody>
          <a:bodyPr wrap="none">
            <a:spAutoFit/>
          </a:bodyPr>
          <a:lstStyle/>
          <a:p>
            <a:pPr eaLnBrk="0" hangingPunct="0"/>
            <a:r>
              <a:rPr lang="en-GB" b="1" dirty="0">
                <a:solidFill>
                  <a:srgbClr val="FF0000"/>
                </a:solidFill>
                <a:latin typeface="Cambria" panose="02040503050406030204" pitchFamily="18" charset="0"/>
                <a:ea typeface="Cambria" panose="02040503050406030204" pitchFamily="18" charset="0"/>
              </a:rPr>
              <a:t>a</a:t>
            </a:r>
            <a:endParaRPr lang="en-US" b="1" dirty="0">
              <a:solidFill>
                <a:srgbClr val="FF0000"/>
              </a:solidFill>
              <a:latin typeface="Cambria" panose="02040503050406030204" pitchFamily="18" charset="0"/>
              <a:ea typeface="Cambria" panose="02040503050406030204" pitchFamily="18" charset="0"/>
            </a:endParaRPr>
          </a:p>
        </p:txBody>
      </p:sp>
      <p:sp>
        <p:nvSpPr>
          <p:cNvPr id="14" name="TextBox 13"/>
          <p:cNvSpPr txBox="1"/>
          <p:nvPr/>
        </p:nvSpPr>
        <p:spPr>
          <a:xfrm>
            <a:off x="1142976" y="2967335"/>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1</a:t>
            </a:r>
            <a:endParaRPr lang="en-US" sz="2000" b="1" dirty="0">
              <a:solidFill>
                <a:srgbClr val="FF0000"/>
              </a:solidFill>
              <a:latin typeface="Cambria" panose="02040503050406030204" pitchFamily="18" charset="0"/>
              <a:ea typeface="Cambria" panose="02040503050406030204" pitchFamily="18" charset="0"/>
            </a:endParaRPr>
          </a:p>
        </p:txBody>
      </p:sp>
      <p:sp>
        <p:nvSpPr>
          <p:cNvPr id="16" name="TextBox 15"/>
          <p:cNvSpPr txBox="1"/>
          <p:nvPr/>
        </p:nvSpPr>
        <p:spPr>
          <a:xfrm>
            <a:off x="1714480" y="2967335"/>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4</a:t>
            </a:r>
            <a:endParaRPr lang="en-US" sz="2000" b="1" dirty="0">
              <a:solidFill>
                <a:srgbClr val="FF0000"/>
              </a:solidFill>
              <a:latin typeface="Cambria" panose="02040503050406030204" pitchFamily="18" charset="0"/>
              <a:ea typeface="Cambria" panose="02040503050406030204" pitchFamily="18" charset="0"/>
            </a:endParaRPr>
          </a:p>
        </p:txBody>
      </p:sp>
      <p:sp>
        <p:nvSpPr>
          <p:cNvPr id="17" name="TextBox 16"/>
          <p:cNvSpPr txBox="1"/>
          <p:nvPr/>
        </p:nvSpPr>
        <p:spPr>
          <a:xfrm>
            <a:off x="1714480" y="3324525"/>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8</a:t>
            </a:r>
            <a:endParaRPr lang="en-US" sz="2000" b="1" dirty="0">
              <a:solidFill>
                <a:srgbClr val="FF0000"/>
              </a:solidFill>
              <a:latin typeface="Cambria" panose="02040503050406030204" pitchFamily="18" charset="0"/>
              <a:ea typeface="Cambria" panose="02040503050406030204" pitchFamily="18" charset="0"/>
            </a:endParaRPr>
          </a:p>
        </p:txBody>
      </p:sp>
      <p:sp>
        <p:nvSpPr>
          <p:cNvPr id="18" name="TextBox 17"/>
          <p:cNvSpPr txBox="1"/>
          <p:nvPr/>
        </p:nvSpPr>
        <p:spPr>
          <a:xfrm>
            <a:off x="1714480" y="3753153"/>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1</a:t>
            </a:r>
            <a:endParaRPr lang="en-US" sz="2000" b="1" dirty="0">
              <a:solidFill>
                <a:srgbClr val="FF0000"/>
              </a:solidFill>
              <a:latin typeface="Cambria" panose="02040503050406030204" pitchFamily="18" charset="0"/>
              <a:ea typeface="Cambria" panose="02040503050406030204" pitchFamily="18" charset="0"/>
            </a:endParaRPr>
          </a:p>
        </p:txBody>
      </p:sp>
      <p:sp>
        <p:nvSpPr>
          <p:cNvPr id="19" name="TextBox 18"/>
          <p:cNvSpPr txBox="1"/>
          <p:nvPr/>
        </p:nvSpPr>
        <p:spPr>
          <a:xfrm>
            <a:off x="2857488" y="2945669"/>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1</a:t>
            </a:r>
            <a:endParaRPr lang="en-US" sz="20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4500562" y="2967335"/>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4</a:t>
            </a:r>
            <a:endParaRPr lang="en-US" sz="2000" b="1" dirty="0">
              <a:solidFill>
                <a:srgbClr val="FF0000"/>
              </a:solidFill>
              <a:latin typeface="Cambria" panose="02040503050406030204" pitchFamily="18" charset="0"/>
              <a:ea typeface="Cambria" panose="02040503050406030204" pitchFamily="18" charset="0"/>
            </a:endParaRPr>
          </a:p>
        </p:txBody>
      </p:sp>
      <p:sp>
        <p:nvSpPr>
          <p:cNvPr id="24" name="TextBox 23"/>
          <p:cNvSpPr txBox="1"/>
          <p:nvPr/>
        </p:nvSpPr>
        <p:spPr>
          <a:xfrm>
            <a:off x="4357686" y="3352631"/>
            <a:ext cx="714380"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13</a:t>
            </a:r>
            <a:endParaRPr lang="en-US" sz="2000" b="1" dirty="0">
              <a:solidFill>
                <a:srgbClr val="FF0000"/>
              </a:solidFill>
              <a:latin typeface="Cambria" panose="02040503050406030204" pitchFamily="18" charset="0"/>
              <a:ea typeface="Cambria" panose="02040503050406030204" pitchFamily="18" charset="0"/>
            </a:endParaRPr>
          </a:p>
        </p:txBody>
      </p:sp>
      <p:sp>
        <p:nvSpPr>
          <p:cNvPr id="25" name="TextBox 24"/>
          <p:cNvSpPr txBox="1"/>
          <p:nvPr/>
        </p:nvSpPr>
        <p:spPr>
          <a:xfrm>
            <a:off x="4500562" y="3781671"/>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1</a:t>
            </a:r>
            <a:endParaRPr lang="en-US" sz="2000" b="1" dirty="0">
              <a:solidFill>
                <a:srgbClr val="FF0000"/>
              </a:solidFill>
              <a:latin typeface="Cambria" panose="02040503050406030204" pitchFamily="18" charset="0"/>
              <a:ea typeface="Cambria" panose="02040503050406030204" pitchFamily="18" charset="0"/>
            </a:endParaRPr>
          </a:p>
        </p:txBody>
      </p:sp>
      <p:sp>
        <p:nvSpPr>
          <p:cNvPr id="27" name="TextBox 26"/>
          <p:cNvSpPr txBox="1"/>
          <p:nvPr/>
        </p:nvSpPr>
        <p:spPr>
          <a:xfrm>
            <a:off x="5072066" y="2967335"/>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4</a:t>
            </a:r>
            <a:endParaRPr lang="en-US" sz="2000" b="1" dirty="0">
              <a:solidFill>
                <a:srgbClr val="FF0000"/>
              </a:solidFill>
              <a:latin typeface="Cambria" panose="02040503050406030204" pitchFamily="18" charset="0"/>
              <a:ea typeface="Cambria" panose="02040503050406030204" pitchFamily="18" charset="0"/>
            </a:endParaRPr>
          </a:p>
        </p:txBody>
      </p:sp>
      <p:sp>
        <p:nvSpPr>
          <p:cNvPr id="28" name="TextBox 27"/>
          <p:cNvSpPr txBox="1"/>
          <p:nvPr/>
        </p:nvSpPr>
        <p:spPr>
          <a:xfrm>
            <a:off x="5072066" y="3352631"/>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2</a:t>
            </a:r>
            <a:endParaRPr lang="en-US" sz="2000" b="1" dirty="0">
              <a:solidFill>
                <a:srgbClr val="FF0000"/>
              </a:solidFill>
              <a:latin typeface="Cambria" panose="02040503050406030204" pitchFamily="18" charset="0"/>
              <a:ea typeface="Cambria" panose="02040503050406030204" pitchFamily="18" charset="0"/>
            </a:endParaRPr>
          </a:p>
        </p:txBody>
      </p:sp>
      <p:sp>
        <p:nvSpPr>
          <p:cNvPr id="29" name="TextBox 28"/>
          <p:cNvSpPr txBox="1"/>
          <p:nvPr/>
        </p:nvSpPr>
        <p:spPr>
          <a:xfrm>
            <a:off x="5072066" y="3781671"/>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1</a:t>
            </a:r>
            <a:endParaRPr lang="en-US" sz="2000" b="1" dirty="0">
              <a:solidFill>
                <a:srgbClr val="FF0000"/>
              </a:solidFill>
              <a:latin typeface="Cambria" panose="02040503050406030204" pitchFamily="18" charset="0"/>
              <a:ea typeface="Cambria" panose="02040503050406030204" pitchFamily="18" charset="0"/>
            </a:endParaRPr>
          </a:p>
        </p:txBody>
      </p:sp>
      <p:sp>
        <p:nvSpPr>
          <p:cNvPr id="30" name="TextBox 29"/>
          <p:cNvSpPr txBox="1"/>
          <p:nvPr/>
        </p:nvSpPr>
        <p:spPr>
          <a:xfrm>
            <a:off x="6786578" y="2967335"/>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1</a:t>
            </a:r>
            <a:endParaRPr lang="en-US" sz="2000" b="1" dirty="0">
              <a:solidFill>
                <a:srgbClr val="FF0000"/>
              </a:solidFill>
              <a:latin typeface="Cambria" panose="02040503050406030204" pitchFamily="18" charset="0"/>
              <a:ea typeface="Cambria" panose="02040503050406030204" pitchFamily="18" charset="0"/>
            </a:endParaRPr>
          </a:p>
        </p:txBody>
      </p:sp>
      <p:sp>
        <p:nvSpPr>
          <p:cNvPr id="31" name="TextBox 30"/>
          <p:cNvSpPr txBox="1"/>
          <p:nvPr/>
        </p:nvSpPr>
        <p:spPr>
          <a:xfrm>
            <a:off x="7858148" y="2967335"/>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4</a:t>
            </a:r>
            <a:endParaRPr lang="en-US" sz="20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7858148" y="3352631"/>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7</a:t>
            </a:r>
            <a:endParaRPr lang="en-US" sz="2000" b="1" dirty="0">
              <a:solidFill>
                <a:srgbClr val="FF0000"/>
              </a:solidFill>
              <a:latin typeface="Cambria" panose="02040503050406030204" pitchFamily="18" charset="0"/>
              <a:ea typeface="Cambria" panose="02040503050406030204" pitchFamily="18" charset="0"/>
            </a:endParaRPr>
          </a:p>
        </p:txBody>
      </p:sp>
      <p:sp>
        <p:nvSpPr>
          <p:cNvPr id="33" name="TextBox 32"/>
          <p:cNvSpPr txBox="1"/>
          <p:nvPr/>
        </p:nvSpPr>
        <p:spPr>
          <a:xfrm>
            <a:off x="7858148" y="3753153"/>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1</a:t>
            </a:r>
            <a:endParaRPr lang="en-US" sz="2000" b="1" dirty="0">
              <a:solidFill>
                <a:srgbClr val="FF0000"/>
              </a:solidFill>
              <a:latin typeface="Cambria" panose="02040503050406030204" pitchFamily="18" charset="0"/>
              <a:ea typeface="Cambria" panose="02040503050406030204" pitchFamily="18" charset="0"/>
            </a:endParaRPr>
          </a:p>
        </p:txBody>
      </p:sp>
      <p:sp>
        <p:nvSpPr>
          <p:cNvPr id="34" name="TextBox 33"/>
          <p:cNvSpPr txBox="1"/>
          <p:nvPr/>
        </p:nvSpPr>
        <p:spPr>
          <a:xfrm>
            <a:off x="8429652" y="2967335"/>
            <a:ext cx="428628" cy="400110"/>
          </a:xfrm>
          <a:prstGeom prst="rect">
            <a:avLst/>
          </a:prstGeom>
          <a:noFill/>
        </p:spPr>
        <p:txBody>
          <a:bodyPr wrap="square" rtlCol="0">
            <a:spAutoFit/>
          </a:bodyPr>
          <a:lstStyle/>
          <a:p>
            <a:pPr algn="ctr"/>
            <a:r>
              <a:rPr lang="it-IT" sz="2000" b="1" dirty="0" smtClean="0">
                <a:solidFill>
                  <a:srgbClr val="FF0000"/>
                </a:solidFill>
                <a:latin typeface="Cambria" panose="02040503050406030204" pitchFamily="18" charset="0"/>
                <a:ea typeface="Cambria" panose="02040503050406030204" pitchFamily="18" charset="0"/>
              </a:rPr>
              <a:t>1</a:t>
            </a:r>
            <a:endParaRPr lang="en-US" sz="2000" b="1" dirty="0">
              <a:solidFill>
                <a:srgbClr val="FF0000"/>
              </a:solidFill>
              <a:latin typeface="Cambria" panose="02040503050406030204" pitchFamily="18" charset="0"/>
              <a:ea typeface="Cambria" panose="02040503050406030204" pitchFamily="18" charset="0"/>
            </a:endParaRPr>
          </a:p>
        </p:txBody>
      </p:sp>
      <p:sp>
        <p:nvSpPr>
          <p:cNvPr id="37" name="TextBox 36"/>
          <p:cNvSpPr txBox="1"/>
          <p:nvPr/>
        </p:nvSpPr>
        <p:spPr>
          <a:xfrm>
            <a:off x="3500430" y="5110475"/>
            <a:ext cx="3455113" cy="461665"/>
          </a:xfrm>
          <a:prstGeom prst="rect">
            <a:avLst/>
          </a:prstGeom>
          <a:noFill/>
        </p:spPr>
        <p:txBody>
          <a:bodyPr wrap="none" rtlCol="0">
            <a:spAutoFit/>
          </a:bodyPr>
          <a:lstStyle/>
          <a:p>
            <a:r>
              <a:rPr lang="it-IT" sz="2400" dirty="0" smtClean="0">
                <a:latin typeface="Cambria" panose="02040503050406030204" pitchFamily="18" charset="0"/>
              </a:rPr>
              <a:t>The maximal </a:t>
            </a:r>
            <a:r>
              <a:rPr lang="it-IT" sz="2400" dirty="0" err="1" smtClean="0">
                <a:latin typeface="Cambria" panose="02040503050406030204" pitchFamily="18" charset="0"/>
              </a:rPr>
              <a:t>order</a:t>
            </a:r>
            <a:r>
              <a:rPr lang="it-IT" sz="2400" dirty="0" smtClean="0">
                <a:latin typeface="Cambria" panose="02040503050406030204" pitchFamily="18" charset="0"/>
              </a:rPr>
              <a:t> </a:t>
            </a:r>
            <a:r>
              <a:rPr lang="it-IT" sz="2400" dirty="0" err="1" smtClean="0">
                <a:latin typeface="Cambria" panose="02040503050406030204" pitchFamily="18" charset="0"/>
              </a:rPr>
              <a:t>is</a:t>
            </a:r>
            <a:r>
              <a:rPr lang="it-IT" sz="2400" dirty="0" smtClean="0">
                <a:latin typeface="Cambria" panose="02040503050406030204" pitchFamily="18" charset="0"/>
              </a:rPr>
              <a:t> </a:t>
            </a:r>
            <a:r>
              <a:rPr lang="it-IT" sz="2400" b="1" dirty="0" smtClean="0">
                <a:solidFill>
                  <a:srgbClr val="FF0000"/>
                </a:solidFill>
                <a:latin typeface="Cambria" panose="02040503050406030204" pitchFamily="18" charset="0"/>
              </a:rPr>
              <a:t>4</a:t>
            </a:r>
            <a:r>
              <a:rPr lang="it-IT" sz="2400" dirty="0" smtClean="0">
                <a:latin typeface="Cambria" panose="02040503050406030204" pitchFamily="18" charset="0"/>
              </a:rPr>
              <a:t>...</a:t>
            </a:r>
            <a:endParaRPr lang="en-US" sz="24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lide(fromTo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To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To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lide(fromTo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lide(fromTo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slide(fromTop)">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lide(fromTo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slide(fromTop)">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slide(fromTop)">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slide(fromTop)">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slide(fromTop)">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1"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slide(fromTo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slide(fromTop)">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1"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slide(fromTop)">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1"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slide(fromTop)">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1"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slide(fromTop)">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1"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slide(fromTop)">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12" presetClass="entr" presetSubtype="1"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slide(fromTop)">
                                      <p:cBhvr>
                                        <p:cTn id="100" dur="5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ntr" presetSubtype="1"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slide(fromTop)">
                                      <p:cBhvr>
                                        <p:cTn id="105" dur="500"/>
                                        <p:tgtEl>
                                          <p:spTgt spid="30"/>
                                        </p:tgtEl>
                                      </p:cBhvr>
                                    </p:animEffect>
                                  </p:childTnLst>
                                </p:cTn>
                              </p:par>
                            </p:childTnLst>
                          </p:cTn>
                        </p:par>
                      </p:childTnLst>
                    </p:cTn>
                  </p:par>
                  <p:par>
                    <p:cTn id="106" fill="hold">
                      <p:stCondLst>
                        <p:cond delay="indefinite"/>
                      </p:stCondLst>
                      <p:childTnLst>
                        <p:par>
                          <p:cTn id="107" fill="hold">
                            <p:stCondLst>
                              <p:cond delay="0"/>
                            </p:stCondLst>
                            <p:childTnLst>
                              <p:par>
                                <p:cTn id="108" presetID="12" presetClass="entr" presetSubtype="1"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slide(fromTop)">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1"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slide(fromTop)">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12" presetClass="entr" presetSubtype="1" fill="hold" grpId="0" nodeType="click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slide(fromTop)">
                                      <p:cBhvr>
                                        <p:cTn id="120" dur="500"/>
                                        <p:tgtEl>
                                          <p:spTgt spid="33"/>
                                        </p:tgtEl>
                                      </p:cBhvr>
                                    </p:animEffect>
                                  </p:childTnLst>
                                </p:cTn>
                              </p:par>
                            </p:childTnLst>
                          </p:cTn>
                        </p:par>
                      </p:childTnLst>
                    </p:cTn>
                  </p:par>
                  <p:par>
                    <p:cTn id="121" fill="hold">
                      <p:stCondLst>
                        <p:cond delay="indefinite"/>
                      </p:stCondLst>
                      <p:childTnLst>
                        <p:par>
                          <p:cTn id="122" fill="hold">
                            <p:stCondLst>
                              <p:cond delay="0"/>
                            </p:stCondLst>
                            <p:childTnLst>
                              <p:par>
                                <p:cTn id="123" presetID="12" presetClass="entr" presetSubtype="1" fill="hold" grpId="0" nodeType="click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slide(fromTop)">
                                      <p:cBhvr>
                                        <p:cTn id="125" dur="500"/>
                                        <p:tgtEl>
                                          <p:spTgt spid="34"/>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6" grpId="0"/>
      <p:bldP spid="17" grpId="0"/>
      <p:bldP spid="18" grpId="0"/>
      <p:bldP spid="19" grpId="0"/>
      <p:bldP spid="23" grpId="0"/>
      <p:bldP spid="24" grpId="0"/>
      <p:bldP spid="25" grpId="0"/>
      <p:bldP spid="27" grpId="0"/>
      <p:bldP spid="28" grpId="0"/>
      <p:bldP spid="29" grpId="0"/>
      <p:bldP spid="30" grpId="0"/>
      <p:bldP spid="31" grpId="0"/>
      <p:bldP spid="32" grpId="0"/>
      <p:bldP spid="33" grpId="0"/>
      <p:bldP spid="34" grpId="0"/>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6713"/>
            <a:ext cx="8229600" cy="1143000"/>
          </a:xfrm>
        </p:spPr>
        <p:txBody>
          <a:bodyPr/>
          <a:lstStyle/>
          <a:p>
            <a:pPr algn="l"/>
            <a:r>
              <a:rPr lang="en-US" dirty="0" smtClean="0"/>
              <a:t>Look...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1472" y="4957787"/>
                <a:ext cx="8229600" cy="1471609"/>
              </a:xfrm>
            </p:spPr>
            <p:txBody>
              <a:bodyPr>
                <a:normAutofit fontScale="92500" lnSpcReduction="20000"/>
              </a:bodyPr>
              <a:lstStyle/>
              <a:p>
                <a:pPr>
                  <a:buNone/>
                </a:pPr>
                <a14:m>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𝟏𝟏</m:t>
                        </m:r>
                      </m:sub>
                      <m:sup>
                        <m:r>
                          <a:rPr lang="pl-PL" b="1" i="1">
                            <a:solidFill>
                              <a:srgbClr val="FF0000"/>
                            </a:solidFill>
                            <a:latin typeface="Cambria Math" panose="02040503050406030204" pitchFamily="18" charset="0"/>
                          </a:rPr>
                          <m:t>∗</m:t>
                        </m:r>
                      </m:sup>
                    </m:sSubSup>
                  </m:oMath>
                </a14:m>
                <a:r>
                  <a:rPr lang="en-US" dirty="0" smtClean="0"/>
                  <a:t> and </a:t>
                </a:r>
                <a:r>
                  <a:rPr lang="en-US" b="1" i="1" dirty="0" smtClean="0">
                    <a:solidFill>
                      <a:srgbClr val="FF0000"/>
                    </a:solidFill>
                  </a:rPr>
                  <a:t>Z</a:t>
                </a:r>
                <a:r>
                  <a:rPr lang="en-US" b="1" baseline="-25000" dirty="0" smtClean="0">
                    <a:solidFill>
                      <a:srgbClr val="FF0000"/>
                    </a:solidFill>
                  </a:rPr>
                  <a:t>10</a:t>
                </a:r>
                <a:r>
                  <a:rPr lang="en-US" b="1" dirty="0" smtClean="0">
                    <a:solidFill>
                      <a:srgbClr val="FF0000"/>
                    </a:solidFill>
                  </a:rPr>
                  <a:t> </a:t>
                </a:r>
                <a:r>
                  <a:rPr lang="en-US" dirty="0" smtClean="0"/>
                  <a:t>are essentially the same group:</a:t>
                </a:r>
              </a:p>
              <a:p>
                <a:pPr algn="ctr">
                  <a:buNone/>
                </a:pPr>
                <a:r>
                  <a:rPr lang="en-US" b="1" i="1" dirty="0" err="1" smtClean="0">
                    <a:solidFill>
                      <a:srgbClr val="FF0000"/>
                    </a:solidFill>
                  </a:rPr>
                  <a:t>g</a:t>
                </a:r>
                <a:r>
                  <a:rPr lang="en-US" b="1" i="1" baseline="30000" dirty="0" err="1" smtClean="0">
                    <a:solidFill>
                      <a:srgbClr val="FF0000"/>
                    </a:solidFill>
                  </a:rPr>
                  <a:t>a</a:t>
                </a:r>
                <a:r>
                  <a:rPr lang="en-US" b="1" dirty="0" smtClean="0">
                    <a:solidFill>
                      <a:srgbClr val="FF0000"/>
                    </a:solidFill>
                  </a:rPr>
                  <a:t> · </a:t>
                </a:r>
                <a:r>
                  <a:rPr lang="en-US" b="1" i="1" dirty="0" err="1" smtClean="0">
                    <a:solidFill>
                      <a:srgbClr val="FF0000"/>
                    </a:solidFill>
                  </a:rPr>
                  <a:t>g</a:t>
                </a:r>
                <a:r>
                  <a:rPr lang="en-US" b="1" i="1" baseline="30000" dirty="0" err="1" smtClean="0">
                    <a:solidFill>
                      <a:srgbClr val="FF0000"/>
                    </a:solidFill>
                  </a:rPr>
                  <a:t>b</a:t>
                </a:r>
                <a:r>
                  <a:rPr lang="en-US" b="1" i="1" dirty="0" smtClean="0">
                    <a:solidFill>
                      <a:srgbClr val="FF0000"/>
                    </a:solidFill>
                  </a:rPr>
                  <a:t> </a:t>
                </a:r>
                <a:r>
                  <a:rPr lang="en-US" b="1" dirty="0" smtClean="0">
                    <a:solidFill>
                      <a:srgbClr val="FF0000"/>
                    </a:solidFill>
                  </a:rPr>
                  <a:t>mod 11 = </a:t>
                </a:r>
                <a:r>
                  <a:rPr lang="en-US" b="1" i="1" dirty="0" err="1" smtClean="0">
                    <a:solidFill>
                      <a:srgbClr val="FF0000"/>
                    </a:solidFill>
                  </a:rPr>
                  <a:t>g</a:t>
                </a:r>
                <a:r>
                  <a:rPr lang="en-US" b="1" i="1" baseline="30000" dirty="0" err="1" smtClean="0">
                    <a:solidFill>
                      <a:srgbClr val="FF0000"/>
                    </a:solidFill>
                  </a:rPr>
                  <a:t>a+b</a:t>
                </a:r>
                <a:r>
                  <a:rPr lang="en-US" b="1" baseline="30000" dirty="0" smtClean="0">
                    <a:solidFill>
                      <a:srgbClr val="FF0000"/>
                    </a:solidFill>
                  </a:rPr>
                  <a:t> mod 10</a:t>
                </a:r>
              </a:p>
              <a:p>
                <a:pPr>
                  <a:buNone/>
                </a:pPr>
                <a:r>
                  <a:rPr lang="en-US" b="1" dirty="0" smtClean="0"/>
                  <a:t>In other words:</a:t>
                </a:r>
                <a:r>
                  <a:rPr lang="pl-PL" b="1" dirty="0" smtClean="0"/>
                  <a:t> </a:t>
                </a: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𝟏𝟏</m:t>
                        </m:r>
                      </m:sub>
                      <m:sup>
                        <m:r>
                          <a:rPr lang="pl-PL" b="1" i="1">
                            <a:solidFill>
                              <a:srgbClr val="FF0000"/>
                            </a:solidFill>
                            <a:latin typeface="Cambria Math" panose="02040503050406030204" pitchFamily="18" charset="0"/>
                          </a:rPr>
                          <m:t>∗</m:t>
                        </m:r>
                      </m:sup>
                    </m:sSubSup>
                    <m:r>
                      <a:rPr lang="pl-PL" b="0" i="0" smtClean="0">
                        <a:solidFill>
                          <a:srgbClr val="FF0000"/>
                        </a:solidFill>
                        <a:latin typeface="Cambria Math" panose="02040503050406030204" pitchFamily="18" charset="0"/>
                      </a:rPr>
                      <m:t> </m:t>
                    </m:r>
                  </m:oMath>
                </a14:m>
                <a:r>
                  <a:rPr lang="en-US" dirty="0" smtClean="0"/>
                  <a:t>and </a:t>
                </a:r>
                <a:r>
                  <a:rPr lang="en-US" b="1" i="1" dirty="0" smtClean="0">
                    <a:solidFill>
                      <a:srgbClr val="FF0000"/>
                    </a:solidFill>
                  </a:rPr>
                  <a:t>Z</a:t>
                </a:r>
                <a:r>
                  <a:rPr lang="en-US" b="1" baseline="-25000" dirty="0" smtClean="0">
                    <a:solidFill>
                      <a:srgbClr val="FF0000"/>
                    </a:solidFill>
                  </a:rPr>
                  <a:t>10</a:t>
                </a:r>
                <a:r>
                  <a:rPr lang="en-US" b="1" dirty="0" smtClean="0">
                    <a:solidFill>
                      <a:srgbClr val="C00000"/>
                    </a:solidFill>
                  </a:rPr>
                  <a:t> </a:t>
                </a:r>
                <a:r>
                  <a:rPr lang="en-US" dirty="0" smtClean="0"/>
                  <a:t>are </a:t>
                </a:r>
                <a:r>
                  <a:rPr lang="en-US" b="1" dirty="0" smtClean="0">
                    <a:solidFill>
                      <a:srgbClr val="0070C0"/>
                    </a:solidFill>
                  </a:rPr>
                  <a:t>isomorphic</a:t>
                </a:r>
                <a:r>
                  <a:rPr lang="en-US" b="1" dirty="0" smtClean="0"/>
                  <a:t>.</a:t>
                </a:r>
                <a:endParaRPr lang="en-US" b="1" dirty="0" smtClean="0">
                  <a:solidFill>
                    <a:srgbClr val="C00000"/>
                  </a:solidFill>
                </a:endParaRPr>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1472" y="4957787"/>
                <a:ext cx="8229600" cy="1471609"/>
              </a:xfrm>
              <a:blipFill>
                <a:blip r:embed="rId6"/>
                <a:stretch>
                  <a:fillRect l="-1778" t="-11983" b="-5372"/>
                </a:stretch>
              </a:blipFill>
            </p:spPr>
            <p:txBody>
              <a:bodyPr/>
              <a:lstStyle/>
              <a:p>
                <a:r>
                  <a:rPr lang="pl-PL">
                    <a:noFill/>
                  </a:rPr>
                  <a:t> </a:t>
                </a:r>
              </a:p>
            </p:txBody>
          </p:sp>
        </mc:Fallback>
      </mc:AlternateContent>
      <p:graphicFrame>
        <p:nvGraphicFramePr>
          <p:cNvPr id="4" name="Diagram 3"/>
          <p:cNvGraphicFramePr/>
          <p:nvPr/>
        </p:nvGraphicFramePr>
        <p:xfrm>
          <a:off x="785786" y="1385910"/>
          <a:ext cx="4286280" cy="3328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nvGraphicFramePr>
        <p:xfrm>
          <a:off x="4929190" y="1285860"/>
          <a:ext cx="4000528" cy="33496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TextBox 5"/>
          <p:cNvSpPr txBox="1"/>
          <p:nvPr/>
        </p:nvSpPr>
        <p:spPr>
          <a:xfrm>
            <a:off x="2357422" y="2857496"/>
            <a:ext cx="1143008" cy="369332"/>
          </a:xfrm>
          <a:prstGeom prst="rect">
            <a:avLst/>
          </a:prstGeom>
          <a:noFill/>
        </p:spPr>
        <p:txBody>
          <a:bodyPr wrap="square" rtlCol="0">
            <a:spAutoFit/>
          </a:bodyPr>
          <a:lstStyle/>
          <a:p>
            <a:pPr algn="ctr"/>
            <a:r>
              <a:rPr lang="it-IT" b="1" dirty="0" smtClean="0">
                <a:solidFill>
                  <a:srgbClr val="FF0000"/>
                </a:solidFill>
                <a:latin typeface="Cambria" panose="02040503050406030204" pitchFamily="18" charset="0"/>
              </a:rPr>
              <a:t>8 · 10 = 3</a:t>
            </a:r>
            <a:endParaRPr lang="en-US" b="1" dirty="0">
              <a:solidFill>
                <a:srgbClr val="FF0000"/>
              </a:solidFill>
              <a:latin typeface="Cambria" panose="02040503050406030204" pitchFamily="18" charset="0"/>
            </a:endParaRPr>
          </a:p>
        </p:txBody>
      </p:sp>
      <p:sp>
        <p:nvSpPr>
          <p:cNvPr id="7" name="Left Arrow 6"/>
          <p:cNvSpPr/>
          <p:nvPr/>
        </p:nvSpPr>
        <p:spPr>
          <a:xfrm rot="1389832">
            <a:off x="3404094" y="3030243"/>
            <a:ext cx="588293"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8" name="Left Arrow 7"/>
          <p:cNvSpPr/>
          <p:nvPr/>
        </p:nvSpPr>
        <p:spPr>
          <a:xfrm rot="5210046">
            <a:off x="2521858" y="3501254"/>
            <a:ext cx="784618"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9" name="Left Arrow 8"/>
          <p:cNvSpPr/>
          <p:nvPr/>
        </p:nvSpPr>
        <p:spPr>
          <a:xfrm rot="1855448">
            <a:off x="1899382" y="2663905"/>
            <a:ext cx="552526"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14" name="TextBox 13"/>
          <p:cNvSpPr txBox="1"/>
          <p:nvPr/>
        </p:nvSpPr>
        <p:spPr>
          <a:xfrm>
            <a:off x="6358384" y="2793906"/>
            <a:ext cx="1143008" cy="369332"/>
          </a:xfrm>
          <a:prstGeom prst="rect">
            <a:avLst/>
          </a:prstGeom>
          <a:noFill/>
        </p:spPr>
        <p:txBody>
          <a:bodyPr wrap="square" rtlCol="0">
            <a:spAutoFit/>
          </a:bodyPr>
          <a:lstStyle/>
          <a:p>
            <a:pPr algn="ctr"/>
            <a:r>
              <a:rPr lang="it-IT" b="1" dirty="0" smtClean="0">
                <a:solidFill>
                  <a:srgbClr val="FF0000"/>
                </a:solidFill>
                <a:latin typeface="Cambria" panose="02040503050406030204" pitchFamily="18" charset="0"/>
              </a:rPr>
              <a:t>3 + 5 = 8</a:t>
            </a:r>
            <a:endParaRPr lang="en-US" b="1" dirty="0">
              <a:solidFill>
                <a:srgbClr val="FF0000"/>
              </a:solidFill>
              <a:latin typeface="Cambria" panose="02040503050406030204" pitchFamily="18" charset="0"/>
            </a:endParaRPr>
          </a:p>
        </p:txBody>
      </p:sp>
      <p:sp>
        <p:nvSpPr>
          <p:cNvPr id="15" name="Left Arrow 14"/>
          <p:cNvSpPr/>
          <p:nvPr/>
        </p:nvSpPr>
        <p:spPr>
          <a:xfrm rot="1389832">
            <a:off x="7405056" y="2966653"/>
            <a:ext cx="588293"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16" name="Left Arrow 15"/>
          <p:cNvSpPr/>
          <p:nvPr/>
        </p:nvSpPr>
        <p:spPr>
          <a:xfrm rot="5210046">
            <a:off x="6522820" y="3437664"/>
            <a:ext cx="784618"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17" name="Left Arrow 16"/>
          <p:cNvSpPr/>
          <p:nvPr/>
        </p:nvSpPr>
        <p:spPr>
          <a:xfrm rot="1855448">
            <a:off x="5900344" y="2600315"/>
            <a:ext cx="552526"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4" grpId="0"/>
      <p:bldP spid="15" grpId="0" animBg="1"/>
      <p:bldP spid="16"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718042-8191-41A9-AE43-31E7709AABDF}" type="slidenum">
              <a:rPr lang="it-IT" sz="2000"/>
              <a:pPr/>
              <a:t>54</a:t>
            </a:fld>
            <a:endParaRPr lang="it-IT" sz="2000" dirty="0"/>
          </a:p>
        </p:txBody>
      </p:sp>
      <mc:AlternateContent xmlns:mc="http://schemas.openxmlformats.org/markup-compatibility/2006" xmlns:a14="http://schemas.microsoft.com/office/drawing/2010/main">
        <mc:Choice Requires="a14">
          <p:sp>
            <p:nvSpPr>
              <p:cNvPr id="193540" name="Rectangle 4"/>
              <p:cNvSpPr>
                <a:spLocks noChangeArrowheads="1"/>
              </p:cNvSpPr>
              <p:nvPr/>
            </p:nvSpPr>
            <p:spPr bwMode="auto">
              <a:xfrm>
                <a:off x="357158" y="1071546"/>
                <a:ext cx="8501122" cy="2438407"/>
              </a:xfrm>
              <a:prstGeom prst="rect">
                <a:avLst/>
              </a:prstGeom>
              <a:solidFill>
                <a:schemeClr val="bg1"/>
              </a:solidFill>
              <a:ln>
                <a:headEnd/>
                <a:tailEnd/>
              </a:ln>
              <a:effectLst>
                <a:glow rad="2286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none" anchor="ctr"/>
              <a:lstStyle/>
              <a:p>
                <a:pPr marL="609600" indent="-609600">
                  <a:lnSpc>
                    <a:spcPct val="80000"/>
                  </a:lnSpc>
                  <a:buFontTx/>
                  <a:buNone/>
                </a:pPr>
                <a:r>
                  <a:rPr lang="en-GB" sz="2400" b="1" dirty="0" smtClean="0">
                    <a:solidFill>
                      <a:srgbClr val="FF0000"/>
                    </a:solidFill>
                    <a:latin typeface="Cambria" panose="02040503050406030204" pitchFamily="18" charset="0"/>
                  </a:rPr>
                  <a:t>G</a:t>
                </a:r>
                <a:r>
                  <a:rPr lang="en-GB" sz="2400" dirty="0" smtClean="0">
                    <a:latin typeface="Cambria" panose="02040503050406030204" pitchFamily="18" charset="0"/>
                  </a:rPr>
                  <a:t> – a group with operation </a:t>
                </a:r>
                <a:r>
                  <a:rPr lang="en-GB" sz="2400" b="1" dirty="0" smtClean="0">
                    <a:solidFill>
                      <a:srgbClr val="FF0000"/>
                    </a:solidFill>
                    <a:latin typeface="Cambria" panose="02040503050406030204" pitchFamily="18" charset="0"/>
                    <a:cs typeface="Arial" pitchFamily="34" charset="0"/>
                  </a:rPr>
                  <a:t>○</a:t>
                </a:r>
                <a:r>
                  <a:rPr lang="en-GB" sz="2400" b="1" dirty="0" smtClean="0">
                    <a:solidFill>
                      <a:srgbClr val="993300"/>
                    </a:solidFill>
                    <a:latin typeface="Cambria" panose="02040503050406030204" pitchFamily="18" charset="0"/>
                    <a:cs typeface="Arial" pitchFamily="34" charset="0"/>
                  </a:rPr>
                  <a:t> </a:t>
                </a:r>
              </a:p>
              <a:p>
                <a:pPr marL="609600" indent="-609600">
                  <a:lnSpc>
                    <a:spcPct val="80000"/>
                  </a:lnSpc>
                  <a:buFontTx/>
                  <a:buNone/>
                </a:pPr>
                <a:r>
                  <a:rPr lang="en-GB" sz="2400" b="1" dirty="0" smtClean="0">
                    <a:solidFill>
                      <a:srgbClr val="FF0000"/>
                    </a:solidFill>
                    <a:latin typeface="Cambria" panose="02040503050406030204" pitchFamily="18" charset="0"/>
                    <a:cs typeface="Arial" pitchFamily="34" charset="0"/>
                  </a:rPr>
                  <a:t>H</a:t>
                </a:r>
                <a:r>
                  <a:rPr lang="en-GB" sz="2400" dirty="0" smtClean="0">
                    <a:latin typeface="Cambria" panose="02040503050406030204" pitchFamily="18" charset="0"/>
                    <a:cs typeface="Arial" pitchFamily="34" charset="0"/>
                  </a:rPr>
                  <a:t> – a group with operation </a:t>
                </a:r>
                <a:r>
                  <a:rPr lang="en-GB" sz="2400" b="1" dirty="0" smtClean="0">
                    <a:solidFill>
                      <a:srgbClr val="FF0000"/>
                    </a:solidFill>
                    <a:latin typeface="Cambria" panose="02040503050406030204" pitchFamily="18" charset="0"/>
                    <a:cs typeface="Arial" pitchFamily="34" charset="0"/>
                  </a:rPr>
                  <a:t>□</a:t>
                </a:r>
                <a:endParaRPr lang="pl-PL" sz="2400" b="1" dirty="0" smtClean="0">
                  <a:solidFill>
                    <a:srgbClr val="FF0000"/>
                  </a:solidFill>
                  <a:latin typeface="Cambria" panose="02040503050406030204" pitchFamily="18" charset="0"/>
                  <a:cs typeface="Arial" pitchFamily="34" charset="0"/>
                </a:endParaRPr>
              </a:p>
              <a:p>
                <a:pPr marL="609600" indent="-609600">
                  <a:lnSpc>
                    <a:spcPct val="80000"/>
                  </a:lnSpc>
                  <a:buFontTx/>
                  <a:buNone/>
                </a:pPr>
                <a:endParaRPr lang="it-IT" sz="2400" b="1" u="sng" dirty="0" smtClean="0">
                  <a:latin typeface="Cambria" panose="02040503050406030204" pitchFamily="18" charset="0"/>
                  <a:cs typeface="Arial" pitchFamily="34" charset="0"/>
                </a:endParaRPr>
              </a:p>
              <a:p>
                <a:pPr marL="609600" indent="-609600">
                  <a:lnSpc>
                    <a:spcPct val="80000"/>
                  </a:lnSpc>
                  <a:buFontTx/>
                  <a:buNone/>
                </a:pPr>
                <a:r>
                  <a:rPr lang="pl-PL" sz="2400" b="1" u="sng" dirty="0" smtClean="0">
                    <a:latin typeface="Cambria" panose="02040503050406030204" pitchFamily="18" charset="0"/>
                    <a:cs typeface="Arial" pitchFamily="34" charset="0"/>
                  </a:rPr>
                  <a:t>Definition</a:t>
                </a:r>
                <a:r>
                  <a:rPr lang="en-GB" sz="2400" dirty="0" smtClean="0">
                    <a:latin typeface="Cambria" panose="02040503050406030204" pitchFamily="18" charset="0"/>
                    <a:cs typeface="Arial" pitchFamily="34" charset="0"/>
                  </a:rPr>
                  <a:t> A function </a:t>
                </a:r>
                <a:r>
                  <a:rPr lang="pl-PL" sz="2400" b="1" i="1" dirty="0" smtClean="0">
                    <a:solidFill>
                      <a:srgbClr val="FF0000"/>
                    </a:solidFill>
                    <a:latin typeface="Cambria" panose="02040503050406030204" pitchFamily="18" charset="0"/>
                    <a:cs typeface="Arial" pitchFamily="34" charset="0"/>
                  </a:rPr>
                  <a:t>f</a:t>
                </a:r>
                <a:r>
                  <a:rPr lang="pl-PL" sz="2400" b="1" dirty="0" smtClean="0">
                    <a:solidFill>
                      <a:srgbClr val="FF0000"/>
                    </a:solidFill>
                    <a:latin typeface="Cambria" panose="02040503050406030204" pitchFamily="18" charset="0"/>
                    <a:cs typeface="Arial" pitchFamily="34" charset="0"/>
                  </a:rPr>
                  <a:t>: </a:t>
                </a:r>
                <a:r>
                  <a:rPr lang="en-GB" sz="2400" b="1" dirty="0" smtClean="0">
                    <a:solidFill>
                      <a:srgbClr val="FF0000"/>
                    </a:solidFill>
                    <a:latin typeface="Cambria" panose="02040503050406030204" pitchFamily="18" charset="0"/>
                    <a:cs typeface="Arial" pitchFamily="34" charset="0"/>
                  </a:rPr>
                  <a:t>G → H</a:t>
                </a:r>
                <a:r>
                  <a:rPr lang="en-GB" sz="2400" dirty="0" smtClean="0">
                    <a:solidFill>
                      <a:srgbClr val="FF0000"/>
                    </a:solidFill>
                    <a:latin typeface="Cambria" panose="02040503050406030204" pitchFamily="18" charset="0"/>
                    <a:cs typeface="Arial" pitchFamily="34" charset="0"/>
                  </a:rPr>
                  <a:t> </a:t>
                </a:r>
                <a:r>
                  <a:rPr lang="en-GB" sz="2400" dirty="0" smtClean="0">
                    <a:latin typeface="Cambria" panose="02040503050406030204" pitchFamily="18" charset="0"/>
                    <a:cs typeface="Arial" pitchFamily="34" charset="0"/>
                  </a:rPr>
                  <a:t>is a </a:t>
                </a:r>
                <a:r>
                  <a:rPr lang="en-GB" sz="2400" b="1" dirty="0" smtClean="0">
                    <a:solidFill>
                      <a:srgbClr val="0070C0"/>
                    </a:solidFill>
                    <a:latin typeface="Cambria" panose="02040503050406030204" pitchFamily="18" charset="0"/>
                    <a:cs typeface="Arial" pitchFamily="34" charset="0"/>
                  </a:rPr>
                  <a:t>group isomorphism</a:t>
                </a:r>
                <a:r>
                  <a:rPr lang="en-GB" sz="2400" dirty="0" smtClean="0">
                    <a:solidFill>
                      <a:srgbClr val="0070C0"/>
                    </a:solidFill>
                    <a:latin typeface="Cambria" panose="02040503050406030204" pitchFamily="18" charset="0"/>
                    <a:cs typeface="Arial" pitchFamily="34" charset="0"/>
                  </a:rPr>
                  <a:t> </a:t>
                </a:r>
                <a:r>
                  <a:rPr lang="en-GB" sz="2400" dirty="0" smtClean="0">
                    <a:latin typeface="Cambria" panose="02040503050406030204" pitchFamily="18" charset="0"/>
                    <a:cs typeface="Arial" pitchFamily="34" charset="0"/>
                  </a:rPr>
                  <a:t>if</a:t>
                </a:r>
              </a:p>
              <a:p>
                <a:pPr marL="609600" indent="-609600">
                  <a:lnSpc>
                    <a:spcPct val="80000"/>
                  </a:lnSpc>
                  <a:buFontTx/>
                  <a:buAutoNum type="arabicPeriod"/>
                </a:pPr>
                <a:r>
                  <a:rPr lang="en-GB" sz="2400" dirty="0" smtClean="0">
                    <a:latin typeface="Cambria" panose="02040503050406030204" pitchFamily="18" charset="0"/>
                    <a:cs typeface="Arial" pitchFamily="34" charset="0"/>
                  </a:rPr>
                  <a:t>it is a </a:t>
                </a:r>
                <a:r>
                  <a:rPr lang="en-GB" sz="2400" b="1" dirty="0" err="1" smtClean="0">
                    <a:solidFill>
                      <a:srgbClr val="008000"/>
                    </a:solidFill>
                    <a:latin typeface="Cambria" panose="02040503050406030204" pitchFamily="18" charset="0"/>
                    <a:cs typeface="Arial" pitchFamily="34" charset="0"/>
                  </a:rPr>
                  <a:t>bijection</a:t>
                </a:r>
                <a:r>
                  <a:rPr lang="en-GB" sz="2400" dirty="0" smtClean="0">
                    <a:latin typeface="Cambria" panose="02040503050406030204" pitchFamily="18" charset="0"/>
                    <a:cs typeface="Arial" pitchFamily="34" charset="0"/>
                  </a:rPr>
                  <a:t>, and</a:t>
                </a:r>
              </a:p>
              <a:p>
                <a:pPr marL="609600" indent="-609600">
                  <a:lnSpc>
                    <a:spcPct val="80000"/>
                  </a:lnSpc>
                  <a:buFontTx/>
                  <a:buAutoNum type="arabicPeriod"/>
                </a:pPr>
                <a:r>
                  <a:rPr lang="en-GB" sz="2400" dirty="0" smtClean="0">
                    <a:latin typeface="Cambria" panose="02040503050406030204" pitchFamily="18" charset="0"/>
                    <a:cs typeface="Arial" pitchFamily="34" charset="0"/>
                  </a:rPr>
                  <a:t>it is a </a:t>
                </a:r>
                <a:r>
                  <a:rPr lang="en-GB" sz="2400" b="1" dirty="0" smtClean="0">
                    <a:solidFill>
                      <a:srgbClr val="008000"/>
                    </a:solidFill>
                    <a:latin typeface="Cambria" panose="02040503050406030204" pitchFamily="18" charset="0"/>
                    <a:cs typeface="Arial" pitchFamily="34" charset="0"/>
                  </a:rPr>
                  <a:t>homomorphism</a:t>
                </a:r>
                <a:r>
                  <a:rPr lang="en-GB" sz="2400" dirty="0" smtClean="0">
                    <a:latin typeface="Cambria" panose="02040503050406030204" pitchFamily="18" charset="0"/>
                    <a:cs typeface="Arial" pitchFamily="34" charset="0"/>
                  </a:rPr>
                  <a:t>, i.e.: for every </a:t>
                </a:r>
                <a14:m>
                  <m:oMath xmlns:m="http://schemas.openxmlformats.org/officeDocument/2006/math">
                    <m:r>
                      <a:rPr lang="pl-PL" sz="2400" b="1" i="1" smtClean="0">
                        <a:solidFill>
                          <a:srgbClr val="FF0000"/>
                        </a:solidFill>
                        <a:latin typeface="Cambria Math" panose="02040503050406030204" pitchFamily="18" charset="0"/>
                        <a:cs typeface="Arial" pitchFamily="34" charset="0"/>
                      </a:rPr>
                      <m:t>𝒂𝒃</m:t>
                    </m:r>
                    <m:r>
                      <a:rPr lang="pl-PL" sz="2400" b="1" i="1" smtClean="0">
                        <a:solidFill>
                          <a:srgbClr val="FF0000"/>
                        </a:solidFill>
                        <a:latin typeface="Cambria Math" panose="02040503050406030204" pitchFamily="18" charset="0"/>
                        <a:cs typeface="Arial" pitchFamily="34" charset="0"/>
                      </a:rPr>
                      <m:t>∈</m:t>
                    </m:r>
                    <m:r>
                      <a:rPr lang="pl-PL" sz="2400" b="1" i="0" smtClean="0">
                        <a:solidFill>
                          <a:srgbClr val="FF0000"/>
                        </a:solidFill>
                        <a:latin typeface="Cambria Math" panose="02040503050406030204" pitchFamily="18" charset="0"/>
                        <a:cs typeface="Arial" pitchFamily="34" charset="0"/>
                      </a:rPr>
                      <m:t>𝐆</m:t>
                    </m:r>
                  </m:oMath>
                </a14:m>
                <a:r>
                  <a:rPr lang="pl-PL" sz="2400" dirty="0" smtClean="0">
                    <a:latin typeface="Cambria" panose="02040503050406030204" pitchFamily="18" charset="0"/>
                    <a:cs typeface="Arial" pitchFamily="34" charset="0"/>
                  </a:rPr>
                  <a:t> </a:t>
                </a:r>
                <a:r>
                  <a:rPr lang="en-GB" sz="2400" dirty="0" smtClean="0">
                    <a:latin typeface="Cambria" panose="02040503050406030204" pitchFamily="18" charset="0"/>
                    <a:cs typeface="Arial" pitchFamily="34" charset="0"/>
                  </a:rPr>
                  <a:t>we have</a:t>
                </a:r>
              </a:p>
              <a:p>
                <a:pPr marL="609600" indent="-609600" algn="ctr">
                  <a:lnSpc>
                    <a:spcPct val="80000"/>
                  </a:lnSpc>
                  <a:buFontTx/>
                  <a:buNone/>
                </a:pPr>
                <a:r>
                  <a:rPr lang="en-GB" sz="2400" b="1" dirty="0" smtClean="0">
                    <a:solidFill>
                      <a:srgbClr val="993300"/>
                    </a:solidFill>
                    <a:latin typeface="Cambria" panose="02040503050406030204" pitchFamily="18" charset="0"/>
                    <a:cs typeface="Arial" pitchFamily="34" charset="0"/>
                  </a:rPr>
                  <a:t>         </a:t>
                </a:r>
                <a:r>
                  <a:rPr lang="en-GB" sz="2400" b="1" i="1" dirty="0" smtClean="0">
                    <a:solidFill>
                      <a:srgbClr val="FF0000"/>
                    </a:solidFill>
                    <a:latin typeface="Cambria" panose="02040503050406030204" pitchFamily="18" charset="0"/>
                    <a:cs typeface="Arial" pitchFamily="34" charset="0"/>
                  </a:rPr>
                  <a:t>f</a:t>
                </a:r>
                <a:r>
                  <a:rPr lang="en-GB" sz="2400" b="1" dirty="0" smtClean="0">
                    <a:solidFill>
                      <a:srgbClr val="FF0000"/>
                    </a:solidFill>
                    <a:latin typeface="Cambria" panose="02040503050406030204" pitchFamily="18" charset="0"/>
                    <a:cs typeface="Arial" pitchFamily="34" charset="0"/>
                  </a:rPr>
                  <a:t>(</a:t>
                </a:r>
                <a:r>
                  <a:rPr lang="en-GB" sz="2400" b="1" i="1" dirty="0" smtClean="0">
                    <a:solidFill>
                      <a:srgbClr val="FF0000"/>
                    </a:solidFill>
                    <a:latin typeface="Cambria" panose="02040503050406030204" pitchFamily="18" charset="0"/>
                    <a:cs typeface="Arial" pitchFamily="34" charset="0"/>
                  </a:rPr>
                  <a:t>a </a:t>
                </a:r>
                <a:r>
                  <a:rPr lang="en-GB" sz="2400" b="1" dirty="0" smtClean="0">
                    <a:solidFill>
                      <a:srgbClr val="FF0000"/>
                    </a:solidFill>
                    <a:latin typeface="Cambria" panose="02040503050406030204" pitchFamily="18" charset="0"/>
                    <a:cs typeface="Arial" pitchFamily="34" charset="0"/>
                  </a:rPr>
                  <a:t>○ </a:t>
                </a:r>
                <a:r>
                  <a:rPr lang="en-GB" sz="2400" b="1" i="1" dirty="0" smtClean="0">
                    <a:solidFill>
                      <a:srgbClr val="FF0000"/>
                    </a:solidFill>
                    <a:latin typeface="Cambria" panose="02040503050406030204" pitchFamily="18" charset="0"/>
                    <a:cs typeface="Arial" pitchFamily="34" charset="0"/>
                  </a:rPr>
                  <a:t>b</a:t>
                </a:r>
                <a:r>
                  <a:rPr lang="en-GB" sz="2400" b="1" dirty="0" smtClean="0">
                    <a:solidFill>
                      <a:srgbClr val="FF0000"/>
                    </a:solidFill>
                    <a:latin typeface="Cambria" panose="02040503050406030204" pitchFamily="18" charset="0"/>
                    <a:cs typeface="Arial" pitchFamily="34" charset="0"/>
                  </a:rPr>
                  <a:t>) = </a:t>
                </a:r>
                <a:r>
                  <a:rPr lang="en-GB" sz="2400" b="1" i="1" dirty="0" smtClean="0">
                    <a:solidFill>
                      <a:srgbClr val="FF0000"/>
                    </a:solidFill>
                    <a:latin typeface="Cambria" panose="02040503050406030204" pitchFamily="18" charset="0"/>
                    <a:cs typeface="Arial" pitchFamily="34" charset="0"/>
                  </a:rPr>
                  <a:t>f</a:t>
                </a:r>
                <a:r>
                  <a:rPr lang="en-GB" sz="2400" b="1" dirty="0" smtClean="0">
                    <a:solidFill>
                      <a:srgbClr val="FF0000"/>
                    </a:solidFill>
                    <a:latin typeface="Cambria" panose="02040503050406030204" pitchFamily="18" charset="0"/>
                    <a:cs typeface="Arial" pitchFamily="34" charset="0"/>
                  </a:rPr>
                  <a:t>(</a:t>
                </a:r>
                <a:r>
                  <a:rPr lang="en-GB" sz="2400" b="1" i="1" dirty="0" smtClean="0">
                    <a:solidFill>
                      <a:srgbClr val="FF0000"/>
                    </a:solidFill>
                    <a:latin typeface="Cambria" panose="02040503050406030204" pitchFamily="18" charset="0"/>
                    <a:cs typeface="Arial" pitchFamily="34" charset="0"/>
                  </a:rPr>
                  <a:t>a</a:t>
                </a:r>
                <a:r>
                  <a:rPr lang="en-GB" sz="2400" b="1" dirty="0" smtClean="0">
                    <a:solidFill>
                      <a:srgbClr val="FF0000"/>
                    </a:solidFill>
                    <a:latin typeface="Cambria" panose="02040503050406030204" pitchFamily="18" charset="0"/>
                    <a:cs typeface="Arial" pitchFamily="34" charset="0"/>
                  </a:rPr>
                  <a:t>) □ </a:t>
                </a:r>
                <a:r>
                  <a:rPr lang="en-GB" sz="2400" b="1" i="1" dirty="0" smtClean="0">
                    <a:solidFill>
                      <a:srgbClr val="FF0000"/>
                    </a:solidFill>
                    <a:latin typeface="Cambria" panose="02040503050406030204" pitchFamily="18" charset="0"/>
                    <a:cs typeface="Arial" pitchFamily="34" charset="0"/>
                  </a:rPr>
                  <a:t>f</a:t>
                </a:r>
                <a:r>
                  <a:rPr lang="en-GB" sz="2400" b="1" dirty="0" smtClean="0">
                    <a:solidFill>
                      <a:srgbClr val="FF0000"/>
                    </a:solidFill>
                    <a:latin typeface="Cambria" panose="02040503050406030204" pitchFamily="18" charset="0"/>
                    <a:cs typeface="Arial" pitchFamily="34" charset="0"/>
                  </a:rPr>
                  <a:t>(</a:t>
                </a:r>
                <a:r>
                  <a:rPr lang="en-GB" sz="2400" b="1" i="1" dirty="0" smtClean="0">
                    <a:solidFill>
                      <a:srgbClr val="FF0000"/>
                    </a:solidFill>
                    <a:latin typeface="Cambria" panose="02040503050406030204" pitchFamily="18" charset="0"/>
                    <a:cs typeface="Arial" pitchFamily="34" charset="0"/>
                  </a:rPr>
                  <a:t>b</a:t>
                </a:r>
                <a:r>
                  <a:rPr lang="en-GB" sz="2400" b="1" dirty="0" smtClean="0">
                    <a:solidFill>
                      <a:srgbClr val="FF0000"/>
                    </a:solidFill>
                    <a:latin typeface="Cambria" panose="02040503050406030204" pitchFamily="18" charset="0"/>
                    <a:cs typeface="Arial" pitchFamily="34" charset="0"/>
                  </a:rPr>
                  <a:t>).</a:t>
                </a:r>
              </a:p>
            </p:txBody>
          </p:sp>
        </mc:Choice>
        <mc:Fallback xmlns="">
          <p:sp>
            <p:nvSpPr>
              <p:cNvPr id="193540" name="Rectangle 4"/>
              <p:cNvSpPr>
                <a:spLocks noRot="1" noChangeAspect="1" noMove="1" noResize="1" noEditPoints="1" noAdjustHandles="1" noChangeArrowheads="1" noChangeShapeType="1" noTextEdit="1"/>
              </p:cNvSpPr>
              <p:nvPr/>
            </p:nvSpPr>
            <p:spPr bwMode="auto">
              <a:xfrm>
                <a:off x="357158" y="1071546"/>
                <a:ext cx="8501122" cy="2438407"/>
              </a:xfrm>
              <a:prstGeom prst="rect">
                <a:avLst/>
              </a:prstGeom>
              <a:blipFill>
                <a:blip r:embed="rId6"/>
                <a:stretch>
                  <a:fillRect/>
                </a:stretch>
              </a:blipFill>
              <a:ln>
                <a:headEnd/>
                <a:tailEnd/>
              </a:ln>
              <a:effectLst>
                <a:glow rad="228600">
                  <a:schemeClr val="accent2">
                    <a:satMod val="175000"/>
                    <a:alpha val="40000"/>
                  </a:schemeClr>
                </a:glow>
                <a:outerShdw blurRad="40000" dist="20000" dir="5400000" rotWithShape="0">
                  <a:srgbClr val="000000">
                    <a:alpha val="38000"/>
                  </a:srgbClr>
                </a:outerShdw>
              </a:effectLst>
            </p:spPr>
            <p:txBody>
              <a:bodyPr/>
              <a:lstStyle/>
              <a:p>
                <a:r>
                  <a:rPr lang="pl-PL">
                    <a:noFill/>
                  </a:rPr>
                  <a:t> </a:t>
                </a:r>
              </a:p>
            </p:txBody>
          </p:sp>
        </mc:Fallback>
      </mc:AlternateContent>
      <p:sp>
        <p:nvSpPr>
          <p:cNvPr id="193538" name="Rectangle 2"/>
          <p:cNvSpPr>
            <a:spLocks noGrp="1" noChangeArrowheads="1"/>
          </p:cNvSpPr>
          <p:nvPr>
            <p:ph type="title"/>
          </p:nvPr>
        </p:nvSpPr>
        <p:spPr>
          <a:xfrm>
            <a:off x="251520" y="0"/>
            <a:ext cx="8205093" cy="1143000"/>
          </a:xfrm>
        </p:spPr>
        <p:txBody>
          <a:bodyPr/>
          <a:lstStyle/>
          <a:p>
            <a:pPr algn="l"/>
            <a:r>
              <a:rPr lang="en-GB" dirty="0"/>
              <a:t>Group isomorphism</a:t>
            </a:r>
            <a:endParaRPr lang="en-US" dirty="0"/>
          </a:p>
        </p:txBody>
      </p:sp>
      <p:sp>
        <p:nvSpPr>
          <p:cNvPr id="193539" name="Rectangle 3"/>
          <p:cNvSpPr>
            <a:spLocks noGrp="1" noChangeArrowheads="1"/>
          </p:cNvSpPr>
          <p:nvPr>
            <p:ph type="body" idx="1"/>
          </p:nvPr>
        </p:nvSpPr>
        <p:spPr>
          <a:xfrm>
            <a:off x="0" y="-1866111"/>
            <a:ext cx="8134350" cy="2723343"/>
          </a:xfrm>
        </p:spPr>
        <p:txBody>
          <a:bodyPr/>
          <a:lstStyle/>
          <a:p>
            <a:pPr marL="609600" indent="-609600">
              <a:lnSpc>
                <a:spcPct val="80000"/>
              </a:lnSpc>
              <a:buFontTx/>
              <a:buNone/>
            </a:pPr>
            <a:endParaRPr lang="pl-PL" sz="2400" b="1" dirty="0">
              <a:solidFill>
                <a:srgbClr val="993300"/>
              </a:solidFill>
              <a:cs typeface="Arial" pitchFamily="34" charset="0"/>
            </a:endParaRPr>
          </a:p>
          <a:p>
            <a:pPr marL="609600" indent="-609600">
              <a:lnSpc>
                <a:spcPct val="80000"/>
              </a:lnSpc>
              <a:buFontTx/>
              <a:buNone/>
            </a:pPr>
            <a:endParaRPr lang="en-GB" sz="2400" b="1" dirty="0">
              <a:solidFill>
                <a:srgbClr val="993300"/>
              </a:solidFill>
              <a:cs typeface="Arial" pitchFamily="34" charset="0"/>
            </a:endParaRPr>
          </a:p>
        </p:txBody>
      </p:sp>
      <p:sp>
        <p:nvSpPr>
          <p:cNvPr id="7" name="TextBox 6"/>
          <p:cNvSpPr txBox="1"/>
          <p:nvPr/>
        </p:nvSpPr>
        <p:spPr>
          <a:xfrm>
            <a:off x="1643042" y="3753153"/>
            <a:ext cx="742511"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b="1" dirty="0" smtClean="0">
                <a:solidFill>
                  <a:srgbClr val="FF0000"/>
                </a:solidFill>
                <a:latin typeface="Cambria" panose="02040503050406030204" pitchFamily="18" charset="0"/>
              </a:rPr>
              <a:t>(</a:t>
            </a:r>
            <a:r>
              <a:rPr lang="en-US" sz="2000" b="1" i="1" dirty="0" err="1" smtClean="0">
                <a:solidFill>
                  <a:srgbClr val="FF0000"/>
                </a:solidFill>
                <a:latin typeface="Cambria" panose="02040503050406030204" pitchFamily="18" charset="0"/>
              </a:rPr>
              <a:t>a,b</a:t>
            </a:r>
            <a:r>
              <a:rPr lang="en-US" sz="2000" b="1" dirty="0" smtClean="0">
                <a:solidFill>
                  <a:srgbClr val="FF0000"/>
                </a:solidFill>
                <a:latin typeface="Cambria" panose="02040503050406030204" pitchFamily="18" charset="0"/>
              </a:rPr>
              <a:t>)</a:t>
            </a:r>
            <a:endParaRPr lang="en-US" sz="2000" b="1" dirty="0">
              <a:solidFill>
                <a:srgbClr val="FF0000"/>
              </a:solidFill>
              <a:latin typeface="Cambria" panose="02040503050406030204" pitchFamily="18" charset="0"/>
            </a:endParaRPr>
          </a:p>
        </p:txBody>
      </p:sp>
      <p:sp>
        <p:nvSpPr>
          <p:cNvPr id="8" name="Rectangle 7"/>
          <p:cNvSpPr/>
          <p:nvPr/>
        </p:nvSpPr>
        <p:spPr>
          <a:xfrm>
            <a:off x="6286512" y="3753153"/>
            <a:ext cx="750526"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GB" sz="2000" b="1" i="1" dirty="0" smtClean="0">
                <a:solidFill>
                  <a:srgbClr val="FF0000"/>
                </a:solidFill>
                <a:latin typeface="Cambria" panose="02040503050406030204" pitchFamily="18" charset="0"/>
                <a:cs typeface="Arial" pitchFamily="34" charset="0"/>
              </a:rPr>
              <a:t>a</a:t>
            </a:r>
            <a:r>
              <a:rPr lang="en-GB" sz="2000" b="1" dirty="0" smtClean="0">
                <a:solidFill>
                  <a:srgbClr val="FF0000"/>
                </a:solidFill>
                <a:latin typeface="Cambria" panose="02040503050406030204" pitchFamily="18" charset="0"/>
                <a:cs typeface="Arial" pitchFamily="34" charset="0"/>
              </a:rPr>
              <a:t> ○ </a:t>
            </a:r>
            <a:r>
              <a:rPr lang="en-GB" sz="2000" b="1" i="1" dirty="0" smtClean="0">
                <a:solidFill>
                  <a:srgbClr val="FF0000"/>
                </a:solidFill>
                <a:latin typeface="Cambria" panose="02040503050406030204" pitchFamily="18" charset="0"/>
                <a:cs typeface="Arial" pitchFamily="34" charset="0"/>
              </a:rPr>
              <a:t>b</a:t>
            </a:r>
            <a:endParaRPr lang="en-US" sz="2000" i="1" dirty="0">
              <a:solidFill>
                <a:srgbClr val="FF0000"/>
              </a:solidFill>
              <a:latin typeface="Cambria" panose="02040503050406030204" pitchFamily="18" charset="0"/>
            </a:endParaRPr>
          </a:p>
        </p:txBody>
      </p:sp>
      <p:sp>
        <p:nvSpPr>
          <p:cNvPr id="9" name="Rectangle 8"/>
          <p:cNvSpPr/>
          <p:nvPr/>
        </p:nvSpPr>
        <p:spPr>
          <a:xfrm>
            <a:off x="1371600" y="5867400"/>
            <a:ext cx="1382110"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GB" sz="2000" b="1" dirty="0" smtClean="0">
                <a:solidFill>
                  <a:srgbClr val="FF0000"/>
                </a:solidFill>
                <a:latin typeface="Cambria" panose="02040503050406030204" pitchFamily="18" charset="0"/>
                <a:cs typeface="Arial" pitchFamily="34" charset="0"/>
              </a:rPr>
              <a:t>(</a:t>
            </a:r>
            <a:r>
              <a:rPr lang="en-GB" sz="2000" b="1" i="1" dirty="0" smtClean="0">
                <a:solidFill>
                  <a:srgbClr val="FF0000"/>
                </a:solidFill>
                <a:latin typeface="Cambria" panose="02040503050406030204" pitchFamily="18" charset="0"/>
                <a:cs typeface="Arial" pitchFamily="34" charset="0"/>
              </a:rPr>
              <a:t>f</a:t>
            </a:r>
            <a:r>
              <a:rPr lang="en-GB" sz="2000" b="1" dirty="0" smtClean="0">
                <a:solidFill>
                  <a:srgbClr val="FF0000"/>
                </a:solidFill>
                <a:latin typeface="Cambria" panose="02040503050406030204" pitchFamily="18" charset="0"/>
                <a:cs typeface="Arial" pitchFamily="34" charset="0"/>
              </a:rPr>
              <a:t>(</a:t>
            </a:r>
            <a:r>
              <a:rPr lang="en-GB" sz="2000" b="1" i="1" dirty="0" smtClean="0">
                <a:solidFill>
                  <a:srgbClr val="FF0000"/>
                </a:solidFill>
                <a:latin typeface="Cambria" panose="02040503050406030204" pitchFamily="18" charset="0"/>
                <a:cs typeface="Arial" pitchFamily="34" charset="0"/>
              </a:rPr>
              <a:t>a</a:t>
            </a:r>
            <a:r>
              <a:rPr lang="en-GB" sz="2000" b="1" dirty="0" smtClean="0">
                <a:solidFill>
                  <a:srgbClr val="FF0000"/>
                </a:solidFill>
                <a:latin typeface="Cambria" panose="02040503050406030204" pitchFamily="18" charset="0"/>
                <a:cs typeface="Arial" pitchFamily="34" charset="0"/>
              </a:rPr>
              <a:t>), </a:t>
            </a:r>
            <a:r>
              <a:rPr lang="en-GB" sz="2000" b="1" i="1" dirty="0" smtClean="0">
                <a:solidFill>
                  <a:srgbClr val="FF0000"/>
                </a:solidFill>
                <a:latin typeface="Cambria" panose="02040503050406030204" pitchFamily="18" charset="0"/>
                <a:cs typeface="Arial" pitchFamily="34" charset="0"/>
              </a:rPr>
              <a:t>f</a:t>
            </a:r>
            <a:r>
              <a:rPr lang="en-GB" sz="2000" b="1" dirty="0" smtClean="0">
                <a:solidFill>
                  <a:srgbClr val="FF0000"/>
                </a:solidFill>
                <a:latin typeface="Cambria" panose="02040503050406030204" pitchFamily="18" charset="0"/>
                <a:cs typeface="Arial" pitchFamily="34" charset="0"/>
              </a:rPr>
              <a:t>(</a:t>
            </a:r>
            <a:r>
              <a:rPr lang="en-GB" sz="2000" b="1" i="1" dirty="0" smtClean="0">
                <a:solidFill>
                  <a:srgbClr val="FF0000"/>
                </a:solidFill>
                <a:latin typeface="Cambria" panose="02040503050406030204" pitchFamily="18" charset="0"/>
                <a:cs typeface="Arial" pitchFamily="34" charset="0"/>
              </a:rPr>
              <a:t>b</a:t>
            </a:r>
            <a:r>
              <a:rPr lang="en-GB" sz="2000" b="1" dirty="0" smtClean="0">
                <a:solidFill>
                  <a:srgbClr val="FF0000"/>
                </a:solidFill>
                <a:latin typeface="Cambria" panose="02040503050406030204" pitchFamily="18" charset="0"/>
                <a:cs typeface="Arial" pitchFamily="34" charset="0"/>
              </a:rPr>
              <a:t>))</a:t>
            </a:r>
            <a:endParaRPr lang="en-US" sz="2000" dirty="0">
              <a:solidFill>
                <a:srgbClr val="FF0000"/>
              </a:solidFill>
              <a:latin typeface="Cambria" panose="02040503050406030204" pitchFamily="18" charset="0"/>
            </a:endParaRPr>
          </a:p>
        </p:txBody>
      </p:sp>
      <p:sp>
        <p:nvSpPr>
          <p:cNvPr id="10" name="Rectangle 9"/>
          <p:cNvSpPr/>
          <p:nvPr/>
        </p:nvSpPr>
        <p:spPr>
          <a:xfrm>
            <a:off x="6172200" y="5181600"/>
            <a:ext cx="1090363"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GB" sz="2000" b="1" i="1" dirty="0" smtClean="0">
                <a:solidFill>
                  <a:srgbClr val="FF0000"/>
                </a:solidFill>
                <a:latin typeface="Cambria" panose="02040503050406030204" pitchFamily="18" charset="0"/>
                <a:cs typeface="Arial" pitchFamily="34" charset="0"/>
              </a:rPr>
              <a:t>f</a:t>
            </a:r>
            <a:r>
              <a:rPr lang="en-GB" sz="2000" b="1" dirty="0" smtClean="0">
                <a:solidFill>
                  <a:srgbClr val="FF0000"/>
                </a:solidFill>
                <a:latin typeface="Cambria" panose="02040503050406030204" pitchFamily="18" charset="0"/>
                <a:cs typeface="Arial" pitchFamily="34" charset="0"/>
              </a:rPr>
              <a:t>(</a:t>
            </a:r>
            <a:r>
              <a:rPr lang="en-GB" sz="2000" b="1" i="1" dirty="0" smtClean="0">
                <a:solidFill>
                  <a:srgbClr val="FF0000"/>
                </a:solidFill>
                <a:latin typeface="Cambria" panose="02040503050406030204" pitchFamily="18" charset="0"/>
                <a:cs typeface="Arial" pitchFamily="34" charset="0"/>
              </a:rPr>
              <a:t>a </a:t>
            </a:r>
            <a:r>
              <a:rPr lang="en-GB" sz="2000" b="1" dirty="0" smtClean="0">
                <a:solidFill>
                  <a:srgbClr val="FF0000"/>
                </a:solidFill>
                <a:latin typeface="Cambria" panose="02040503050406030204" pitchFamily="18" charset="0"/>
                <a:cs typeface="Arial" pitchFamily="34" charset="0"/>
              </a:rPr>
              <a:t>○ </a:t>
            </a:r>
            <a:r>
              <a:rPr lang="en-GB" sz="2000" b="1" i="1" dirty="0" smtClean="0">
                <a:solidFill>
                  <a:srgbClr val="FF0000"/>
                </a:solidFill>
                <a:latin typeface="Cambria" panose="02040503050406030204" pitchFamily="18" charset="0"/>
                <a:cs typeface="Arial" pitchFamily="34" charset="0"/>
              </a:rPr>
              <a:t>b</a:t>
            </a:r>
            <a:r>
              <a:rPr lang="en-GB" sz="2000" b="1" dirty="0" smtClean="0">
                <a:solidFill>
                  <a:srgbClr val="FF0000"/>
                </a:solidFill>
                <a:latin typeface="Cambria" panose="02040503050406030204" pitchFamily="18" charset="0"/>
                <a:cs typeface="Arial" pitchFamily="34" charset="0"/>
              </a:rPr>
              <a:t>) </a:t>
            </a:r>
            <a:endParaRPr lang="en-US" sz="2000" dirty="0">
              <a:solidFill>
                <a:srgbClr val="FF0000"/>
              </a:solidFill>
              <a:latin typeface="Cambria" panose="02040503050406030204" pitchFamily="18" charset="0"/>
            </a:endParaRPr>
          </a:p>
        </p:txBody>
      </p:sp>
      <p:sp>
        <p:nvSpPr>
          <p:cNvPr id="11" name="Rectangle 10"/>
          <p:cNvSpPr/>
          <p:nvPr/>
        </p:nvSpPr>
        <p:spPr>
          <a:xfrm>
            <a:off x="4800600" y="5867400"/>
            <a:ext cx="1326004" cy="40011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GB" sz="2000" b="1" i="1" dirty="0" smtClean="0">
                <a:solidFill>
                  <a:srgbClr val="FF0000"/>
                </a:solidFill>
                <a:latin typeface="Cambria" panose="02040503050406030204" pitchFamily="18" charset="0"/>
                <a:cs typeface="Arial" pitchFamily="34" charset="0"/>
              </a:rPr>
              <a:t>f</a:t>
            </a:r>
            <a:r>
              <a:rPr lang="en-GB" sz="2000" b="1" dirty="0" smtClean="0">
                <a:solidFill>
                  <a:srgbClr val="FF0000"/>
                </a:solidFill>
                <a:latin typeface="Cambria" panose="02040503050406030204" pitchFamily="18" charset="0"/>
                <a:cs typeface="Arial" pitchFamily="34" charset="0"/>
              </a:rPr>
              <a:t>(</a:t>
            </a:r>
            <a:r>
              <a:rPr lang="en-GB" sz="2000" b="1" i="1" dirty="0" smtClean="0">
                <a:solidFill>
                  <a:srgbClr val="FF0000"/>
                </a:solidFill>
                <a:latin typeface="Cambria" panose="02040503050406030204" pitchFamily="18" charset="0"/>
                <a:cs typeface="Arial" pitchFamily="34" charset="0"/>
              </a:rPr>
              <a:t>a</a:t>
            </a:r>
            <a:r>
              <a:rPr lang="en-GB" sz="2000" b="1" dirty="0" smtClean="0">
                <a:solidFill>
                  <a:srgbClr val="FF0000"/>
                </a:solidFill>
                <a:latin typeface="Cambria" panose="02040503050406030204" pitchFamily="18" charset="0"/>
                <a:cs typeface="Arial" pitchFamily="34" charset="0"/>
              </a:rPr>
              <a:t>) □ </a:t>
            </a:r>
            <a:r>
              <a:rPr lang="en-GB" sz="2000" b="1" i="1" dirty="0" smtClean="0">
                <a:solidFill>
                  <a:srgbClr val="FF0000"/>
                </a:solidFill>
                <a:latin typeface="Cambria" panose="02040503050406030204" pitchFamily="18" charset="0"/>
                <a:cs typeface="Arial" pitchFamily="34" charset="0"/>
              </a:rPr>
              <a:t>f</a:t>
            </a:r>
            <a:r>
              <a:rPr lang="en-GB" sz="2000" b="1" dirty="0" smtClean="0">
                <a:solidFill>
                  <a:srgbClr val="FF0000"/>
                </a:solidFill>
                <a:latin typeface="Cambria" panose="02040503050406030204" pitchFamily="18" charset="0"/>
                <a:cs typeface="Arial" pitchFamily="34" charset="0"/>
              </a:rPr>
              <a:t>(</a:t>
            </a:r>
            <a:r>
              <a:rPr lang="en-GB" sz="2000" b="1" i="1" dirty="0" smtClean="0">
                <a:solidFill>
                  <a:srgbClr val="FF0000"/>
                </a:solidFill>
                <a:latin typeface="Cambria" panose="02040503050406030204" pitchFamily="18" charset="0"/>
                <a:cs typeface="Arial" pitchFamily="34" charset="0"/>
              </a:rPr>
              <a:t>b</a:t>
            </a:r>
            <a:r>
              <a:rPr lang="en-GB" sz="2000" b="1" dirty="0" smtClean="0">
                <a:solidFill>
                  <a:srgbClr val="FF0000"/>
                </a:solidFill>
                <a:latin typeface="Cambria" panose="02040503050406030204" pitchFamily="18" charset="0"/>
                <a:cs typeface="Arial" pitchFamily="34" charset="0"/>
              </a:rPr>
              <a:t>)</a:t>
            </a:r>
            <a:endParaRPr lang="en-US" sz="2000" dirty="0">
              <a:solidFill>
                <a:srgbClr val="FF0000"/>
              </a:solidFill>
              <a:latin typeface="Cambria" panose="02040503050406030204" pitchFamily="18" charset="0"/>
            </a:endParaRPr>
          </a:p>
        </p:txBody>
      </p:sp>
      <p:cxnSp>
        <p:nvCxnSpPr>
          <p:cNvPr id="12" name="Straight Arrow Connector 11"/>
          <p:cNvCxnSpPr>
            <a:stCxn id="7" idx="3"/>
            <a:endCxn id="8" idx="1"/>
          </p:cNvCxnSpPr>
          <p:nvPr/>
        </p:nvCxnSpPr>
        <p:spPr>
          <a:xfrm>
            <a:off x="2385553" y="3953208"/>
            <a:ext cx="390095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a:endCxn id="9" idx="0"/>
          </p:cNvCxnSpPr>
          <p:nvPr/>
        </p:nvCxnSpPr>
        <p:spPr>
          <a:xfrm>
            <a:off x="2014298" y="4153263"/>
            <a:ext cx="48357" cy="17141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1" idx="1"/>
          </p:cNvCxnSpPr>
          <p:nvPr/>
        </p:nvCxnSpPr>
        <p:spPr>
          <a:xfrm>
            <a:off x="2753710" y="6067455"/>
            <a:ext cx="204689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0" idx="0"/>
          </p:cNvCxnSpPr>
          <p:nvPr/>
        </p:nvCxnSpPr>
        <p:spPr>
          <a:xfrm>
            <a:off x="6661775" y="4153263"/>
            <a:ext cx="55607" cy="10283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Left-Up Arrow 15"/>
          <p:cNvSpPr/>
          <p:nvPr/>
        </p:nvSpPr>
        <p:spPr>
          <a:xfrm>
            <a:off x="6286512" y="5681979"/>
            <a:ext cx="714380" cy="785818"/>
          </a:xfrm>
          <a:prstGeom prst="lef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2000" dirty="0">
              <a:latin typeface="Cambria" panose="02040503050406030204" pitchFamily="18" charset="0"/>
            </a:endParaRPr>
          </a:p>
        </p:txBody>
      </p:sp>
      <p:sp>
        <p:nvSpPr>
          <p:cNvPr id="17" name="TextBox 16"/>
          <p:cNvSpPr txBox="1"/>
          <p:nvPr/>
        </p:nvSpPr>
        <p:spPr>
          <a:xfrm>
            <a:off x="5181600" y="6457890"/>
            <a:ext cx="3143272" cy="400110"/>
          </a:xfrm>
          <a:prstGeom prst="rect">
            <a:avLst/>
          </a:prstGeom>
          <a:noFill/>
        </p:spPr>
        <p:txBody>
          <a:bodyPr wrap="square" rtlCol="0">
            <a:spAutoFit/>
          </a:bodyPr>
          <a:lstStyle/>
          <a:p>
            <a:pPr algn="ctr"/>
            <a:r>
              <a:rPr lang="en-US" sz="2000" dirty="0" smtClean="0">
                <a:latin typeface="Cambria" panose="02040503050406030204" pitchFamily="18" charset="0"/>
              </a:rPr>
              <a:t>these should be equal</a:t>
            </a:r>
            <a:endParaRPr lang="en-US" sz="2000" dirty="0">
              <a:latin typeface="Cambria" panose="02040503050406030204" pitchFamily="18" charset="0"/>
            </a:endParaRPr>
          </a:p>
        </p:txBody>
      </p:sp>
      <p:sp>
        <p:nvSpPr>
          <p:cNvPr id="18" name="TextBox 17"/>
          <p:cNvSpPr txBox="1"/>
          <p:nvPr/>
        </p:nvSpPr>
        <p:spPr>
          <a:xfrm>
            <a:off x="3357554" y="5824855"/>
            <a:ext cx="340158"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GB" sz="2000" b="1" dirty="0" smtClean="0">
                <a:solidFill>
                  <a:srgbClr val="FF0000"/>
                </a:solidFill>
                <a:latin typeface="Cambria" panose="02040503050406030204" pitchFamily="18" charset="0"/>
                <a:cs typeface="Arial" pitchFamily="34" charset="0"/>
              </a:rPr>
              <a:t>□</a:t>
            </a:r>
            <a:endParaRPr lang="en-US" sz="2000" b="1" dirty="0">
              <a:solidFill>
                <a:srgbClr val="FF0000"/>
              </a:solidFill>
              <a:latin typeface="Cambria" panose="02040503050406030204" pitchFamily="18" charset="0"/>
            </a:endParaRPr>
          </a:p>
        </p:txBody>
      </p:sp>
      <p:sp>
        <p:nvSpPr>
          <p:cNvPr id="19" name="TextBox 18"/>
          <p:cNvSpPr txBox="1"/>
          <p:nvPr/>
        </p:nvSpPr>
        <p:spPr>
          <a:xfrm>
            <a:off x="6572264" y="4396095"/>
            <a:ext cx="35719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i="1" dirty="0" smtClean="0">
                <a:solidFill>
                  <a:srgbClr val="FF0000"/>
                </a:solidFill>
                <a:latin typeface="Cambria" panose="02040503050406030204" pitchFamily="18" charset="0"/>
              </a:rPr>
              <a:t>f</a:t>
            </a:r>
            <a:endParaRPr lang="en-US" sz="2000" b="1" i="1" dirty="0">
              <a:solidFill>
                <a:srgbClr val="FF0000"/>
              </a:solidFill>
              <a:latin typeface="Cambria" panose="02040503050406030204" pitchFamily="18" charset="0"/>
            </a:endParaRPr>
          </a:p>
        </p:txBody>
      </p:sp>
      <p:sp>
        <p:nvSpPr>
          <p:cNvPr id="20" name="TextBox 19"/>
          <p:cNvSpPr txBox="1"/>
          <p:nvPr/>
        </p:nvSpPr>
        <p:spPr>
          <a:xfrm>
            <a:off x="1752600" y="4800600"/>
            <a:ext cx="35719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b="1" i="1" dirty="0" smtClean="0">
                <a:solidFill>
                  <a:srgbClr val="FF0000"/>
                </a:solidFill>
                <a:latin typeface="Cambria" panose="02040503050406030204" pitchFamily="18" charset="0"/>
              </a:rPr>
              <a:t>f</a:t>
            </a:r>
            <a:endParaRPr lang="en-US" sz="2000" b="1" i="1" dirty="0">
              <a:solidFill>
                <a:srgbClr val="FF0000"/>
              </a:solidFill>
              <a:latin typeface="Cambria" panose="02040503050406030204" pitchFamily="18" charset="0"/>
            </a:endParaRPr>
          </a:p>
        </p:txBody>
      </p:sp>
      <p:sp>
        <p:nvSpPr>
          <p:cNvPr id="21" name="TextBox 20"/>
          <p:cNvSpPr txBox="1"/>
          <p:nvPr/>
        </p:nvSpPr>
        <p:spPr>
          <a:xfrm>
            <a:off x="4286248" y="3753153"/>
            <a:ext cx="438152"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000" dirty="0" smtClean="0">
                <a:solidFill>
                  <a:srgbClr val="FF0000"/>
                </a:solidFill>
                <a:latin typeface="Cambria" panose="02040503050406030204" pitchFamily="18" charset="0"/>
                <a:cs typeface="Arial" pitchFamily="34" charset="0"/>
              </a:rPr>
              <a:t>○</a:t>
            </a:r>
            <a:endParaRPr lang="en-US" sz="2000"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354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354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35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354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354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354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354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uiExpand="1" build="allAtOnce" animBg="1"/>
      <p:bldP spid="7" grpId="0" animBg="1"/>
      <p:bldP spid="8" grpId="0" animBg="1"/>
      <p:bldP spid="9" grpId="0" animBg="1"/>
      <p:bldP spid="10" grpId="0" animBg="1"/>
      <p:bldP spid="11" grpId="0" animBg="1"/>
      <p:bldP spid="16" grpId="0" animBg="1"/>
      <p:bldP spid="17" grpId="0"/>
      <p:bldP spid="18" grpId="0" animBg="1"/>
      <p:bldP spid="19" grpId="0" animBg="1"/>
      <p:bldP spid="20" grpId="0"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dirty="0" err="1" smtClean="0"/>
              <a:t>Isomorphic</a:t>
            </a:r>
            <a:r>
              <a:rPr lang="it-IT" dirty="0" smtClean="0"/>
              <a:t> </a:t>
            </a:r>
            <a:r>
              <a:rPr lang="it-IT" dirty="0" err="1" smtClean="0"/>
              <a:t>groups</a:t>
            </a:r>
            <a:endParaRPr lang="en-US" dirty="0"/>
          </a:p>
        </p:txBody>
      </p:sp>
      <p:sp>
        <p:nvSpPr>
          <p:cNvPr id="4" name="Rectangle 3"/>
          <p:cNvSpPr/>
          <p:nvPr/>
        </p:nvSpPr>
        <p:spPr>
          <a:xfrm>
            <a:off x="642910" y="2000240"/>
            <a:ext cx="7929618" cy="3194721"/>
          </a:xfrm>
          <a:prstGeom prst="rect">
            <a:avLst/>
          </a:prstGeom>
        </p:spPr>
        <p:txBody>
          <a:bodyPr wrap="square">
            <a:spAutoFit/>
          </a:bodyPr>
          <a:lstStyle/>
          <a:p>
            <a:pPr marL="609600" indent="-609600">
              <a:lnSpc>
                <a:spcPct val="80000"/>
              </a:lnSpc>
              <a:buFontTx/>
              <a:buNone/>
            </a:pPr>
            <a:r>
              <a:rPr lang="en-GB" sz="3600" dirty="0" smtClean="0">
                <a:latin typeface="Cambria" panose="02040503050406030204" pitchFamily="18" charset="0"/>
                <a:cs typeface="Arial" pitchFamily="34" charset="0"/>
              </a:rPr>
              <a:t>If there exists and isomorphism between </a:t>
            </a:r>
            <a:r>
              <a:rPr lang="en-GB" sz="3600" b="1" i="1" dirty="0" smtClean="0">
                <a:solidFill>
                  <a:srgbClr val="FF0000"/>
                </a:solidFill>
                <a:latin typeface="Cambria" panose="02040503050406030204" pitchFamily="18" charset="0"/>
                <a:cs typeface="Arial" pitchFamily="34" charset="0"/>
              </a:rPr>
              <a:t>G</a:t>
            </a:r>
            <a:r>
              <a:rPr lang="en-GB" sz="3600" dirty="0" smtClean="0">
                <a:latin typeface="Cambria" panose="02040503050406030204" pitchFamily="18" charset="0"/>
                <a:cs typeface="Arial" pitchFamily="34" charset="0"/>
              </a:rPr>
              <a:t> and </a:t>
            </a:r>
            <a:r>
              <a:rPr lang="en-GB" sz="3600" b="1" i="1" dirty="0" smtClean="0">
                <a:solidFill>
                  <a:srgbClr val="FF0000"/>
                </a:solidFill>
                <a:latin typeface="Cambria" panose="02040503050406030204" pitchFamily="18" charset="0"/>
                <a:cs typeface="Arial" pitchFamily="34" charset="0"/>
              </a:rPr>
              <a:t>H</a:t>
            </a:r>
            <a:r>
              <a:rPr lang="en-GB" sz="3600" dirty="0" smtClean="0">
                <a:latin typeface="Cambria" panose="02040503050406030204" pitchFamily="18" charset="0"/>
                <a:cs typeface="Arial" pitchFamily="34" charset="0"/>
              </a:rPr>
              <a:t>, we say that they are </a:t>
            </a:r>
            <a:r>
              <a:rPr lang="en-GB" sz="3600" b="1" dirty="0" smtClean="0">
                <a:solidFill>
                  <a:srgbClr val="0070C0"/>
                </a:solidFill>
                <a:latin typeface="Cambria" panose="02040503050406030204" pitchFamily="18" charset="0"/>
                <a:cs typeface="Arial" pitchFamily="34" charset="0"/>
              </a:rPr>
              <a:t>isomorphic</a:t>
            </a:r>
            <a:r>
              <a:rPr lang="en-GB" sz="3600" dirty="0" smtClean="0">
                <a:latin typeface="Cambria" panose="02040503050406030204" pitchFamily="18" charset="0"/>
                <a:cs typeface="Arial" pitchFamily="34" charset="0"/>
              </a:rPr>
              <a:t>.</a:t>
            </a:r>
          </a:p>
          <a:p>
            <a:pPr marL="609600" indent="-609600">
              <a:lnSpc>
                <a:spcPct val="80000"/>
              </a:lnSpc>
              <a:buFontTx/>
              <a:buNone/>
            </a:pPr>
            <a:endParaRPr lang="en-GB" sz="3600" dirty="0" smtClean="0">
              <a:latin typeface="Cambria" panose="02040503050406030204" pitchFamily="18" charset="0"/>
              <a:cs typeface="Arial" pitchFamily="34" charset="0"/>
            </a:endParaRPr>
          </a:p>
          <a:p>
            <a:pPr marL="609600" indent="-609600">
              <a:lnSpc>
                <a:spcPct val="80000"/>
              </a:lnSpc>
              <a:buFontTx/>
              <a:buNone/>
            </a:pPr>
            <a:endParaRPr lang="en-GB" sz="3600" dirty="0" smtClean="0">
              <a:latin typeface="Cambria" panose="02040503050406030204" pitchFamily="18" charset="0"/>
              <a:cs typeface="Arial" pitchFamily="34" charset="0"/>
            </a:endParaRPr>
          </a:p>
          <a:p>
            <a:pPr marL="609600" indent="-609600">
              <a:lnSpc>
                <a:spcPct val="80000"/>
              </a:lnSpc>
              <a:buFontTx/>
              <a:buNone/>
            </a:pPr>
            <a:r>
              <a:rPr lang="en-GB" sz="3600" dirty="0" smtClean="0">
                <a:latin typeface="Cambria" panose="02040503050406030204" pitchFamily="18" charset="0"/>
                <a:cs typeface="Arial" pitchFamily="34" charset="0"/>
              </a:rPr>
              <a:t>Of course isomorphism is an equivalence relation.</a:t>
            </a:r>
            <a:endParaRPr lang="ru-RU" sz="3600" dirty="0">
              <a:latin typeface="Cambria" panose="02040503050406030204" pitchFamily="18" charset="0"/>
              <a:cs typeface="Arial"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082660"/>
          </a:xfrm>
        </p:spPr>
        <p:txBody>
          <a:bodyPr>
            <a:normAutofit/>
          </a:bodyPr>
          <a:lstStyle/>
          <a:p>
            <a:pPr algn="l"/>
            <a:r>
              <a:rPr lang="en-US" dirty="0" smtClean="0"/>
              <a:t>This is an isomorphism</a:t>
            </a:r>
            <a:endParaRPr lang="en-US" dirty="0"/>
          </a:p>
        </p:txBody>
      </p:sp>
      <p:graphicFrame>
        <p:nvGraphicFramePr>
          <p:cNvPr id="4" name="Diagram 3"/>
          <p:cNvGraphicFramePr/>
          <p:nvPr/>
        </p:nvGraphicFramePr>
        <p:xfrm>
          <a:off x="4571968" y="2500306"/>
          <a:ext cx="5143536" cy="2920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rot="16551687">
            <a:off x="5693779" y="3748420"/>
            <a:ext cx="1083700" cy="648274"/>
          </a:xfrm>
          <a:prstGeom prst="rect">
            <a:avLst/>
          </a:prstGeom>
          <a:noFill/>
        </p:spPr>
        <p:txBody>
          <a:bodyPr wrap="none" rtlCol="0">
            <a:prstTxWarp prst="textArchUp">
              <a:avLst/>
            </a:prstTxWarp>
            <a:spAutoFit/>
          </a:bodyPr>
          <a:lstStyle/>
          <a:p>
            <a:r>
              <a:rPr lang="en-US" sz="4000" b="1" dirty="0" smtClean="0">
                <a:latin typeface="Cambria" panose="02040503050406030204" pitchFamily="18" charset="0"/>
              </a:rPr>
              <a:t>. . .</a:t>
            </a:r>
            <a:endParaRPr lang="en-US" sz="4000" b="1" dirty="0">
              <a:latin typeface="Cambria" panose="02040503050406030204" pitchFamily="18" charset="0"/>
            </a:endParaRPr>
          </a:p>
        </p:txBody>
      </p:sp>
      <p:graphicFrame>
        <p:nvGraphicFramePr>
          <p:cNvPr id="6" name="Diagram 5"/>
          <p:cNvGraphicFramePr/>
          <p:nvPr/>
        </p:nvGraphicFramePr>
        <p:xfrm>
          <a:off x="-285784" y="2508272"/>
          <a:ext cx="5143536" cy="29209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TextBox 6"/>
          <p:cNvSpPr txBox="1"/>
          <p:nvPr/>
        </p:nvSpPr>
        <p:spPr>
          <a:xfrm rot="16551687">
            <a:off x="937696" y="3826594"/>
            <a:ext cx="1083700" cy="648274"/>
          </a:xfrm>
          <a:prstGeom prst="rect">
            <a:avLst/>
          </a:prstGeom>
          <a:noFill/>
        </p:spPr>
        <p:txBody>
          <a:bodyPr wrap="none" rtlCol="0">
            <a:prstTxWarp prst="textArchUp">
              <a:avLst/>
            </a:prstTxWarp>
            <a:spAutoFit/>
          </a:bodyPr>
          <a:lstStyle/>
          <a:p>
            <a:r>
              <a:rPr lang="en-US" sz="4000" b="1" dirty="0" smtClean="0">
                <a:latin typeface="Cambria" panose="02040503050406030204" pitchFamily="18" charset="0"/>
              </a:rPr>
              <a:t>. . .</a:t>
            </a:r>
            <a:endParaRPr lang="en-US" sz="4000" b="1" dirty="0">
              <a:latin typeface="Cambria" panose="02040503050406030204" pitchFamily="18" charset="0"/>
            </a:endParaRPr>
          </a:p>
        </p:txBody>
      </p:sp>
      <p:sp>
        <p:nvSpPr>
          <p:cNvPr id="8" name="TextBox 7"/>
          <p:cNvSpPr txBox="1"/>
          <p:nvPr/>
        </p:nvSpPr>
        <p:spPr>
          <a:xfrm>
            <a:off x="7000892" y="3753153"/>
            <a:ext cx="380232" cy="461665"/>
          </a:xfrm>
          <a:prstGeom prst="rect">
            <a:avLst/>
          </a:prstGeom>
          <a:noFill/>
        </p:spPr>
        <p:txBody>
          <a:bodyPr wrap="none" rtlCol="0">
            <a:spAutoFit/>
          </a:bodyPr>
          <a:lstStyle/>
          <a:p>
            <a:r>
              <a:rPr lang="en-US" sz="2400" b="1" dirty="0" smtClean="0">
                <a:solidFill>
                  <a:srgbClr val="FF0000"/>
                </a:solidFill>
                <a:latin typeface="Cambria" panose="02040503050406030204" pitchFamily="18" charset="0"/>
              </a:rPr>
              <a:t>G</a:t>
            </a:r>
            <a:endParaRPr lang="en-US" sz="2400" b="1"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428596" y="1214422"/>
                <a:ext cx="7858180" cy="1815882"/>
              </a:xfrm>
              <a:prstGeom prst="rect">
                <a:avLst/>
              </a:prstGeom>
              <a:noFill/>
            </p:spPr>
            <p:txBody>
              <a:bodyPr wrap="square" rtlCol="0">
                <a:spAutoFit/>
              </a:bodyPr>
              <a:lstStyle/>
              <a:p>
                <a:r>
                  <a:rPr lang="en-US" sz="2800" b="1" dirty="0" smtClean="0">
                    <a:solidFill>
                      <a:srgbClr val="FF0000"/>
                    </a:solidFill>
                    <a:latin typeface="Cambria" panose="02040503050406030204" pitchFamily="18" charset="0"/>
                  </a:rPr>
                  <a:t>G</a:t>
                </a:r>
                <a:r>
                  <a:rPr lang="en-US" sz="2800" dirty="0" smtClean="0">
                    <a:latin typeface="Cambria" panose="02040503050406030204" pitchFamily="18" charset="0"/>
                  </a:rPr>
                  <a:t> – a cyclic group of order </a:t>
                </a:r>
                <a:r>
                  <a:rPr lang="en-US" sz="2800" b="1" i="1" dirty="0" err="1" smtClean="0">
                    <a:solidFill>
                      <a:srgbClr val="FF0000"/>
                    </a:solidFill>
                    <a:latin typeface="Cambria" panose="02040503050406030204" pitchFamily="18" charset="0"/>
                  </a:rPr>
                  <a:t>i</a:t>
                </a:r>
                <a:endParaRPr lang="en-US" sz="2800" b="1" i="1" dirty="0" smtClean="0">
                  <a:solidFill>
                    <a:srgbClr val="FF0000"/>
                  </a:solidFill>
                  <a:latin typeface="Cambria" panose="02040503050406030204" pitchFamily="18" charset="0"/>
                </a:endParaRPr>
              </a:p>
              <a:p>
                <a:r>
                  <a:rPr lang="en-US" sz="2800" b="1" i="1" dirty="0" smtClean="0">
                    <a:solidFill>
                      <a:srgbClr val="FF0000"/>
                    </a:solidFill>
                    <a:latin typeface="Cambria" panose="02040503050406030204" pitchFamily="18" charset="0"/>
                  </a:rPr>
                  <a:t>g</a:t>
                </a:r>
                <a:r>
                  <a:rPr lang="en-US" sz="2800" b="1" dirty="0" smtClean="0">
                    <a:solidFill>
                      <a:srgbClr val="C00000"/>
                    </a:solidFill>
                    <a:latin typeface="Cambria" panose="02040503050406030204" pitchFamily="18" charset="0"/>
                  </a:rPr>
                  <a:t> </a:t>
                </a:r>
                <a:r>
                  <a:rPr lang="en-US" sz="2800" dirty="0" smtClean="0">
                    <a:latin typeface="Cambria" panose="02040503050406030204" pitchFamily="18" charset="0"/>
                  </a:rPr>
                  <a:t>– a generator of </a:t>
                </a:r>
                <a:r>
                  <a:rPr lang="en-US" sz="2800" b="1" dirty="0" smtClean="0">
                    <a:solidFill>
                      <a:srgbClr val="FF0000"/>
                    </a:solidFill>
                    <a:latin typeface="Cambria" panose="02040503050406030204" pitchFamily="18" charset="0"/>
                  </a:rPr>
                  <a:t>G</a:t>
                </a:r>
              </a:p>
              <a:p>
                <a:pPr algn="ctr"/>
                <a14:m>
                  <m:oMathPara xmlns:m="http://schemas.openxmlformats.org/officeDocument/2006/math">
                    <m:oMathParaPr>
                      <m:jc m:val="centerGroup"/>
                    </m:oMathParaPr>
                    <m:oMath xmlns:m="http://schemas.openxmlformats.org/officeDocument/2006/math">
                      <m:r>
                        <a:rPr lang="pl-PL" sz="2800" b="1" i="1" smtClean="0">
                          <a:solidFill>
                            <a:srgbClr val="FF0000"/>
                          </a:solidFill>
                          <a:latin typeface="Cambria Math" panose="02040503050406030204" pitchFamily="18" charset="0"/>
                        </a:rPr>
                        <m:t>𝒇</m:t>
                      </m:r>
                      <m:r>
                        <a:rPr lang="pl-PL" sz="2800" b="1" i="1" smtClean="0">
                          <a:solidFill>
                            <a:srgbClr val="FF0000"/>
                          </a:solidFill>
                          <a:latin typeface="Cambria Math" panose="02040503050406030204" pitchFamily="18" charset="0"/>
                        </a:rPr>
                        <m:t>:</m:t>
                      </m:r>
                      <m:sSub>
                        <m:sSubPr>
                          <m:ctrlPr>
                            <a:rPr lang="pl-PL" sz="2800" b="1" i="1" smtClean="0">
                              <a:solidFill>
                                <a:srgbClr val="FF0000"/>
                              </a:solidFill>
                              <a:latin typeface="Cambria Math" panose="02040503050406030204" pitchFamily="18" charset="0"/>
                            </a:rPr>
                          </m:ctrlPr>
                        </m:sSubPr>
                        <m:e>
                          <m:r>
                            <a:rPr lang="pl-PL" sz="2800" b="1" i="1" smtClean="0">
                              <a:solidFill>
                                <a:srgbClr val="FF0000"/>
                              </a:solidFill>
                              <a:latin typeface="Cambria Math" panose="02040503050406030204" pitchFamily="18" charset="0"/>
                            </a:rPr>
                            <m:t>𝒁</m:t>
                          </m:r>
                        </m:e>
                        <m:sub>
                          <m:r>
                            <a:rPr lang="pl-PL" sz="2800" b="1" i="1" smtClean="0">
                              <a:solidFill>
                                <a:srgbClr val="FF0000"/>
                              </a:solidFill>
                              <a:latin typeface="Cambria Math" panose="02040503050406030204" pitchFamily="18" charset="0"/>
                            </a:rPr>
                            <m:t>𝒊</m:t>
                          </m:r>
                        </m:sub>
                      </m:sSub>
                      <m:r>
                        <a:rPr lang="pl-PL" sz="2800" b="1" i="1" smtClean="0">
                          <a:solidFill>
                            <a:srgbClr val="FF0000"/>
                          </a:solidFill>
                          <a:latin typeface="Cambria Math" panose="02040503050406030204" pitchFamily="18" charset="0"/>
                        </a:rPr>
                        <m:t>→</m:t>
                      </m:r>
                      <m:r>
                        <a:rPr lang="pl-PL" sz="2800" b="1" i="1" smtClean="0">
                          <a:solidFill>
                            <a:srgbClr val="FF0000"/>
                          </a:solidFill>
                          <a:latin typeface="Cambria Math" panose="02040503050406030204" pitchFamily="18" charset="0"/>
                        </a:rPr>
                        <m:t>𝑮</m:t>
                      </m:r>
                    </m:oMath>
                  </m:oMathPara>
                </a14:m>
                <a:r>
                  <a:rPr lang="pl-PL" sz="2800" b="1" i="1" dirty="0" smtClean="0">
                    <a:solidFill>
                      <a:srgbClr val="FF0000"/>
                    </a:solidFill>
                    <a:latin typeface="Cambria" panose="02040503050406030204" pitchFamily="18" charset="0"/>
                  </a:rPr>
                  <a:t/>
                </a:r>
                <a:br>
                  <a:rPr lang="pl-PL" sz="2800" b="1" i="1" dirty="0" smtClean="0">
                    <a:solidFill>
                      <a:srgbClr val="FF0000"/>
                    </a:solidFill>
                    <a:latin typeface="Cambria" panose="02040503050406030204" pitchFamily="18" charset="0"/>
                  </a:rPr>
                </a:br>
                <a:r>
                  <a:rPr lang="en-US" sz="2800" b="1" i="1" dirty="0" smtClean="0">
                    <a:solidFill>
                      <a:srgbClr val="FF0000"/>
                    </a:solidFill>
                    <a:latin typeface="Cambria" panose="02040503050406030204" pitchFamily="18" charset="0"/>
                  </a:rPr>
                  <a:t>f</a:t>
                </a:r>
                <a:r>
                  <a:rPr lang="en-US" sz="2800" b="1" dirty="0" smtClean="0">
                    <a:solidFill>
                      <a:srgbClr val="FF0000"/>
                    </a:solidFill>
                    <a:latin typeface="Cambria" panose="02040503050406030204" pitchFamily="18" charset="0"/>
                  </a:rPr>
                  <a:t>(</a:t>
                </a:r>
                <a:r>
                  <a:rPr lang="en-US" sz="2800" b="1" i="1" dirty="0" smtClean="0">
                    <a:solidFill>
                      <a:srgbClr val="FF0000"/>
                    </a:solidFill>
                    <a:latin typeface="Cambria" panose="02040503050406030204" pitchFamily="18" charset="0"/>
                  </a:rPr>
                  <a:t>x</a:t>
                </a:r>
                <a:r>
                  <a:rPr lang="en-US" sz="2800" b="1" dirty="0" smtClean="0">
                    <a:solidFill>
                      <a:srgbClr val="FF0000"/>
                    </a:solidFill>
                    <a:latin typeface="Cambria" panose="02040503050406030204" pitchFamily="18" charset="0"/>
                  </a:rPr>
                  <a:t>) = </a:t>
                </a:r>
                <a:r>
                  <a:rPr lang="en-US" sz="2800" b="1" i="1" dirty="0" err="1" smtClean="0">
                    <a:solidFill>
                      <a:srgbClr val="FF0000"/>
                    </a:solidFill>
                    <a:latin typeface="Cambria" panose="02040503050406030204" pitchFamily="18" charset="0"/>
                  </a:rPr>
                  <a:t>g</a:t>
                </a:r>
                <a:r>
                  <a:rPr lang="en-US" sz="2800" b="1" i="1" baseline="30000" dirty="0" err="1" smtClean="0">
                    <a:solidFill>
                      <a:srgbClr val="FF0000"/>
                    </a:solidFill>
                    <a:latin typeface="Cambria" panose="02040503050406030204" pitchFamily="18" charset="0"/>
                  </a:rPr>
                  <a:t>x</a:t>
                </a:r>
                <a:endParaRPr lang="en-US" sz="2800" b="1" i="1" baseline="30000" dirty="0">
                  <a:solidFill>
                    <a:srgbClr val="FF0000"/>
                  </a:solidFill>
                  <a:latin typeface="Cambria"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28596" y="1214422"/>
                <a:ext cx="7858180" cy="1815882"/>
              </a:xfrm>
              <a:prstGeom prst="rect">
                <a:avLst/>
              </a:prstGeom>
              <a:blipFill>
                <a:blip r:embed="rId16"/>
                <a:stretch>
                  <a:fillRect l="-1552" t="-3356" b="-8389"/>
                </a:stretch>
              </a:blipFill>
            </p:spPr>
            <p:txBody>
              <a:bodyPr/>
              <a:lstStyle/>
              <a:p>
                <a:r>
                  <a:rPr lang="pl-PL">
                    <a:noFill/>
                  </a:rPr>
                  <a:t> </a:t>
                </a:r>
              </a:p>
            </p:txBody>
          </p:sp>
        </mc:Fallback>
      </mc:AlternateContent>
      <p:sp>
        <p:nvSpPr>
          <p:cNvPr id="10" name="Right Arrow 9"/>
          <p:cNvSpPr/>
          <p:nvPr/>
        </p:nvSpPr>
        <p:spPr>
          <a:xfrm>
            <a:off x="4143372" y="3357562"/>
            <a:ext cx="1500198" cy="128588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smtClean="0">
                <a:solidFill>
                  <a:srgbClr val="FF0000"/>
                </a:solidFill>
                <a:latin typeface="Cambria" panose="02040503050406030204" pitchFamily="18" charset="0"/>
              </a:rPr>
              <a:t>f</a:t>
            </a:r>
            <a:endParaRPr lang="en-US" sz="2800" b="1" i="1" dirty="0">
              <a:solidFill>
                <a:srgbClr val="FF0000"/>
              </a:solidFill>
              <a:latin typeface="Cambria" panose="02040503050406030204" pitchFamily="18" charset="0"/>
            </a:endParaRPr>
          </a:p>
        </p:txBody>
      </p:sp>
      <p:sp>
        <p:nvSpPr>
          <p:cNvPr id="11" name="TextBox 10"/>
          <p:cNvSpPr txBox="1"/>
          <p:nvPr/>
        </p:nvSpPr>
        <p:spPr>
          <a:xfrm>
            <a:off x="142844" y="6000768"/>
            <a:ext cx="4857784" cy="461665"/>
          </a:xfrm>
          <a:prstGeom prst="rect">
            <a:avLst/>
          </a:prstGeom>
          <a:noFill/>
        </p:spPr>
        <p:txBody>
          <a:bodyPr wrap="square" rtlCol="0">
            <a:spAutoFit/>
          </a:bodyPr>
          <a:lstStyle/>
          <a:p>
            <a:pPr algn="ctr">
              <a:buNone/>
            </a:pPr>
            <a:r>
              <a:rPr lang="it-IT" sz="2400" dirty="0" err="1" smtClean="0">
                <a:latin typeface="Cambria" panose="02040503050406030204" pitchFamily="18" charset="0"/>
              </a:rPr>
              <a:t>Why</a:t>
            </a:r>
            <a:r>
              <a:rPr lang="it-IT" sz="2400" dirty="0" smtClean="0">
                <a:latin typeface="Cambria" panose="02040503050406030204" pitchFamily="18" charset="0"/>
              </a:rPr>
              <a:t>?  </a:t>
            </a:r>
            <a:r>
              <a:rPr lang="it-IT" sz="2400" dirty="0" err="1" smtClean="0">
                <a:latin typeface="Cambria" panose="02040503050406030204" pitchFamily="18" charset="0"/>
              </a:rPr>
              <a:t>Because</a:t>
            </a:r>
            <a:r>
              <a:rPr lang="it-IT" sz="2400" dirty="0" smtClean="0">
                <a:latin typeface="Cambria" panose="02040503050406030204" pitchFamily="18" charset="0"/>
              </a:rPr>
              <a:t> </a:t>
            </a: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a</a:t>
            </a:r>
            <a:r>
              <a:rPr lang="en-US" sz="2400" b="1" i="1" dirty="0" smtClean="0">
                <a:solidFill>
                  <a:srgbClr val="FF0000"/>
                </a:solidFill>
                <a:latin typeface="Cambria" panose="02040503050406030204" pitchFamily="18" charset="0"/>
              </a:rPr>
              <a:t> </a:t>
            </a:r>
            <a:r>
              <a:rPr lang="en-US" sz="2400" b="1" dirty="0" smtClean="0">
                <a:solidFill>
                  <a:srgbClr val="FF0000"/>
                </a:solidFill>
                <a:latin typeface="Cambria" panose="02040503050406030204" pitchFamily="18" charset="0"/>
              </a:rPr>
              <a:t>·</a:t>
            </a:r>
            <a:r>
              <a:rPr lang="en-US" sz="2400" b="1" i="1" dirty="0" smtClean="0">
                <a:solidFill>
                  <a:srgbClr val="FF0000"/>
                </a:solidFill>
                <a:latin typeface="Cambria" panose="02040503050406030204" pitchFamily="18" charset="0"/>
              </a:rPr>
              <a:t> </a:t>
            </a: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b</a:t>
            </a:r>
            <a:r>
              <a:rPr lang="en-US" sz="2400" b="1" i="1" baseline="30000" dirty="0" smtClean="0">
                <a:solidFill>
                  <a:srgbClr val="FF0000"/>
                </a:solidFill>
                <a:latin typeface="Cambria" panose="02040503050406030204" pitchFamily="18" charset="0"/>
              </a:rPr>
              <a:t> </a:t>
            </a:r>
            <a:r>
              <a:rPr lang="en-US" sz="2400" b="1" dirty="0" smtClean="0">
                <a:solidFill>
                  <a:srgbClr val="FF0000"/>
                </a:solidFill>
                <a:latin typeface="Cambria" panose="02040503050406030204" pitchFamily="18" charset="0"/>
              </a:rPr>
              <a:t>= </a:t>
            </a:r>
            <a:r>
              <a:rPr lang="en-US" sz="2400" b="1" i="1" dirty="0" err="1" smtClean="0">
                <a:solidFill>
                  <a:srgbClr val="FF0000"/>
                </a:solidFill>
                <a:latin typeface="Cambria" panose="02040503050406030204" pitchFamily="18" charset="0"/>
              </a:rPr>
              <a:t>g</a:t>
            </a:r>
            <a:r>
              <a:rPr lang="en-US" sz="2400" b="1" i="1" baseline="30000" dirty="0" err="1" smtClean="0">
                <a:solidFill>
                  <a:srgbClr val="FF0000"/>
                </a:solidFill>
                <a:latin typeface="Cambria" panose="02040503050406030204" pitchFamily="18" charset="0"/>
              </a:rPr>
              <a:t>a</a:t>
            </a:r>
            <a:r>
              <a:rPr lang="en-US" sz="2400" b="1" baseline="30000" dirty="0" err="1" smtClean="0">
                <a:solidFill>
                  <a:srgbClr val="FF0000"/>
                </a:solidFill>
                <a:latin typeface="Cambria" panose="02040503050406030204" pitchFamily="18" charset="0"/>
              </a:rPr>
              <a:t>+</a:t>
            </a:r>
            <a:r>
              <a:rPr lang="en-US" sz="2400" b="1" i="1" baseline="30000" dirty="0" err="1" smtClean="0">
                <a:solidFill>
                  <a:srgbClr val="FF0000"/>
                </a:solidFill>
                <a:latin typeface="Cambria" panose="02040503050406030204" pitchFamily="18" charset="0"/>
              </a:rPr>
              <a:t>b</a:t>
            </a:r>
            <a:r>
              <a:rPr lang="en-US" sz="2400" b="1" i="1" baseline="30000" dirty="0" smtClean="0">
                <a:solidFill>
                  <a:srgbClr val="FF0000"/>
                </a:solidFill>
                <a:latin typeface="Cambria" panose="02040503050406030204" pitchFamily="18" charset="0"/>
              </a:rPr>
              <a:t> </a:t>
            </a:r>
            <a:r>
              <a:rPr lang="en-US" sz="2400" b="1" baseline="30000" dirty="0" smtClean="0">
                <a:solidFill>
                  <a:srgbClr val="FF0000"/>
                </a:solidFill>
                <a:latin typeface="Cambria" panose="02040503050406030204" pitchFamily="18" charset="0"/>
              </a:rPr>
              <a:t>mod </a:t>
            </a:r>
            <a:r>
              <a:rPr lang="en-US" sz="2400" b="1" i="1" baseline="30000" dirty="0" err="1" smtClean="0">
                <a:solidFill>
                  <a:srgbClr val="FF0000"/>
                </a:solidFill>
                <a:latin typeface="Cambria" panose="02040503050406030204" pitchFamily="18" charset="0"/>
              </a:rPr>
              <a:t>i</a:t>
            </a:r>
            <a:endParaRPr lang="en-US" sz="2400" b="1" i="1" baseline="30000" dirty="0" smtClean="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Graphic spid="6" grpId="0">
        <p:bldAsOne/>
      </p:bldGraphic>
      <p:bldP spid="7" grpId="0"/>
      <p:bldP spid="8" grpId="0"/>
      <p:bldP spid="10" grpId="0" animBg="1"/>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lide Number Placeholder 6"/>
          <p:cNvSpPr>
            <a:spLocks noGrp="1"/>
          </p:cNvSpPr>
          <p:nvPr>
            <p:ph type="sldNum" sz="quarter" idx="12"/>
          </p:nvPr>
        </p:nvSpPr>
        <p:spPr/>
        <p:txBody>
          <a:bodyPr/>
          <a:lstStyle/>
          <a:p>
            <a:fld id="{CDBCF1F0-AD5D-4F42-AA8F-DAB87231A5B3}" type="slidenum">
              <a:rPr lang="it-IT"/>
              <a:pPr/>
              <a:t>57</a:t>
            </a:fld>
            <a:endParaRPr lang="it-IT" dirty="0"/>
          </a:p>
        </p:txBody>
      </p:sp>
      <p:sp>
        <p:nvSpPr>
          <p:cNvPr id="228509" name="Rectangle 157"/>
          <p:cNvSpPr>
            <a:spLocks noChangeArrowheads="1"/>
          </p:cNvSpPr>
          <p:nvPr/>
        </p:nvSpPr>
        <p:spPr bwMode="auto">
          <a:xfrm>
            <a:off x="6659563" y="2276475"/>
            <a:ext cx="720725" cy="3167063"/>
          </a:xfrm>
          <a:prstGeom prst="rect">
            <a:avLst/>
          </a:prstGeom>
          <a:solidFill>
            <a:srgbClr val="FEE7D6"/>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228510" name="Rectangle 158"/>
          <p:cNvSpPr>
            <a:spLocks noChangeArrowheads="1"/>
          </p:cNvSpPr>
          <p:nvPr/>
        </p:nvSpPr>
        <p:spPr bwMode="auto">
          <a:xfrm>
            <a:off x="5867400" y="2276475"/>
            <a:ext cx="792163" cy="3167063"/>
          </a:xfrm>
          <a:prstGeom prst="rect">
            <a:avLst/>
          </a:prstGeom>
          <a:solidFill>
            <a:srgbClr val="FEE7D6"/>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228511" name="Rectangle 159"/>
          <p:cNvSpPr>
            <a:spLocks noChangeArrowheads="1"/>
          </p:cNvSpPr>
          <p:nvPr/>
        </p:nvSpPr>
        <p:spPr bwMode="auto">
          <a:xfrm>
            <a:off x="4427538" y="2276475"/>
            <a:ext cx="720725" cy="3167063"/>
          </a:xfrm>
          <a:prstGeom prst="rect">
            <a:avLst/>
          </a:prstGeom>
          <a:solidFill>
            <a:srgbClr val="FEE7D6"/>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228512" name="Rectangle 160"/>
          <p:cNvSpPr>
            <a:spLocks noChangeArrowheads="1"/>
          </p:cNvSpPr>
          <p:nvPr/>
        </p:nvSpPr>
        <p:spPr bwMode="auto">
          <a:xfrm>
            <a:off x="2987675" y="2276475"/>
            <a:ext cx="720725" cy="3167063"/>
          </a:xfrm>
          <a:prstGeom prst="rect">
            <a:avLst/>
          </a:prstGeom>
          <a:solidFill>
            <a:srgbClr val="FEE7D6"/>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228513" name="Rectangle 161"/>
          <p:cNvSpPr>
            <a:spLocks noChangeArrowheads="1"/>
          </p:cNvSpPr>
          <p:nvPr/>
        </p:nvSpPr>
        <p:spPr bwMode="auto">
          <a:xfrm>
            <a:off x="2268538" y="2276475"/>
            <a:ext cx="719137" cy="3167063"/>
          </a:xfrm>
          <a:prstGeom prst="rect">
            <a:avLst/>
          </a:prstGeom>
          <a:solidFill>
            <a:srgbClr val="FEE7D6"/>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228508" name="Rectangle 156"/>
          <p:cNvSpPr>
            <a:spLocks noChangeArrowheads="1"/>
          </p:cNvSpPr>
          <p:nvPr/>
        </p:nvSpPr>
        <p:spPr bwMode="auto">
          <a:xfrm>
            <a:off x="8101013" y="2276475"/>
            <a:ext cx="719137" cy="3167063"/>
          </a:xfrm>
          <a:prstGeom prst="rect">
            <a:avLst/>
          </a:prstGeom>
          <a:solidFill>
            <a:srgbClr val="FEE7D6"/>
          </a:solidFill>
          <a:ln w="9525">
            <a:noFill/>
            <a:miter lim="800000"/>
            <a:headEnd/>
            <a:tailEnd/>
          </a:ln>
          <a:effectLst/>
        </p:spPr>
        <p:txBody>
          <a:bodyPr wrap="none" anchor="ctr"/>
          <a:lstStyle/>
          <a:p>
            <a:endParaRPr lang="en-US" dirty="0">
              <a:latin typeface="Cambria" panose="02040503050406030204" pitchFamily="18" charset="0"/>
            </a:endParaRPr>
          </a:p>
        </p:txBody>
      </p:sp>
      <p:sp>
        <p:nvSpPr>
          <p:cNvPr id="228354" name="Rectangle 2"/>
          <p:cNvSpPr>
            <a:spLocks noGrp="1" noChangeArrowheads="1"/>
          </p:cNvSpPr>
          <p:nvPr>
            <p:ph type="title"/>
          </p:nvPr>
        </p:nvSpPr>
        <p:spPr>
          <a:xfrm>
            <a:off x="395536" y="0"/>
            <a:ext cx="8203952" cy="1143000"/>
          </a:xfrm>
        </p:spPr>
        <p:txBody>
          <a:bodyPr/>
          <a:lstStyle/>
          <a:p>
            <a:pPr algn="l"/>
            <a:r>
              <a:rPr lang="en-GB" dirty="0"/>
              <a:t>How to compute </a:t>
            </a:r>
            <a:r>
              <a:rPr lang="en-GB" b="1" i="1" dirty="0" err="1" smtClean="0">
                <a:solidFill>
                  <a:srgbClr val="FF0000"/>
                </a:solidFill>
              </a:rPr>
              <a:t>g</a:t>
            </a:r>
            <a:r>
              <a:rPr lang="en-GB" b="1" i="1" baseline="30000" dirty="0" err="1" smtClean="0">
                <a:solidFill>
                  <a:srgbClr val="FF0000"/>
                </a:solidFill>
              </a:rPr>
              <a:t>x</a:t>
            </a:r>
            <a:r>
              <a:rPr lang="en-GB" dirty="0" smtClean="0">
                <a:solidFill>
                  <a:srgbClr val="993300"/>
                </a:solidFill>
              </a:rPr>
              <a:t> </a:t>
            </a:r>
            <a:r>
              <a:rPr lang="en-GB" dirty="0" smtClean="0"/>
              <a:t>for large </a:t>
            </a:r>
            <a:r>
              <a:rPr lang="en-GB" b="1" i="1" dirty="0" smtClean="0">
                <a:solidFill>
                  <a:srgbClr val="FF0000"/>
                </a:solidFill>
              </a:rPr>
              <a:t>x</a:t>
            </a:r>
            <a:r>
              <a:rPr lang="en-GB" dirty="0" smtClean="0"/>
              <a:t>?</a:t>
            </a:r>
            <a:endParaRPr lang="en-US" dirty="0"/>
          </a:p>
        </p:txBody>
      </p:sp>
      <p:sp>
        <p:nvSpPr>
          <p:cNvPr id="228355" name="Rectangle 3"/>
          <p:cNvSpPr>
            <a:spLocks noGrp="1" noChangeArrowheads="1"/>
          </p:cNvSpPr>
          <p:nvPr>
            <p:ph type="body" sz="half" idx="1"/>
          </p:nvPr>
        </p:nvSpPr>
        <p:spPr>
          <a:xfrm>
            <a:off x="250825" y="1052513"/>
            <a:ext cx="8280400" cy="863600"/>
          </a:xfrm>
        </p:spPr>
        <p:txBody>
          <a:bodyPr>
            <a:normAutofit fontScale="92500" lnSpcReduction="10000"/>
          </a:bodyPr>
          <a:lstStyle/>
          <a:p>
            <a:pPr>
              <a:lnSpc>
                <a:spcPct val="90000"/>
              </a:lnSpc>
              <a:buFontTx/>
              <a:buNone/>
            </a:pPr>
            <a:r>
              <a:rPr lang="en-GB" sz="2000" dirty="0" smtClean="0"/>
              <a:t>If the multiplication is easy then we can use the “</a:t>
            </a:r>
            <a:r>
              <a:rPr lang="en-GB" sz="2000" b="1" dirty="0" smtClean="0"/>
              <a:t>square-and-multiply</a:t>
            </a:r>
            <a:r>
              <a:rPr lang="en-GB" sz="2000" dirty="0" smtClean="0"/>
              <a:t>” method</a:t>
            </a:r>
            <a:endParaRPr lang="en-GB" sz="2000" dirty="0"/>
          </a:p>
          <a:p>
            <a:pPr>
              <a:lnSpc>
                <a:spcPct val="90000"/>
              </a:lnSpc>
              <a:buFontTx/>
              <a:buNone/>
            </a:pPr>
            <a:r>
              <a:rPr lang="en-GB" sz="2000" b="1" dirty="0" smtClean="0"/>
              <a:t>Example</a:t>
            </a:r>
            <a:endParaRPr lang="en-GB" sz="2000" dirty="0"/>
          </a:p>
          <a:p>
            <a:pPr>
              <a:lnSpc>
                <a:spcPct val="90000"/>
              </a:lnSpc>
              <a:buFontTx/>
              <a:buNone/>
            </a:pPr>
            <a:endParaRPr lang="en-GB" sz="2000" b="1" dirty="0"/>
          </a:p>
          <a:p>
            <a:pPr>
              <a:lnSpc>
                <a:spcPct val="90000"/>
              </a:lnSpc>
              <a:buFontTx/>
              <a:buNone/>
            </a:pPr>
            <a:endParaRPr lang="en-US" sz="2400" b="1" dirty="0"/>
          </a:p>
        </p:txBody>
      </p:sp>
      <p:graphicFrame>
        <p:nvGraphicFramePr>
          <p:cNvPr id="228654" name="Group 302"/>
          <p:cNvGraphicFramePr>
            <a:graphicFrameLocks noGrp="1"/>
          </p:cNvGraphicFramePr>
          <p:nvPr>
            <p:ph sz="half" idx="2"/>
            <p:extLst>
              <p:ext uri="{D42A27DB-BD31-4B8C-83A1-F6EECF244321}">
                <p14:modId xmlns:p14="http://schemas.microsoft.com/office/powerpoint/2010/main" val="837608278"/>
              </p:ext>
            </p:extLst>
          </p:nvPr>
        </p:nvGraphicFramePr>
        <p:xfrm>
          <a:off x="2270125" y="2301073"/>
          <a:ext cx="6550025" cy="457200"/>
        </p:xfrm>
        <a:graphic>
          <a:graphicData uri="http://schemas.openxmlformats.org/drawingml/2006/table">
            <a:tbl>
              <a:tblPr/>
              <a:tblGrid>
                <a:gridCol w="727075">
                  <a:extLst>
                    <a:ext uri="{9D8B030D-6E8A-4147-A177-3AD203B41FA5}">
                      <a16:colId xmlns:a16="http://schemas.microsoft.com/office/drawing/2014/main" val="20000"/>
                    </a:ext>
                  </a:extLst>
                </a:gridCol>
                <a:gridCol w="728662">
                  <a:extLst>
                    <a:ext uri="{9D8B030D-6E8A-4147-A177-3AD203B41FA5}">
                      <a16:colId xmlns:a16="http://schemas.microsoft.com/office/drawing/2014/main" val="20001"/>
                    </a:ext>
                  </a:extLst>
                </a:gridCol>
                <a:gridCol w="727075">
                  <a:extLst>
                    <a:ext uri="{9D8B030D-6E8A-4147-A177-3AD203B41FA5}">
                      <a16:colId xmlns:a16="http://schemas.microsoft.com/office/drawing/2014/main" val="20002"/>
                    </a:ext>
                  </a:extLst>
                </a:gridCol>
                <a:gridCol w="725488">
                  <a:extLst>
                    <a:ext uri="{9D8B030D-6E8A-4147-A177-3AD203B41FA5}">
                      <a16:colId xmlns:a16="http://schemas.microsoft.com/office/drawing/2014/main" val="20003"/>
                    </a:ext>
                  </a:extLst>
                </a:gridCol>
                <a:gridCol w="728662">
                  <a:extLst>
                    <a:ext uri="{9D8B030D-6E8A-4147-A177-3AD203B41FA5}">
                      <a16:colId xmlns:a16="http://schemas.microsoft.com/office/drawing/2014/main" val="20004"/>
                    </a:ext>
                  </a:extLst>
                </a:gridCol>
                <a:gridCol w="730250">
                  <a:extLst>
                    <a:ext uri="{9D8B030D-6E8A-4147-A177-3AD203B41FA5}">
                      <a16:colId xmlns:a16="http://schemas.microsoft.com/office/drawing/2014/main" val="20005"/>
                    </a:ext>
                  </a:extLst>
                </a:gridCol>
                <a:gridCol w="728663">
                  <a:extLst>
                    <a:ext uri="{9D8B030D-6E8A-4147-A177-3AD203B41FA5}">
                      <a16:colId xmlns:a16="http://schemas.microsoft.com/office/drawing/2014/main" val="20006"/>
                    </a:ext>
                  </a:extLst>
                </a:gridCol>
                <a:gridCol w="725487">
                  <a:extLst>
                    <a:ext uri="{9D8B030D-6E8A-4147-A177-3AD203B41FA5}">
                      <a16:colId xmlns:a16="http://schemas.microsoft.com/office/drawing/2014/main" val="20007"/>
                    </a:ext>
                  </a:extLst>
                </a:gridCol>
                <a:gridCol w="728663">
                  <a:extLst>
                    <a:ext uri="{9D8B030D-6E8A-4147-A177-3AD203B41FA5}">
                      <a16:colId xmlns:a16="http://schemas.microsoft.com/office/drawing/2014/main" val="20008"/>
                    </a:ext>
                  </a:extLst>
                </a:gridCol>
              </a:tblGrid>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0</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0</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a:t>
                      </a:r>
                      <a:endParaRPr kumimoji="0" lang="en-US" sz="24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0</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8653" name="Group 301"/>
          <p:cNvGraphicFramePr>
            <a:graphicFrameLocks noGrp="1"/>
          </p:cNvGraphicFramePr>
          <p:nvPr>
            <p:extLst>
              <p:ext uri="{D42A27DB-BD31-4B8C-83A1-F6EECF244321}">
                <p14:modId xmlns:p14="http://schemas.microsoft.com/office/powerpoint/2010/main" val="676568034"/>
              </p:ext>
            </p:extLst>
          </p:nvPr>
        </p:nvGraphicFramePr>
        <p:xfrm>
          <a:off x="2270125" y="3598061"/>
          <a:ext cx="6551612" cy="590550"/>
        </p:xfrm>
        <a:graphic>
          <a:graphicData uri="http://schemas.openxmlformats.org/drawingml/2006/table">
            <a:tbl>
              <a:tblPr/>
              <a:tblGrid>
                <a:gridCol w="727075">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27075">
                  <a:extLst>
                    <a:ext uri="{9D8B030D-6E8A-4147-A177-3AD203B41FA5}">
                      <a16:colId xmlns:a16="http://schemas.microsoft.com/office/drawing/2014/main" val="20002"/>
                    </a:ext>
                  </a:extLst>
                </a:gridCol>
                <a:gridCol w="725487">
                  <a:extLst>
                    <a:ext uri="{9D8B030D-6E8A-4147-A177-3AD203B41FA5}">
                      <a16:colId xmlns:a16="http://schemas.microsoft.com/office/drawing/2014/main" val="20003"/>
                    </a:ext>
                  </a:extLst>
                </a:gridCol>
                <a:gridCol w="727075">
                  <a:extLst>
                    <a:ext uri="{9D8B030D-6E8A-4147-A177-3AD203B41FA5}">
                      <a16:colId xmlns:a16="http://schemas.microsoft.com/office/drawing/2014/main" val="20004"/>
                    </a:ext>
                  </a:extLst>
                </a:gridCol>
                <a:gridCol w="731838">
                  <a:extLst>
                    <a:ext uri="{9D8B030D-6E8A-4147-A177-3AD203B41FA5}">
                      <a16:colId xmlns:a16="http://schemas.microsoft.com/office/drawing/2014/main" val="20005"/>
                    </a:ext>
                  </a:extLst>
                </a:gridCol>
                <a:gridCol w="727075">
                  <a:extLst>
                    <a:ext uri="{9D8B030D-6E8A-4147-A177-3AD203B41FA5}">
                      <a16:colId xmlns:a16="http://schemas.microsoft.com/office/drawing/2014/main" val="20006"/>
                    </a:ext>
                  </a:extLst>
                </a:gridCol>
                <a:gridCol w="725487">
                  <a:extLst>
                    <a:ext uri="{9D8B030D-6E8A-4147-A177-3AD203B41FA5}">
                      <a16:colId xmlns:a16="http://schemas.microsoft.com/office/drawing/2014/main" val="20007"/>
                    </a:ext>
                  </a:extLst>
                </a:gridCol>
                <a:gridCol w="730250">
                  <a:extLst>
                    <a:ext uri="{9D8B030D-6E8A-4147-A177-3AD203B41FA5}">
                      <a16:colId xmlns:a16="http://schemas.microsoft.com/office/drawing/2014/main" val="20008"/>
                    </a:ext>
                  </a:extLst>
                </a:gridCol>
              </a:tblGrid>
              <a:tr h="590550">
                <a:tc>
                  <a:txBody>
                    <a:bodyPr/>
                    <a:lstStyle/>
                    <a:p>
                      <a:endParaRPr lang="en-US" dirty="0">
                        <a:latin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8655" name="Group 303"/>
          <p:cNvGraphicFramePr>
            <a:graphicFrameLocks noGrp="1"/>
          </p:cNvGraphicFramePr>
          <p:nvPr>
            <p:extLst>
              <p:ext uri="{D42A27DB-BD31-4B8C-83A1-F6EECF244321}">
                <p14:modId xmlns:p14="http://schemas.microsoft.com/office/powerpoint/2010/main" val="618927307"/>
              </p:ext>
            </p:extLst>
          </p:nvPr>
        </p:nvGraphicFramePr>
        <p:xfrm>
          <a:off x="2268538" y="4868863"/>
          <a:ext cx="6572250" cy="592138"/>
        </p:xfrm>
        <a:graphic>
          <a:graphicData uri="http://schemas.openxmlformats.org/drawingml/2006/table">
            <a:tbl>
              <a:tblPr/>
              <a:tblGrid>
                <a:gridCol w="730250">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27075">
                  <a:extLst>
                    <a:ext uri="{9D8B030D-6E8A-4147-A177-3AD203B41FA5}">
                      <a16:colId xmlns:a16="http://schemas.microsoft.com/office/drawing/2014/main" val="20003"/>
                    </a:ext>
                  </a:extLst>
                </a:gridCol>
                <a:gridCol w="731837">
                  <a:extLst>
                    <a:ext uri="{9D8B030D-6E8A-4147-A177-3AD203B41FA5}">
                      <a16:colId xmlns:a16="http://schemas.microsoft.com/office/drawing/2014/main" val="20004"/>
                    </a:ext>
                  </a:extLst>
                </a:gridCol>
                <a:gridCol w="733425">
                  <a:extLst>
                    <a:ext uri="{9D8B030D-6E8A-4147-A177-3AD203B41FA5}">
                      <a16:colId xmlns:a16="http://schemas.microsoft.com/office/drawing/2014/main" val="20005"/>
                    </a:ext>
                  </a:extLst>
                </a:gridCol>
                <a:gridCol w="730250">
                  <a:extLst>
                    <a:ext uri="{9D8B030D-6E8A-4147-A177-3AD203B41FA5}">
                      <a16:colId xmlns:a16="http://schemas.microsoft.com/office/drawing/2014/main" val="20006"/>
                    </a:ext>
                  </a:extLst>
                </a:gridCol>
                <a:gridCol w="727075">
                  <a:extLst>
                    <a:ext uri="{9D8B030D-6E8A-4147-A177-3AD203B41FA5}">
                      <a16:colId xmlns:a16="http://schemas.microsoft.com/office/drawing/2014/main" val="20007"/>
                    </a:ext>
                  </a:extLst>
                </a:gridCol>
                <a:gridCol w="731838">
                  <a:extLst>
                    <a:ext uri="{9D8B030D-6E8A-4147-A177-3AD203B41FA5}">
                      <a16:colId xmlns:a16="http://schemas.microsoft.com/office/drawing/2014/main" val="20008"/>
                    </a:ext>
                  </a:extLst>
                </a:gridCol>
              </a:tblGrid>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256</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128</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32</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8</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4</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 </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1</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8626" name="AutoShape 274"/>
          <p:cNvSpPr>
            <a:spLocks noChangeArrowheads="1"/>
          </p:cNvSpPr>
          <p:nvPr/>
        </p:nvSpPr>
        <p:spPr bwMode="auto">
          <a:xfrm>
            <a:off x="250825" y="1916113"/>
            <a:ext cx="1585913" cy="1150937"/>
          </a:xfrm>
          <a:prstGeom prst="rightArrow">
            <a:avLst>
              <a:gd name="adj1" fmla="val 50000"/>
              <a:gd name="adj2" fmla="val 34448"/>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r>
              <a:rPr lang="en-GB" b="1" i="1" dirty="0">
                <a:solidFill>
                  <a:srgbClr val="FF0000"/>
                </a:solidFill>
                <a:latin typeface="Cambria" panose="02040503050406030204" pitchFamily="18" charset="0"/>
              </a:rPr>
              <a:t>x</a:t>
            </a:r>
            <a:r>
              <a:rPr lang="en-GB" sz="1800" i="1" dirty="0" smtClean="0">
                <a:latin typeface="Cambria" panose="02040503050406030204" pitchFamily="18" charset="0"/>
              </a:rPr>
              <a:t> </a:t>
            </a:r>
            <a:r>
              <a:rPr lang="en-GB" sz="1800" i="0" dirty="0">
                <a:latin typeface="Cambria" panose="02040503050406030204" pitchFamily="18" charset="0"/>
              </a:rPr>
              <a:t>in binary</a:t>
            </a:r>
            <a:endParaRPr lang="en-US" sz="1800" i="0" dirty="0">
              <a:latin typeface="Cambria" panose="02040503050406030204" pitchFamily="18" charset="0"/>
            </a:endParaRPr>
          </a:p>
        </p:txBody>
      </p:sp>
      <p:sp>
        <p:nvSpPr>
          <p:cNvPr id="228627" name="AutoShape 275"/>
          <p:cNvSpPr>
            <a:spLocks noChangeArrowheads="1"/>
          </p:cNvSpPr>
          <p:nvPr/>
        </p:nvSpPr>
        <p:spPr bwMode="auto">
          <a:xfrm>
            <a:off x="250825" y="3140075"/>
            <a:ext cx="1585913" cy="1584325"/>
          </a:xfrm>
          <a:prstGeom prst="rightArrow">
            <a:avLst>
              <a:gd name="adj1" fmla="val 73194"/>
              <a:gd name="adj2" fmla="val 25048"/>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GB" sz="1800" i="0" dirty="0">
                <a:latin typeface="Cambria" panose="02040503050406030204" pitchFamily="18" charset="0"/>
              </a:rPr>
              <a:t>compute by</a:t>
            </a:r>
            <a:br>
              <a:rPr lang="en-GB" sz="1800" i="0" dirty="0">
                <a:latin typeface="Cambria" panose="02040503050406030204" pitchFamily="18" charset="0"/>
              </a:rPr>
            </a:br>
            <a:r>
              <a:rPr lang="en-GB" sz="1800" b="1" i="0" dirty="0">
                <a:latin typeface="Cambria" panose="02040503050406030204" pitchFamily="18" charset="0"/>
              </a:rPr>
              <a:t>squaring</a:t>
            </a:r>
            <a:r>
              <a:rPr lang="en-GB" sz="1800" i="0" dirty="0">
                <a:latin typeface="Cambria" panose="02040503050406030204" pitchFamily="18" charset="0"/>
              </a:rPr>
              <a:t/>
            </a:r>
            <a:br>
              <a:rPr lang="en-GB" sz="1800" i="0" dirty="0">
                <a:latin typeface="Cambria" panose="02040503050406030204" pitchFamily="18" charset="0"/>
              </a:rPr>
            </a:br>
            <a:r>
              <a:rPr lang="en-GB" sz="1800" i="0" dirty="0">
                <a:latin typeface="Cambria" panose="02040503050406030204" pitchFamily="18" charset="0"/>
              </a:rPr>
              <a:t>from right </a:t>
            </a:r>
            <a:br>
              <a:rPr lang="en-GB" sz="1800" i="0" dirty="0">
                <a:latin typeface="Cambria" panose="02040503050406030204" pitchFamily="18" charset="0"/>
              </a:rPr>
            </a:br>
            <a:r>
              <a:rPr lang="en-GB" sz="1800" i="0" dirty="0">
                <a:latin typeface="Cambria" panose="02040503050406030204" pitchFamily="18" charset="0"/>
              </a:rPr>
              <a:t>to left</a:t>
            </a:r>
            <a:endParaRPr lang="en-US" sz="1800" i="0" dirty="0">
              <a:latin typeface="Cambria" panose="02040503050406030204" pitchFamily="18" charset="0"/>
            </a:endParaRPr>
          </a:p>
        </p:txBody>
      </p:sp>
      <p:sp>
        <p:nvSpPr>
          <p:cNvPr id="228628" name="Rectangle 276"/>
          <p:cNvSpPr>
            <a:spLocks noChangeArrowheads="1"/>
          </p:cNvSpPr>
          <p:nvPr/>
        </p:nvSpPr>
        <p:spPr bwMode="auto">
          <a:xfrm>
            <a:off x="3419475" y="6092825"/>
            <a:ext cx="3097213" cy="576263"/>
          </a:xfrm>
          <a:prstGeom prst="rect">
            <a:avLst/>
          </a:prstGeom>
          <a:solidFill>
            <a:srgbClr val="FEE7D6"/>
          </a:solidFill>
          <a:ln w="9525">
            <a:solidFill>
              <a:schemeClr val="tx1"/>
            </a:solidFill>
            <a:miter lim="800000"/>
            <a:headEnd/>
            <a:tailEnd/>
          </a:ln>
          <a:effectLst/>
        </p:spPr>
        <p:txBody>
          <a:bodyPr wrap="none" anchor="ctr"/>
          <a:lstStyle/>
          <a:p>
            <a:pPr algn="ctr"/>
            <a:r>
              <a:rPr lang="en-GB" sz="2400" b="1" i="1" dirty="0" smtClean="0">
                <a:solidFill>
                  <a:srgbClr val="FF0000"/>
                </a:solidFill>
                <a:latin typeface="Cambria" panose="02040503050406030204" pitchFamily="18" charset="0"/>
              </a:rPr>
              <a:t>g</a:t>
            </a:r>
            <a:r>
              <a:rPr lang="en-GB" sz="2400" b="1" i="0" baseline="30000" dirty="0" smtClean="0">
                <a:solidFill>
                  <a:srgbClr val="FF0000"/>
                </a:solidFill>
                <a:latin typeface="Cambria" panose="02040503050406030204" pitchFamily="18" charset="0"/>
              </a:rPr>
              <a:t>256 </a:t>
            </a:r>
            <a:r>
              <a:rPr lang="en-GB" sz="2400" b="1" i="1" dirty="0" smtClean="0">
                <a:solidFill>
                  <a:srgbClr val="FF0000"/>
                </a:solidFill>
                <a:latin typeface="Cambria" panose="02040503050406030204" pitchFamily="18" charset="0"/>
              </a:rPr>
              <a:t>g</a:t>
            </a:r>
            <a:r>
              <a:rPr lang="en-GB" sz="2400" b="1" i="0" baseline="30000" dirty="0" smtClean="0">
                <a:solidFill>
                  <a:srgbClr val="FF0000"/>
                </a:solidFill>
                <a:latin typeface="Cambria" panose="02040503050406030204" pitchFamily="18" charset="0"/>
              </a:rPr>
              <a:t>128 </a:t>
            </a:r>
            <a:r>
              <a:rPr lang="en-GB" sz="2400" b="1" i="1" dirty="0" smtClean="0">
                <a:solidFill>
                  <a:srgbClr val="FF0000"/>
                </a:solidFill>
                <a:latin typeface="Cambria" panose="02040503050406030204" pitchFamily="18" charset="0"/>
              </a:rPr>
              <a:t>g</a:t>
            </a:r>
            <a:r>
              <a:rPr lang="en-GB" sz="2400" b="1" i="0" baseline="30000" dirty="0" smtClean="0">
                <a:solidFill>
                  <a:srgbClr val="FF0000"/>
                </a:solidFill>
                <a:latin typeface="Cambria" panose="02040503050406030204" pitchFamily="18" charset="0"/>
              </a:rPr>
              <a:t>32 </a:t>
            </a:r>
            <a:r>
              <a:rPr lang="en-GB" sz="2400" b="1" i="1" dirty="0" smtClean="0">
                <a:solidFill>
                  <a:srgbClr val="FF0000"/>
                </a:solidFill>
                <a:latin typeface="Cambria" panose="02040503050406030204" pitchFamily="18" charset="0"/>
              </a:rPr>
              <a:t>g</a:t>
            </a:r>
            <a:r>
              <a:rPr lang="en-GB" sz="2400" b="1" i="0" baseline="30000" dirty="0" smtClean="0">
                <a:solidFill>
                  <a:srgbClr val="FF0000"/>
                </a:solidFill>
                <a:latin typeface="Cambria" panose="02040503050406030204" pitchFamily="18" charset="0"/>
              </a:rPr>
              <a:t>8 </a:t>
            </a:r>
            <a:r>
              <a:rPr lang="en-GB" sz="2400" b="1" i="1" dirty="0" smtClean="0">
                <a:solidFill>
                  <a:srgbClr val="FF0000"/>
                </a:solidFill>
                <a:latin typeface="Cambria" panose="02040503050406030204" pitchFamily="18" charset="0"/>
              </a:rPr>
              <a:t>g</a:t>
            </a:r>
            <a:r>
              <a:rPr lang="en-GB" sz="2400" b="1" i="0" baseline="30000" dirty="0" smtClean="0">
                <a:solidFill>
                  <a:srgbClr val="FF0000"/>
                </a:solidFill>
                <a:latin typeface="Cambria" panose="02040503050406030204" pitchFamily="18" charset="0"/>
              </a:rPr>
              <a:t>4 </a:t>
            </a:r>
            <a:r>
              <a:rPr lang="en-GB" sz="2400" b="1" i="1" dirty="0" smtClean="0">
                <a:solidFill>
                  <a:srgbClr val="FF0000"/>
                </a:solidFill>
                <a:latin typeface="Cambria" panose="02040503050406030204" pitchFamily="18" charset="0"/>
              </a:rPr>
              <a:t>g</a:t>
            </a:r>
            <a:r>
              <a:rPr lang="en-GB" sz="2400" b="1" i="0" baseline="30000" dirty="0" smtClean="0">
                <a:solidFill>
                  <a:srgbClr val="FF0000"/>
                </a:solidFill>
                <a:latin typeface="Cambria" panose="02040503050406030204" pitchFamily="18" charset="0"/>
              </a:rPr>
              <a:t>1 </a:t>
            </a:r>
            <a:endParaRPr lang="en-US" sz="2400" b="1" i="0" baseline="30000" dirty="0">
              <a:solidFill>
                <a:srgbClr val="FF0000"/>
              </a:solidFill>
              <a:latin typeface="Cambria" panose="02040503050406030204" pitchFamily="18" charset="0"/>
            </a:endParaRPr>
          </a:p>
        </p:txBody>
      </p:sp>
      <p:cxnSp>
        <p:nvCxnSpPr>
          <p:cNvPr id="228632" name="AutoShape 280"/>
          <p:cNvCxnSpPr>
            <a:cxnSpLocks noChangeShapeType="1"/>
            <a:stCxn id="0" idx="2"/>
            <a:endCxn id="228628" idx="0"/>
          </p:cNvCxnSpPr>
          <p:nvPr/>
        </p:nvCxnSpPr>
        <p:spPr bwMode="auto">
          <a:xfrm>
            <a:off x="2633663" y="5461000"/>
            <a:ext cx="2335212" cy="631825"/>
          </a:xfrm>
          <a:prstGeom prst="straightConnector1">
            <a:avLst/>
          </a:prstGeom>
          <a:noFill/>
          <a:ln w="9525">
            <a:solidFill>
              <a:schemeClr val="tx1"/>
            </a:solidFill>
            <a:round/>
            <a:headEnd/>
            <a:tailEnd type="triangle" w="med" len="med"/>
          </a:ln>
          <a:effectLst/>
        </p:spPr>
      </p:cxnSp>
      <p:cxnSp>
        <p:nvCxnSpPr>
          <p:cNvPr id="228633" name="AutoShape 281"/>
          <p:cNvCxnSpPr>
            <a:cxnSpLocks noChangeShapeType="1"/>
            <a:stCxn id="0" idx="2"/>
            <a:endCxn id="228628" idx="0"/>
          </p:cNvCxnSpPr>
          <p:nvPr/>
        </p:nvCxnSpPr>
        <p:spPr bwMode="auto">
          <a:xfrm>
            <a:off x="3363913" y="5461000"/>
            <a:ext cx="1604962" cy="631825"/>
          </a:xfrm>
          <a:prstGeom prst="straightConnector1">
            <a:avLst/>
          </a:prstGeom>
          <a:noFill/>
          <a:ln w="9525">
            <a:solidFill>
              <a:schemeClr val="tx1"/>
            </a:solidFill>
            <a:round/>
            <a:headEnd/>
            <a:tailEnd type="triangle" w="med" len="med"/>
          </a:ln>
          <a:effectLst/>
        </p:spPr>
      </p:cxnSp>
      <p:cxnSp>
        <p:nvCxnSpPr>
          <p:cNvPr id="228634" name="AutoShape 282"/>
          <p:cNvCxnSpPr>
            <a:cxnSpLocks noChangeShapeType="1"/>
            <a:stCxn id="0" idx="2"/>
            <a:endCxn id="228628" idx="0"/>
          </p:cNvCxnSpPr>
          <p:nvPr/>
        </p:nvCxnSpPr>
        <p:spPr bwMode="auto">
          <a:xfrm flipH="1">
            <a:off x="4968875" y="5461000"/>
            <a:ext cx="3506788" cy="631825"/>
          </a:xfrm>
          <a:prstGeom prst="straightConnector1">
            <a:avLst/>
          </a:prstGeom>
          <a:noFill/>
          <a:ln w="9525">
            <a:solidFill>
              <a:schemeClr val="tx1"/>
            </a:solidFill>
            <a:round/>
            <a:headEnd/>
            <a:tailEnd type="triangle" w="med" len="med"/>
          </a:ln>
          <a:effectLst/>
        </p:spPr>
      </p:cxnSp>
      <p:cxnSp>
        <p:nvCxnSpPr>
          <p:cNvPr id="228635" name="AutoShape 283"/>
          <p:cNvCxnSpPr>
            <a:cxnSpLocks noChangeShapeType="1"/>
            <a:stCxn id="0" idx="2"/>
            <a:endCxn id="228628" idx="0"/>
          </p:cNvCxnSpPr>
          <p:nvPr/>
        </p:nvCxnSpPr>
        <p:spPr bwMode="auto">
          <a:xfrm>
            <a:off x="4822825" y="5461000"/>
            <a:ext cx="146050" cy="631825"/>
          </a:xfrm>
          <a:prstGeom prst="straightConnector1">
            <a:avLst/>
          </a:prstGeom>
          <a:noFill/>
          <a:ln w="9525">
            <a:solidFill>
              <a:schemeClr val="tx1"/>
            </a:solidFill>
            <a:round/>
            <a:headEnd/>
            <a:tailEnd type="triangle" w="med" len="med"/>
          </a:ln>
          <a:effectLst/>
        </p:spPr>
      </p:cxnSp>
      <p:cxnSp>
        <p:nvCxnSpPr>
          <p:cNvPr id="228636" name="AutoShape 284"/>
          <p:cNvCxnSpPr>
            <a:cxnSpLocks noChangeShapeType="1"/>
            <a:stCxn id="0" idx="2"/>
            <a:endCxn id="228628" idx="0"/>
          </p:cNvCxnSpPr>
          <p:nvPr/>
        </p:nvCxnSpPr>
        <p:spPr bwMode="auto">
          <a:xfrm flipH="1">
            <a:off x="4968875" y="5461000"/>
            <a:ext cx="1316038" cy="631825"/>
          </a:xfrm>
          <a:prstGeom prst="straightConnector1">
            <a:avLst/>
          </a:prstGeom>
          <a:noFill/>
          <a:ln w="9525">
            <a:solidFill>
              <a:schemeClr val="tx1"/>
            </a:solidFill>
            <a:round/>
            <a:headEnd/>
            <a:tailEnd type="triangle" w="med" len="med"/>
          </a:ln>
          <a:effectLst/>
        </p:spPr>
      </p:cxnSp>
      <p:cxnSp>
        <p:nvCxnSpPr>
          <p:cNvPr id="228637" name="AutoShape 285"/>
          <p:cNvCxnSpPr>
            <a:cxnSpLocks noChangeShapeType="1"/>
            <a:stCxn id="0" idx="2"/>
            <a:endCxn id="228628" idx="0"/>
          </p:cNvCxnSpPr>
          <p:nvPr/>
        </p:nvCxnSpPr>
        <p:spPr bwMode="auto">
          <a:xfrm flipH="1">
            <a:off x="4968875" y="5461000"/>
            <a:ext cx="2047875" cy="631825"/>
          </a:xfrm>
          <a:prstGeom prst="straightConnector1">
            <a:avLst/>
          </a:prstGeom>
          <a:noFill/>
          <a:ln w="9525">
            <a:solidFill>
              <a:schemeClr val="tx1"/>
            </a:solidFill>
            <a:round/>
            <a:headEnd/>
            <a:tailEnd type="triangle" w="med" len="med"/>
          </a:ln>
          <a:effectLst/>
        </p:spPr>
      </p:cxnSp>
      <p:sp>
        <p:nvSpPr>
          <p:cNvPr id="228638" name="AutoShape 286"/>
          <p:cNvSpPr>
            <a:spLocks noChangeArrowheads="1"/>
          </p:cNvSpPr>
          <p:nvPr/>
        </p:nvSpPr>
        <p:spPr bwMode="auto">
          <a:xfrm>
            <a:off x="1116013" y="5857892"/>
            <a:ext cx="2089150" cy="857233"/>
          </a:xfrm>
          <a:prstGeom prst="rightArrow">
            <a:avLst>
              <a:gd name="adj1" fmla="val 50000"/>
              <a:gd name="adj2" fmla="val 53236"/>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GB" sz="1800" b="1" i="0" dirty="0">
                <a:latin typeface="Cambria" panose="02040503050406030204" pitchFamily="18" charset="0"/>
              </a:rPr>
              <a:t>multiply</a:t>
            </a:r>
            <a:endParaRPr lang="en-US" sz="1800" b="1" i="0" dirty="0">
              <a:latin typeface="Cambria" panose="02040503050406030204" pitchFamily="18" charset="0"/>
            </a:endParaRPr>
          </a:p>
        </p:txBody>
      </p:sp>
      <p:sp>
        <p:nvSpPr>
          <p:cNvPr id="228639" name="AutoShape 287"/>
          <p:cNvSpPr>
            <a:spLocks noChangeArrowheads="1"/>
          </p:cNvSpPr>
          <p:nvPr/>
        </p:nvSpPr>
        <p:spPr bwMode="auto">
          <a:xfrm flipH="1">
            <a:off x="6697693" y="5876925"/>
            <a:ext cx="2160587" cy="836613"/>
          </a:xfrm>
          <a:prstGeom prst="rightArrow">
            <a:avLst>
              <a:gd name="adj1" fmla="val 50000"/>
              <a:gd name="adj2" fmla="val 64564"/>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GB" sz="1800" i="0" dirty="0">
                <a:latin typeface="Cambria" panose="02040503050406030204" pitchFamily="18" charset="0"/>
              </a:rPr>
              <a:t>equals to </a:t>
            </a:r>
            <a:r>
              <a:rPr lang="en-GB" sz="1800" b="1" i="1" dirty="0" err="1" smtClean="0">
                <a:solidFill>
                  <a:srgbClr val="FF0000"/>
                </a:solidFill>
                <a:latin typeface="Cambria" panose="02040503050406030204" pitchFamily="18" charset="0"/>
              </a:rPr>
              <a:t>g</a:t>
            </a:r>
            <a:r>
              <a:rPr lang="en-GB" b="1" i="1" baseline="30000" dirty="0" err="1" smtClean="0">
                <a:solidFill>
                  <a:srgbClr val="FF0000"/>
                </a:solidFill>
                <a:latin typeface="Cambria" panose="02040503050406030204" pitchFamily="18" charset="0"/>
              </a:rPr>
              <a:t>x</a:t>
            </a:r>
            <a:endParaRPr lang="en-US" sz="1800" b="1" i="1" baseline="30000" dirty="0">
              <a:solidFill>
                <a:srgbClr val="FF0000"/>
              </a:solidFill>
              <a:latin typeface="Cambria" panose="02040503050406030204" pitchFamily="18" charset="0"/>
            </a:endParaRPr>
          </a:p>
        </p:txBody>
      </p:sp>
      <p:sp>
        <p:nvSpPr>
          <p:cNvPr id="26" name="Rectangle 25"/>
          <p:cNvSpPr/>
          <p:nvPr/>
        </p:nvSpPr>
        <p:spPr>
          <a:xfrm>
            <a:off x="8220131" y="3667912"/>
            <a:ext cx="479619" cy="461665"/>
          </a:xfrm>
          <a:prstGeom prst="rect">
            <a:avLst/>
          </a:prstGeom>
        </p:spPr>
        <p:txBody>
          <a:bodyPr wrap="none">
            <a:spAutoFit/>
          </a:bodyPr>
          <a:lstStyle/>
          <a:p>
            <a:pPr lvl="0" algn="ctr" fontAlgn="base">
              <a:spcBef>
                <a:spcPct val="20000"/>
              </a:spcBef>
              <a:spcAft>
                <a:spcPct val="0"/>
              </a:spcAf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1</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p:txBody>
      </p:sp>
      <p:sp>
        <p:nvSpPr>
          <p:cNvPr id="27" name="Rectangle 26"/>
          <p:cNvSpPr/>
          <p:nvPr/>
        </p:nvSpPr>
        <p:spPr>
          <a:xfrm>
            <a:off x="7505751" y="3667912"/>
            <a:ext cx="479619" cy="461665"/>
          </a:xfrm>
          <a:prstGeom prst="rect">
            <a:avLst/>
          </a:prstGeom>
        </p:spPr>
        <p:txBody>
          <a:bodyPr wrap="none">
            <a:spAutoFit/>
          </a:bodyPr>
          <a:lstStyle/>
          <a:p>
            <a:pPr lvl="0" algn="ctr" fontAlgn="base">
              <a:spcBef>
                <a:spcPct val="20000"/>
              </a:spcBef>
              <a:spcAft>
                <a:spcPct val="0"/>
              </a:spcAf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2</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p:txBody>
      </p:sp>
      <p:sp>
        <p:nvSpPr>
          <p:cNvPr id="28" name="Rectangle 27"/>
          <p:cNvSpPr/>
          <p:nvPr/>
        </p:nvSpPr>
        <p:spPr>
          <a:xfrm>
            <a:off x="6749999" y="3667912"/>
            <a:ext cx="479619" cy="461665"/>
          </a:xfrm>
          <a:prstGeom prst="rect">
            <a:avLst/>
          </a:prstGeom>
        </p:spPr>
        <p:txBody>
          <a:bodyPr wrap="none">
            <a:spAutoFit/>
          </a:bodyPr>
          <a:lstStyle/>
          <a:p>
            <a:pPr lvl="0" algn="ctr" fontAlgn="base">
              <a:spcBef>
                <a:spcPct val="20000"/>
              </a:spcBef>
              <a:spcAft>
                <a:spcPct val="0"/>
              </a:spcAf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4</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p:txBody>
      </p:sp>
      <p:sp>
        <p:nvSpPr>
          <p:cNvPr id="29" name="Rectangle 28"/>
          <p:cNvSpPr/>
          <p:nvPr/>
        </p:nvSpPr>
        <p:spPr>
          <a:xfrm>
            <a:off x="6035619" y="3667912"/>
            <a:ext cx="479619" cy="461665"/>
          </a:xfrm>
          <a:prstGeom prst="rect">
            <a:avLst/>
          </a:prstGeom>
        </p:spPr>
        <p:txBody>
          <a:bodyPr wrap="none">
            <a:spAutoFit/>
          </a:bodyPr>
          <a:lstStyle/>
          <a:p>
            <a:pPr lvl="0" algn="ctr" fontAlgn="base">
              <a:spcBef>
                <a:spcPct val="20000"/>
              </a:spcBef>
              <a:spcAft>
                <a:spcPct val="0"/>
              </a:spcAf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8</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p:txBody>
      </p:sp>
      <p:sp>
        <p:nvSpPr>
          <p:cNvPr id="30" name="Rectangle 29"/>
          <p:cNvSpPr/>
          <p:nvPr/>
        </p:nvSpPr>
        <p:spPr>
          <a:xfrm>
            <a:off x="5216529" y="3667912"/>
            <a:ext cx="599843" cy="461665"/>
          </a:xfrm>
          <a:prstGeom prst="rect">
            <a:avLst/>
          </a:prstGeom>
        </p:spPr>
        <p:txBody>
          <a:bodyPr wrap="none">
            <a:spAutoFit/>
          </a:bodyPr>
          <a:lstStyle/>
          <a:p>
            <a:pPr lvl="0" algn="ctr" fontAlgn="base">
              <a:spcBef>
                <a:spcPct val="20000"/>
              </a:spcBef>
              <a:spcAft>
                <a:spcPct val="0"/>
              </a:spcAf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16</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p:txBody>
      </p:sp>
      <p:sp>
        <p:nvSpPr>
          <p:cNvPr id="31" name="Rectangle 30"/>
          <p:cNvSpPr/>
          <p:nvPr/>
        </p:nvSpPr>
        <p:spPr>
          <a:xfrm>
            <a:off x="4502149" y="3667912"/>
            <a:ext cx="599843" cy="461665"/>
          </a:xfrm>
          <a:prstGeom prst="rect">
            <a:avLst/>
          </a:prstGeom>
        </p:spPr>
        <p:txBody>
          <a:bodyPr wrap="none">
            <a:spAutoFit/>
          </a:bodyPr>
          <a:lstStyle/>
          <a:p>
            <a:pPr lvl="0" algn="ctr" fontAlgn="base">
              <a:spcBef>
                <a:spcPct val="20000"/>
              </a:spcBef>
              <a:spcAft>
                <a:spcPct val="0"/>
              </a:spcAf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32</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p:txBody>
      </p:sp>
      <p:sp>
        <p:nvSpPr>
          <p:cNvPr id="32" name="Rectangle 31"/>
          <p:cNvSpPr/>
          <p:nvPr/>
        </p:nvSpPr>
        <p:spPr>
          <a:xfrm>
            <a:off x="3859207" y="3667912"/>
            <a:ext cx="599843" cy="461665"/>
          </a:xfrm>
          <a:prstGeom prst="rect">
            <a:avLst/>
          </a:prstGeom>
        </p:spPr>
        <p:txBody>
          <a:bodyPr wrap="none">
            <a:spAutoFit/>
          </a:bodyPr>
          <a:lstStyle/>
          <a:p>
            <a:pPr lvl="0" algn="ctr" fontAlgn="base">
              <a:spcBef>
                <a:spcPct val="20000"/>
              </a:spcBef>
              <a:spcAft>
                <a:spcPct val="0"/>
              </a:spcAf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64</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p:txBody>
      </p:sp>
      <p:sp>
        <p:nvSpPr>
          <p:cNvPr id="33" name="Rectangle 32"/>
          <p:cNvSpPr/>
          <p:nvPr/>
        </p:nvSpPr>
        <p:spPr>
          <a:xfrm>
            <a:off x="3068580" y="3667912"/>
            <a:ext cx="723276" cy="461665"/>
          </a:xfrm>
          <a:prstGeom prst="rect">
            <a:avLst/>
          </a:prstGeom>
        </p:spPr>
        <p:txBody>
          <a:bodyPr wrap="none">
            <a:spAutoFit/>
          </a:bodyPr>
          <a:lstStyle/>
          <a:p>
            <a:pPr lvl="0" algn="ctr" fontAlgn="base">
              <a:spcBef>
                <a:spcPct val="20000"/>
              </a:spcBef>
              <a:spcAft>
                <a:spcPct val="0"/>
              </a:spcAft>
            </a:pPr>
            <a:r>
              <a:rPr lang="en-GB" sz="2400" b="1" i="1" dirty="0" smtClean="0">
                <a:solidFill>
                  <a:srgbClr val="FF0000"/>
                </a:solidFill>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128</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p:txBody>
      </p:sp>
      <p:sp>
        <p:nvSpPr>
          <p:cNvPr id="34" name="Rectangle 33"/>
          <p:cNvSpPr/>
          <p:nvPr/>
        </p:nvSpPr>
        <p:spPr>
          <a:xfrm>
            <a:off x="2354200" y="3667912"/>
            <a:ext cx="723276" cy="461665"/>
          </a:xfrm>
          <a:prstGeom prst="rect">
            <a:avLst/>
          </a:prstGeom>
        </p:spPr>
        <p:txBody>
          <a:bodyPr wrap="none">
            <a:spAutoFit/>
          </a:bodyPr>
          <a:lstStyle/>
          <a:p>
            <a:pPr lvl="0" algn="ctr" fontAlgn="base">
              <a:spcBef>
                <a:spcPct val="20000"/>
              </a:spcBef>
              <a:spcAft>
                <a:spcPct val="0"/>
              </a:spcAft>
            </a:pPr>
            <a:r>
              <a:rPr lang="en-GB" sz="2400" b="1" i="1" dirty="0" smtClean="0">
                <a:solidFill>
                  <a:srgbClr val="FF0000"/>
                </a:solidFill>
                <a:latin typeface="Cambria" panose="02040503050406030204" pitchFamily="18" charset="0"/>
                <a:ea typeface="Cambria" panose="02040503050406030204" pitchFamily="18" charset="0"/>
              </a:rPr>
              <a:t>g</a:t>
            </a:r>
            <a:r>
              <a:rPr kumimoji="0" lang="en-GB"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rPr>
              <a:t>256</a:t>
            </a:r>
            <a:endParaRPr kumimoji="0" lang="en-US" sz="2400" b="1" i="0" u="none" strike="noStrike" cap="none" normalizeH="0" baseline="30000" dirty="0" smtClean="0">
              <a:ln>
                <a:noFill/>
              </a:ln>
              <a:solidFill>
                <a:srgbClr val="FF0000"/>
              </a:solidFill>
              <a:effectLst/>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86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86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86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86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850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850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85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85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85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851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286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863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2863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2863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2863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2863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2863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2862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28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509" grpId="0" animBg="1"/>
      <p:bldP spid="228510" grpId="0" animBg="1"/>
      <p:bldP spid="228511" grpId="0" animBg="1"/>
      <p:bldP spid="228512" grpId="0" animBg="1"/>
      <p:bldP spid="228513" grpId="0" animBg="1"/>
      <p:bldP spid="228508" grpId="0" animBg="1"/>
      <p:bldP spid="228626" grpId="0" animBg="1"/>
      <p:bldP spid="228628" grpId="0" animBg="1"/>
      <p:bldP spid="228638" grpId="0" animBg="1"/>
      <p:bldP spid="228639" grpId="0" animBg="1"/>
      <p:bldP spid="26" grpId="0"/>
      <p:bldP spid="27" grpId="0"/>
      <p:bldP spid="28" grpId="0"/>
      <p:bldP spid="29" grpId="0"/>
      <p:bldP spid="30" grpId="0"/>
      <p:bldP spid="31" grpId="0"/>
      <p:bldP spid="32" grpId="0"/>
      <p:bldP spid="33" grpId="0"/>
      <p:bldP spid="3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74638"/>
            <a:ext cx="8329642" cy="1143000"/>
          </a:xfrm>
        </p:spPr>
        <p:txBody>
          <a:bodyPr/>
          <a:lstStyle/>
          <a:p>
            <a:pPr algn="l"/>
            <a:r>
              <a:rPr lang="en-US" dirty="0" smtClean="0"/>
              <a:t>What about the other direction?</a:t>
            </a:r>
            <a:endParaRPr lang="en-US" dirty="0"/>
          </a:p>
        </p:txBody>
      </p:sp>
      <p:sp>
        <p:nvSpPr>
          <p:cNvPr id="3" name="Content Placeholder 2"/>
          <p:cNvSpPr>
            <a:spLocks noGrp="1"/>
          </p:cNvSpPr>
          <p:nvPr>
            <p:ph idx="1"/>
          </p:nvPr>
        </p:nvSpPr>
        <p:spPr>
          <a:xfrm>
            <a:off x="357158" y="1857364"/>
            <a:ext cx="8229600" cy="3411543"/>
          </a:xfrm>
        </p:spPr>
        <p:txBody>
          <a:bodyPr/>
          <a:lstStyle/>
          <a:p>
            <a:pPr algn="r">
              <a:buNone/>
            </a:pPr>
            <a:r>
              <a:rPr lang="en-US" dirty="0" smtClean="0"/>
              <a:t>(</a:t>
            </a:r>
            <a:r>
              <a:rPr lang="en-US" b="1" i="1" dirty="0" smtClean="0">
                <a:solidFill>
                  <a:srgbClr val="FF0000"/>
                </a:solidFill>
              </a:rPr>
              <a:t>g</a:t>
            </a:r>
            <a:r>
              <a:rPr lang="en-US" dirty="0" smtClean="0"/>
              <a:t> – a generator)</a:t>
            </a:r>
          </a:p>
          <a:p>
            <a:pPr algn="r">
              <a:buNone/>
            </a:pPr>
            <a:endParaRPr lang="en-US" dirty="0" smtClean="0"/>
          </a:p>
          <a:p>
            <a:pPr>
              <a:buNone/>
            </a:pPr>
            <a:r>
              <a:rPr lang="en-US" dirty="0" smtClean="0"/>
              <a:t>It turns out the in many groups inverting</a:t>
            </a:r>
          </a:p>
          <a:p>
            <a:pPr algn="ctr">
              <a:buNone/>
            </a:pPr>
            <a:r>
              <a:rPr lang="en-US" b="1" i="1" dirty="0" smtClean="0">
                <a:solidFill>
                  <a:srgbClr val="FF0000"/>
                </a:solidFill>
              </a:rPr>
              <a:t>f</a:t>
            </a:r>
            <a:r>
              <a:rPr lang="en-US" b="1" dirty="0" smtClean="0">
                <a:solidFill>
                  <a:srgbClr val="FF0000"/>
                </a:solidFill>
              </a:rPr>
              <a:t>(</a:t>
            </a:r>
            <a:r>
              <a:rPr lang="en-US" b="1" i="1" dirty="0" smtClean="0">
                <a:solidFill>
                  <a:srgbClr val="FF0000"/>
                </a:solidFill>
              </a:rPr>
              <a:t>x</a:t>
            </a:r>
            <a:r>
              <a:rPr lang="en-US" b="1" dirty="0" smtClean="0">
                <a:solidFill>
                  <a:srgbClr val="FF0000"/>
                </a:solidFill>
              </a:rPr>
              <a:t>) = </a:t>
            </a:r>
            <a:r>
              <a:rPr lang="en-US" b="1" i="1" dirty="0" err="1" smtClean="0">
                <a:solidFill>
                  <a:srgbClr val="FF0000"/>
                </a:solidFill>
              </a:rPr>
              <a:t>g</a:t>
            </a:r>
            <a:r>
              <a:rPr lang="en-US" b="1" i="1" baseline="30000" dirty="0" err="1" smtClean="0">
                <a:solidFill>
                  <a:srgbClr val="FF0000"/>
                </a:solidFill>
              </a:rPr>
              <a:t>x</a:t>
            </a:r>
            <a:r>
              <a:rPr lang="en-US" b="1" i="1" dirty="0" smtClean="0">
                <a:solidFill>
                  <a:srgbClr val="FF0000"/>
                </a:solidFill>
              </a:rPr>
              <a:t> </a:t>
            </a:r>
          </a:p>
          <a:p>
            <a:pPr>
              <a:buNone/>
            </a:pPr>
            <a:r>
              <a:rPr lang="en-US" dirty="0" smtClean="0"/>
              <a:t>is hard!</a:t>
            </a:r>
          </a:p>
          <a:p>
            <a:pPr>
              <a:buNone/>
            </a:pP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697216" y="6338680"/>
            <a:ext cx="2133600" cy="365125"/>
          </a:xfrm>
        </p:spPr>
        <p:txBody>
          <a:bodyPr/>
          <a:lstStyle/>
          <a:p>
            <a:fld id="{E2394525-E45C-4007-86A5-BF8B38671990}" type="slidenum">
              <a:rPr lang="it-IT"/>
              <a:pPr/>
              <a:t>59</a:t>
            </a:fld>
            <a:endParaRPr lang="it-IT" dirty="0"/>
          </a:p>
        </p:txBody>
      </p:sp>
      <p:sp>
        <p:nvSpPr>
          <p:cNvPr id="241666" name="Rectangle 2"/>
          <p:cNvSpPr>
            <a:spLocks noGrp="1" noChangeArrowheads="1"/>
          </p:cNvSpPr>
          <p:nvPr>
            <p:ph type="title"/>
          </p:nvPr>
        </p:nvSpPr>
        <p:spPr>
          <a:xfrm>
            <a:off x="251520" y="0"/>
            <a:ext cx="8205093" cy="1143000"/>
          </a:xfrm>
        </p:spPr>
        <p:txBody>
          <a:bodyPr/>
          <a:lstStyle/>
          <a:p>
            <a:pPr algn="l"/>
            <a:r>
              <a:rPr lang="en-GB" dirty="0"/>
              <a:t>The discrete logarithm</a:t>
            </a:r>
            <a:endParaRPr lang="en-US" dirty="0"/>
          </a:p>
        </p:txBody>
      </p:sp>
      <p:sp>
        <p:nvSpPr>
          <p:cNvPr id="9" name="Rectangle 8"/>
          <p:cNvSpPr/>
          <p:nvPr/>
        </p:nvSpPr>
        <p:spPr>
          <a:xfrm>
            <a:off x="323528" y="1196752"/>
            <a:ext cx="8393016" cy="2031325"/>
          </a:xfrm>
          <a:prstGeom prst="rect">
            <a:avLst/>
          </a:prstGeom>
          <a:solidFill>
            <a:schemeClr val="bg1"/>
          </a:solidFill>
          <a:effectLst>
            <a:glow rad="228600">
              <a:schemeClr val="accent2">
                <a:satMod val="175000"/>
                <a:alpha val="40000"/>
              </a:schemeClr>
            </a:glow>
          </a:effectLst>
        </p:spPr>
        <p:txBody>
          <a:bodyPr wrap="square">
            <a:spAutoFit/>
          </a:bodyPr>
          <a:lstStyle/>
          <a:p>
            <a:pPr>
              <a:lnSpc>
                <a:spcPct val="90000"/>
              </a:lnSpc>
              <a:buFontTx/>
              <a:buNone/>
            </a:pPr>
            <a:r>
              <a:rPr lang="pl-PL" sz="2800" dirty="0" smtClean="0">
                <a:latin typeface="Cambria" panose="02040503050406030204" pitchFamily="18" charset="0"/>
              </a:rPr>
              <a:t>Suppose</a:t>
            </a:r>
            <a:r>
              <a:rPr lang="en-GB" sz="2800" dirty="0" smtClean="0">
                <a:latin typeface="Cambria" panose="02040503050406030204" pitchFamily="18" charset="0"/>
              </a:rPr>
              <a:t> </a:t>
            </a:r>
            <a:r>
              <a:rPr lang="en-GB" sz="2800" b="1" dirty="0" smtClean="0">
                <a:solidFill>
                  <a:srgbClr val="FF0000"/>
                </a:solidFill>
                <a:latin typeface="Cambria" panose="02040503050406030204" pitchFamily="18" charset="0"/>
              </a:rPr>
              <a:t>G</a:t>
            </a:r>
            <a:r>
              <a:rPr lang="en-GB" sz="2800" dirty="0" smtClean="0">
                <a:latin typeface="Cambria" panose="02040503050406030204" pitchFamily="18" charset="0"/>
              </a:rPr>
              <a:t> is cyclic and </a:t>
            </a:r>
            <a:r>
              <a:rPr lang="en-GB" sz="2800" b="1" i="1" dirty="0" smtClean="0">
                <a:solidFill>
                  <a:srgbClr val="FF0000"/>
                </a:solidFill>
                <a:latin typeface="Cambria" panose="02040503050406030204" pitchFamily="18" charset="0"/>
              </a:rPr>
              <a:t>g</a:t>
            </a:r>
            <a:r>
              <a:rPr lang="en-GB" sz="2800" dirty="0" smtClean="0">
                <a:latin typeface="Cambria" panose="02040503050406030204" pitchFamily="18" charset="0"/>
              </a:rPr>
              <a:t> is its generator</a:t>
            </a:r>
            <a:r>
              <a:rPr lang="pl-PL" sz="2800" dirty="0" smtClean="0">
                <a:latin typeface="Cambria" panose="02040503050406030204" pitchFamily="18" charset="0"/>
              </a:rPr>
              <a:t>.</a:t>
            </a:r>
          </a:p>
          <a:p>
            <a:pPr>
              <a:lnSpc>
                <a:spcPct val="90000"/>
              </a:lnSpc>
              <a:buFontTx/>
              <a:buNone/>
            </a:pPr>
            <a:r>
              <a:rPr lang="pl-PL" sz="2800" dirty="0" smtClean="0">
                <a:latin typeface="Cambria" panose="02040503050406030204" pitchFamily="18" charset="0"/>
              </a:rPr>
              <a:t>For </a:t>
            </a:r>
            <a:r>
              <a:rPr lang="en-GB" sz="2800" dirty="0" smtClean="0">
                <a:latin typeface="Cambria" panose="02040503050406030204" pitchFamily="18" charset="0"/>
              </a:rPr>
              <a:t>every element</a:t>
            </a:r>
            <a:r>
              <a:rPr lang="en-GB" sz="2800" b="1" dirty="0" smtClean="0">
                <a:solidFill>
                  <a:srgbClr val="993300"/>
                </a:solidFill>
                <a:latin typeface="Cambria" panose="02040503050406030204" pitchFamily="18" charset="0"/>
              </a:rPr>
              <a:t> </a:t>
            </a:r>
            <a:r>
              <a:rPr lang="en-GB" sz="2800" b="1" i="1" dirty="0" smtClean="0">
                <a:solidFill>
                  <a:srgbClr val="FF0000"/>
                </a:solidFill>
                <a:latin typeface="Cambria" panose="02040503050406030204" pitchFamily="18" charset="0"/>
              </a:rPr>
              <a:t>y</a:t>
            </a:r>
            <a:r>
              <a:rPr lang="en-GB" sz="2800" dirty="0" smtClean="0">
                <a:latin typeface="Cambria" panose="02040503050406030204" pitchFamily="18" charset="0"/>
              </a:rPr>
              <a:t> there exists </a:t>
            </a:r>
            <a:r>
              <a:rPr lang="en-GB" sz="2800" b="1" i="1" dirty="0" smtClean="0">
                <a:solidFill>
                  <a:srgbClr val="FF0000"/>
                </a:solidFill>
                <a:latin typeface="Cambria" panose="02040503050406030204" pitchFamily="18" charset="0"/>
              </a:rPr>
              <a:t>x</a:t>
            </a:r>
            <a:r>
              <a:rPr lang="en-GB" sz="2800" dirty="0" smtClean="0">
                <a:latin typeface="Cambria" panose="02040503050406030204" pitchFamily="18" charset="0"/>
              </a:rPr>
              <a:t> such that</a:t>
            </a:r>
          </a:p>
          <a:p>
            <a:pPr algn="ctr">
              <a:lnSpc>
                <a:spcPct val="90000"/>
              </a:lnSpc>
              <a:buFontTx/>
              <a:buNone/>
            </a:pPr>
            <a:r>
              <a:rPr lang="en-GB" sz="2800" b="1" i="1" dirty="0" smtClean="0">
                <a:solidFill>
                  <a:srgbClr val="FF0000"/>
                </a:solidFill>
                <a:latin typeface="Cambria" panose="02040503050406030204" pitchFamily="18" charset="0"/>
              </a:rPr>
              <a:t>y</a:t>
            </a:r>
            <a:r>
              <a:rPr lang="en-GB" sz="2800" b="1" dirty="0" smtClean="0">
                <a:solidFill>
                  <a:srgbClr val="FF0000"/>
                </a:solidFill>
                <a:latin typeface="Cambria" panose="02040503050406030204" pitchFamily="18" charset="0"/>
              </a:rPr>
              <a:t> =</a:t>
            </a:r>
            <a:r>
              <a:rPr lang="en-GB" sz="2800" b="1" i="1" dirty="0" smtClean="0">
                <a:solidFill>
                  <a:srgbClr val="FF0000"/>
                </a:solidFill>
                <a:latin typeface="Cambria" panose="02040503050406030204" pitchFamily="18" charset="0"/>
              </a:rPr>
              <a:t> </a:t>
            </a:r>
            <a:r>
              <a:rPr lang="en-GB" sz="2800" b="1" i="1" dirty="0" err="1" smtClean="0">
                <a:solidFill>
                  <a:srgbClr val="FF0000"/>
                </a:solidFill>
                <a:latin typeface="Cambria" panose="02040503050406030204" pitchFamily="18" charset="0"/>
              </a:rPr>
              <a:t>g</a:t>
            </a:r>
            <a:r>
              <a:rPr lang="en-GB" sz="2800" b="1" i="1" baseline="30000" dirty="0" err="1" smtClean="0">
                <a:solidFill>
                  <a:srgbClr val="FF0000"/>
                </a:solidFill>
                <a:latin typeface="Cambria" panose="02040503050406030204" pitchFamily="18" charset="0"/>
              </a:rPr>
              <a:t>x</a:t>
            </a:r>
            <a:endParaRPr lang="en-GB" sz="2800" b="1" i="1" baseline="30000" dirty="0" smtClean="0">
              <a:solidFill>
                <a:srgbClr val="FF0000"/>
              </a:solidFill>
              <a:latin typeface="Cambria" panose="02040503050406030204" pitchFamily="18" charset="0"/>
            </a:endParaRPr>
          </a:p>
          <a:p>
            <a:pPr>
              <a:lnSpc>
                <a:spcPct val="90000"/>
              </a:lnSpc>
              <a:buFontTx/>
              <a:buNone/>
            </a:pPr>
            <a:r>
              <a:rPr lang="en-GB" sz="2800" dirty="0" smtClean="0">
                <a:latin typeface="Cambria" panose="02040503050406030204" pitchFamily="18" charset="0"/>
              </a:rPr>
              <a:t>Such a </a:t>
            </a:r>
            <a:r>
              <a:rPr lang="en-GB" sz="2800" b="1" i="1" dirty="0" smtClean="0">
                <a:solidFill>
                  <a:srgbClr val="FF0000"/>
                </a:solidFill>
                <a:latin typeface="Cambria" panose="02040503050406030204" pitchFamily="18" charset="0"/>
              </a:rPr>
              <a:t>x</a:t>
            </a:r>
            <a:r>
              <a:rPr lang="en-GB" sz="2800" b="1" dirty="0" smtClean="0">
                <a:latin typeface="Cambria" panose="02040503050406030204" pitchFamily="18" charset="0"/>
              </a:rPr>
              <a:t> </a:t>
            </a:r>
            <a:r>
              <a:rPr lang="en-GB" sz="2800" dirty="0" smtClean="0">
                <a:latin typeface="Cambria" panose="02040503050406030204" pitchFamily="18" charset="0"/>
              </a:rPr>
              <a:t>will be called a </a:t>
            </a:r>
            <a:r>
              <a:rPr lang="en-GB" sz="2800" b="1" dirty="0" smtClean="0">
                <a:solidFill>
                  <a:srgbClr val="0070C0"/>
                </a:solidFill>
                <a:latin typeface="Cambria" panose="02040503050406030204" pitchFamily="18" charset="0"/>
              </a:rPr>
              <a:t>discrete logarithm </a:t>
            </a:r>
            <a:r>
              <a:rPr lang="en-GB" sz="2800" dirty="0" smtClean="0">
                <a:latin typeface="Cambria" panose="02040503050406030204" pitchFamily="18" charset="0"/>
              </a:rPr>
              <a:t>of</a:t>
            </a:r>
            <a:r>
              <a:rPr lang="en-GB" sz="2800" b="1" dirty="0" smtClean="0">
                <a:latin typeface="Cambria" panose="02040503050406030204" pitchFamily="18" charset="0"/>
              </a:rPr>
              <a:t> </a:t>
            </a:r>
            <a:r>
              <a:rPr lang="en-GB" sz="2800" b="1" i="1" dirty="0" smtClean="0">
                <a:solidFill>
                  <a:srgbClr val="FF0000"/>
                </a:solidFill>
                <a:latin typeface="Cambria" panose="02040503050406030204" pitchFamily="18" charset="0"/>
              </a:rPr>
              <a:t>y</a:t>
            </a:r>
            <a:r>
              <a:rPr lang="en-GB" sz="2800" dirty="0" smtClean="0">
                <a:latin typeface="Cambria" panose="02040503050406030204" pitchFamily="18" charset="0"/>
              </a:rPr>
              <a:t>, and it is denoted as </a:t>
            </a:r>
            <a:r>
              <a:rPr lang="en-GB" sz="2800" b="1" i="1" dirty="0" smtClean="0">
                <a:solidFill>
                  <a:srgbClr val="FF0000"/>
                </a:solidFill>
                <a:latin typeface="Cambria" panose="02040503050406030204" pitchFamily="18" charset="0"/>
              </a:rPr>
              <a:t>x</a:t>
            </a:r>
            <a:r>
              <a:rPr lang="en-GB" sz="2800" b="1" dirty="0" smtClean="0">
                <a:solidFill>
                  <a:srgbClr val="FF0000"/>
                </a:solidFill>
                <a:latin typeface="Cambria" panose="02040503050406030204" pitchFamily="18" charset="0"/>
              </a:rPr>
              <a:t> := log </a:t>
            </a:r>
            <a:r>
              <a:rPr lang="en-GB" sz="2800" b="1" i="1" dirty="0" smtClean="0">
                <a:solidFill>
                  <a:srgbClr val="FF0000"/>
                </a:solidFill>
                <a:latin typeface="Cambria" panose="02040503050406030204" pitchFamily="18" charset="0"/>
              </a:rPr>
              <a:t>y</a:t>
            </a:r>
            <a:r>
              <a:rPr lang="en-GB" sz="2800" dirty="0" smtClean="0">
                <a:latin typeface="Cambria" panose="02040503050406030204" pitchFamily="18" charset="0"/>
              </a:rPr>
              <a:t>.</a:t>
            </a:r>
            <a:r>
              <a:rPr lang="en-GB" sz="2800" b="1" dirty="0" smtClean="0">
                <a:solidFill>
                  <a:srgbClr val="C00000"/>
                </a:solidFill>
                <a:latin typeface="Cambria" panose="02040503050406030204" pitchFamily="18" charset="0"/>
              </a:rPr>
              <a:t> </a:t>
            </a:r>
            <a:endParaRPr lang="en-GB" sz="2800" b="1" dirty="0">
              <a:solidFill>
                <a:srgbClr val="C00000"/>
              </a:solidFill>
              <a:latin typeface="Cambria" panose="02040503050406030204" pitchFamily="18" charset="0"/>
            </a:endParaRPr>
          </a:p>
        </p:txBody>
      </p:sp>
      <p:sp>
        <p:nvSpPr>
          <p:cNvPr id="10" name="Rectangle 9"/>
          <p:cNvSpPr/>
          <p:nvPr/>
        </p:nvSpPr>
        <p:spPr>
          <a:xfrm>
            <a:off x="323528" y="3482315"/>
            <a:ext cx="8393016" cy="978729"/>
          </a:xfrm>
          <a:prstGeom prst="rect">
            <a:avLst/>
          </a:prstGeom>
          <a:solidFill>
            <a:schemeClr val="bg1"/>
          </a:solidFill>
          <a:effectLst>
            <a:glow rad="139700">
              <a:schemeClr val="accent4">
                <a:satMod val="175000"/>
                <a:alpha val="40000"/>
              </a:schemeClr>
            </a:glow>
          </a:effectLst>
        </p:spPr>
        <p:txBody>
          <a:bodyPr wrap="square">
            <a:spAutoFit/>
          </a:bodyPr>
          <a:lstStyle/>
          <a:p>
            <a:pPr>
              <a:lnSpc>
                <a:spcPct val="90000"/>
              </a:lnSpc>
              <a:buFontTx/>
              <a:buNone/>
            </a:pPr>
            <a:r>
              <a:rPr lang="en-GB" sz="3200" dirty="0" smtClean="0">
                <a:latin typeface="Cambria" panose="02040503050406030204" pitchFamily="18" charset="0"/>
              </a:rPr>
              <a:t>In many groups computing a discrete log is </a:t>
            </a:r>
            <a:r>
              <a:rPr lang="en-GB" sz="3200" b="1" dirty="0" smtClean="0">
                <a:latin typeface="Cambria" panose="02040503050406030204" pitchFamily="18" charset="0"/>
              </a:rPr>
              <a:t>believed to be </a:t>
            </a:r>
            <a:r>
              <a:rPr lang="en-GB" sz="3200" b="1" dirty="0" smtClean="0">
                <a:solidFill>
                  <a:srgbClr val="FF0000"/>
                </a:solidFill>
                <a:latin typeface="Cambria" panose="02040503050406030204" pitchFamily="18" charset="0"/>
              </a:rPr>
              <a:t>hard</a:t>
            </a:r>
            <a:r>
              <a:rPr lang="en-GB" sz="3200" dirty="0" smtClean="0">
                <a:latin typeface="Cambria" panose="02040503050406030204" pitchFamily="18" charset="0"/>
              </a:rPr>
              <a:t>.</a:t>
            </a:r>
            <a:endParaRPr lang="en-GB" sz="3200" dirty="0">
              <a:latin typeface="Cambria" panose="02040503050406030204" pitchFamily="18" charset="0"/>
            </a:endParaRPr>
          </a:p>
        </p:txBody>
      </p:sp>
      <p:sp>
        <p:nvSpPr>
          <p:cNvPr id="12" name="Rectangle 11"/>
          <p:cNvSpPr/>
          <p:nvPr/>
        </p:nvSpPr>
        <p:spPr>
          <a:xfrm>
            <a:off x="323528" y="4768199"/>
            <a:ext cx="8393016" cy="1643527"/>
          </a:xfrm>
          <a:prstGeom prst="rect">
            <a:avLst/>
          </a:prstGeom>
          <a:solidFill>
            <a:schemeClr val="bg1"/>
          </a:solidFill>
          <a:effectLst>
            <a:glow rad="228600">
              <a:schemeClr val="accent6">
                <a:satMod val="175000"/>
                <a:alpha val="40000"/>
              </a:schemeClr>
            </a:glow>
          </a:effectLst>
        </p:spPr>
        <p:txBody>
          <a:bodyPr wrap="square">
            <a:spAutoFit/>
          </a:bodyPr>
          <a:lstStyle/>
          <a:p>
            <a:pPr>
              <a:lnSpc>
                <a:spcPct val="90000"/>
              </a:lnSpc>
              <a:buFontTx/>
              <a:buNone/>
            </a:pPr>
            <a:r>
              <a:rPr lang="en-GB" sz="2800" b="1" u="sng" dirty="0" smtClean="0">
                <a:latin typeface="Cambria" panose="02040503050406030204" pitchFamily="18" charset="0"/>
              </a:rPr>
              <a:t>Informally speaking:</a:t>
            </a:r>
          </a:p>
          <a:p>
            <a:pPr>
              <a:lnSpc>
                <a:spcPct val="90000"/>
              </a:lnSpc>
              <a:buFontTx/>
              <a:buNone/>
            </a:pPr>
            <a:endParaRPr lang="en-GB" sz="2800" b="1" u="sng" dirty="0" smtClean="0">
              <a:latin typeface="Cambria" panose="02040503050406030204" pitchFamily="18" charset="0"/>
            </a:endParaRPr>
          </a:p>
          <a:p>
            <a:pPr>
              <a:lnSpc>
                <a:spcPct val="90000"/>
              </a:lnSpc>
              <a:buFontTx/>
              <a:buNone/>
            </a:pPr>
            <a:r>
              <a:rPr lang="en-GB" sz="2800" b="1" i="1" dirty="0" smtClean="0">
                <a:solidFill>
                  <a:srgbClr val="FF0000"/>
                </a:solidFill>
                <a:latin typeface="Cambria" panose="02040503050406030204" pitchFamily="18" charset="0"/>
              </a:rPr>
              <a:t>f</a:t>
            </a:r>
            <a:r>
              <a:rPr lang="en-GB" sz="2800" b="1" dirty="0" smtClean="0">
                <a:solidFill>
                  <a:srgbClr val="FF0000"/>
                </a:solidFill>
                <a:latin typeface="Cambria" panose="02040503050406030204" pitchFamily="18" charset="0"/>
              </a:rPr>
              <a:t>: {0,...,|G| - 1} </a:t>
            </a:r>
            <a:r>
              <a:rPr lang="en-GB" sz="2800" b="1" dirty="0" smtClean="0">
                <a:solidFill>
                  <a:srgbClr val="FF0000"/>
                </a:solidFill>
                <a:latin typeface="Cambria" panose="02040503050406030204" pitchFamily="18" charset="0"/>
                <a:cs typeface="Arial" pitchFamily="34" charset="0"/>
              </a:rPr>
              <a:t>→ G</a:t>
            </a:r>
            <a:r>
              <a:rPr lang="en-GB" sz="2800" dirty="0" smtClean="0">
                <a:solidFill>
                  <a:srgbClr val="FF0000"/>
                </a:solidFill>
                <a:latin typeface="Cambria" panose="02040503050406030204" pitchFamily="18" charset="0"/>
                <a:cs typeface="Arial" pitchFamily="34" charset="0"/>
              </a:rPr>
              <a:t> </a:t>
            </a:r>
            <a:r>
              <a:rPr lang="en-GB" sz="2800" dirty="0" smtClean="0">
                <a:latin typeface="Cambria" panose="02040503050406030204" pitchFamily="18" charset="0"/>
                <a:cs typeface="Arial" pitchFamily="34" charset="0"/>
              </a:rPr>
              <a:t>defined as </a:t>
            </a:r>
            <a:r>
              <a:rPr lang="en-GB" sz="2800" b="1" i="1" dirty="0" smtClean="0">
                <a:solidFill>
                  <a:srgbClr val="FF0000"/>
                </a:solidFill>
                <a:latin typeface="Cambria" panose="02040503050406030204" pitchFamily="18" charset="0"/>
                <a:cs typeface="Arial" pitchFamily="34" charset="0"/>
              </a:rPr>
              <a:t>f</a:t>
            </a:r>
            <a:r>
              <a:rPr lang="en-GB" sz="2800" b="1" dirty="0" smtClean="0">
                <a:solidFill>
                  <a:srgbClr val="FF0000"/>
                </a:solidFill>
                <a:latin typeface="Cambria" panose="02040503050406030204" pitchFamily="18" charset="0"/>
                <a:cs typeface="Arial" pitchFamily="34" charset="0"/>
              </a:rPr>
              <a:t>(</a:t>
            </a:r>
            <a:r>
              <a:rPr lang="en-GB" sz="2800" b="1" i="1" dirty="0" smtClean="0">
                <a:solidFill>
                  <a:srgbClr val="FF0000"/>
                </a:solidFill>
                <a:latin typeface="Cambria" panose="02040503050406030204" pitchFamily="18" charset="0"/>
                <a:cs typeface="Arial" pitchFamily="34" charset="0"/>
              </a:rPr>
              <a:t>x</a:t>
            </a:r>
            <a:r>
              <a:rPr lang="en-GB" sz="2800" b="1" dirty="0" smtClean="0">
                <a:solidFill>
                  <a:srgbClr val="FF0000"/>
                </a:solidFill>
                <a:latin typeface="Cambria" panose="02040503050406030204" pitchFamily="18" charset="0"/>
                <a:cs typeface="Arial" pitchFamily="34" charset="0"/>
              </a:rPr>
              <a:t>) = </a:t>
            </a:r>
            <a:r>
              <a:rPr lang="en-GB" sz="2800" b="1" i="1" dirty="0" err="1" smtClean="0">
                <a:solidFill>
                  <a:srgbClr val="FF0000"/>
                </a:solidFill>
                <a:latin typeface="Cambria" panose="02040503050406030204" pitchFamily="18" charset="0"/>
                <a:cs typeface="Arial" pitchFamily="34" charset="0"/>
              </a:rPr>
              <a:t>g</a:t>
            </a:r>
            <a:r>
              <a:rPr lang="en-GB" sz="2800" b="1" i="1" baseline="30000" dirty="0" err="1" smtClean="0">
                <a:solidFill>
                  <a:srgbClr val="FF0000"/>
                </a:solidFill>
                <a:latin typeface="Cambria" panose="02040503050406030204" pitchFamily="18" charset="0"/>
              </a:rPr>
              <a:t>x</a:t>
            </a:r>
            <a:r>
              <a:rPr lang="en-GB" sz="2800" b="1" i="1" baseline="30000" dirty="0" smtClean="0">
                <a:solidFill>
                  <a:srgbClr val="FF0000"/>
                </a:solidFill>
                <a:latin typeface="Cambria" panose="02040503050406030204" pitchFamily="18" charset="0"/>
              </a:rPr>
              <a:t> </a:t>
            </a:r>
            <a:r>
              <a:rPr lang="en-GB" sz="2800" i="1" baseline="30000" dirty="0" smtClean="0">
                <a:latin typeface="Cambria" panose="02040503050406030204" pitchFamily="18" charset="0"/>
              </a:rPr>
              <a:t> </a:t>
            </a:r>
            <a:r>
              <a:rPr lang="en-GB" sz="2800" dirty="0" smtClean="0">
                <a:latin typeface="Cambria" panose="02040503050406030204" pitchFamily="18" charset="0"/>
              </a:rPr>
              <a:t>is believed to be a </a:t>
            </a:r>
            <a:r>
              <a:rPr lang="en-GB" sz="2800" b="1" dirty="0" smtClean="0">
                <a:latin typeface="Cambria" panose="02040503050406030204" pitchFamily="18" charset="0"/>
              </a:rPr>
              <a:t>one-way function</a:t>
            </a:r>
            <a:r>
              <a:rPr lang="en-GB" sz="2800" dirty="0" smtClean="0">
                <a:latin typeface="Cambria" panose="02040503050406030204" pitchFamily="18" charset="0"/>
              </a:rPr>
              <a:t> (in some groups).</a:t>
            </a:r>
            <a:endParaRPr lang="en-GB" sz="2800" dirty="0">
              <a:latin typeface="Cambria" panose="02040503050406030204" pitchFamily="18" charset="0"/>
              <a:cs typeface="Arial"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l"/>
            <a:r>
              <a:rPr lang="en-GB" dirty="0" smtClean="0"/>
              <a:t>Plan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57356" y="1285860"/>
                <a:ext cx="6929486" cy="5357850"/>
              </a:xfrm>
            </p:spPr>
            <p:txBody>
              <a:bodyPr>
                <a:normAutofit/>
              </a:bodyPr>
              <a:lstStyle/>
              <a:p>
                <a:pPr marL="514350" indent="-514350">
                  <a:buFont typeface="+mj-lt"/>
                  <a:buAutoNum type="arabicPeriod"/>
                </a:pPr>
                <a:r>
                  <a:rPr lang="en-US" dirty="0" smtClean="0"/>
                  <a:t>Role of number theory in cryptography</a:t>
                </a:r>
              </a:p>
              <a:p>
                <a:pPr marL="514350" indent="-514350">
                  <a:buFont typeface="+mj-lt"/>
                  <a:buAutoNum type="arabicPeriod"/>
                </a:pPr>
                <a:r>
                  <a:rPr lang="en-US" dirty="0" smtClean="0"/>
                  <a:t>Classical problems in computational number theory</a:t>
                </a:r>
              </a:p>
              <a:p>
                <a:pPr marL="514350" indent="-514350">
                  <a:buFont typeface="+mj-lt"/>
                  <a:buAutoNum type="arabicPeriod"/>
                </a:pPr>
                <a:r>
                  <a:rPr lang="en-US" dirty="0" smtClean="0"/>
                  <a:t>Finite groups</a:t>
                </a:r>
              </a:p>
              <a:p>
                <a:pPr marL="514350" indent="-514350">
                  <a:buFont typeface="+mj-lt"/>
                  <a:buAutoNum type="arabicPeriod"/>
                </a:pPr>
                <a:r>
                  <a:rPr lang="en-US" dirty="0" smtClean="0"/>
                  <a:t>Cyclic groups, discrete log</a:t>
                </a:r>
              </a:p>
              <a:p>
                <a:pPr marL="514350" indent="-514350">
                  <a:buFont typeface="+mj-lt"/>
                  <a:buAutoNum type="arabicPeriod"/>
                </a:pPr>
                <a:r>
                  <a:rPr lang="pl-PL" dirty="0" smtClean="0"/>
                  <a:t>Group </a:t>
                </a:r>
                <a14:m>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smtClean="0">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𝑵</m:t>
                        </m:r>
                      </m:sub>
                      <m:sup>
                        <m:r>
                          <a:rPr lang="pl-PL" b="1" i="1" smtClean="0">
                            <a:solidFill>
                              <a:srgbClr val="FF0000"/>
                            </a:solidFill>
                            <a:latin typeface="Cambria Math" panose="02040503050406030204" pitchFamily="18" charset="0"/>
                          </a:rPr>
                          <m:t>∗</m:t>
                        </m:r>
                      </m:sup>
                    </m:sSubSup>
                  </m:oMath>
                </a14:m>
                <a:r>
                  <a:rPr lang="pl-PL" b="1" dirty="0" smtClean="0">
                    <a:solidFill>
                      <a:srgbClr val="C00000"/>
                    </a:solidFill>
                  </a:rPr>
                  <a:t> </a:t>
                </a:r>
                <a:r>
                  <a:rPr lang="pl-PL" dirty="0" smtClean="0"/>
                  <a:t>and its subgroups</a:t>
                </a:r>
                <a:endParaRPr lang="en-GB" dirty="0" err="1" smtClean="0"/>
              </a:p>
              <a:p>
                <a:pPr marL="514350" indent="-514350">
                  <a:buFont typeface="+mj-lt"/>
                  <a:buAutoNum type="arabicPeriod"/>
                </a:pPr>
                <a:r>
                  <a:rPr lang="en-GB" dirty="0" err="1" smtClean="0"/>
                  <a:t>Elliptic curves</a:t>
                </a:r>
                <a:endParaRPr lang="en-GB" dirty="0" smtClean="0"/>
              </a:p>
              <a:p>
                <a:pPr marL="514350" indent="-514350">
                  <a:buFont typeface="+mj-lt"/>
                  <a:buAutoNum type="arabicPeriod"/>
                </a:pPr>
                <a:endParaRPr lang="en-US" baseline="-25000"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57356" y="1285860"/>
                <a:ext cx="6929486" cy="5357850"/>
              </a:xfrm>
              <a:blipFill>
                <a:blip r:embed="rId5"/>
                <a:stretch>
                  <a:fillRect l="-2201" t="-1479"/>
                </a:stretch>
              </a:blipFill>
            </p:spPr>
            <p:txBody>
              <a:bodyPr/>
              <a:lstStyle/>
              <a:p>
                <a:r>
                  <a:rPr lang="pl-PL">
                    <a:noFill/>
                  </a:rPr>
                  <a:t> </a:t>
                </a:r>
              </a:p>
            </p:txBody>
          </p:sp>
        </mc:Fallback>
      </mc:AlternateContent>
      <p:sp>
        <p:nvSpPr>
          <p:cNvPr id="4" name="Left Arrow 3"/>
          <p:cNvSpPr/>
          <p:nvPr/>
        </p:nvSpPr>
        <p:spPr>
          <a:xfrm flipH="1">
            <a:off x="395536" y="2276872"/>
            <a:ext cx="1214446" cy="71438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mbria" panose="02040503050406030204" pitchFamily="18" charset="0"/>
            </a:endParaRPr>
          </a:p>
        </p:txBody>
      </p:sp>
    </p:spTree>
    <p:extLst>
      <p:ext uri="{BB962C8B-B14F-4D97-AF65-F5344CB8AC3E}">
        <p14:creationId xmlns:p14="http://schemas.microsoft.com/office/powerpoint/2010/main" val="260096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29B0BD-BA58-4866-83A0-B4C7D3D76B19}" type="slidenum">
              <a:rPr lang="it-IT"/>
              <a:pPr/>
              <a:t>60</a:t>
            </a:fld>
            <a:endParaRPr lang="it-IT" dirty="0"/>
          </a:p>
        </p:txBody>
      </p:sp>
      <p:sp>
        <p:nvSpPr>
          <p:cNvPr id="242690" name="Rectangle 2"/>
          <p:cNvSpPr>
            <a:spLocks noGrp="1" noChangeArrowheads="1"/>
          </p:cNvSpPr>
          <p:nvPr>
            <p:ph type="title"/>
          </p:nvPr>
        </p:nvSpPr>
        <p:spPr>
          <a:xfrm>
            <a:off x="251520" y="2190"/>
            <a:ext cx="8277101" cy="1143000"/>
          </a:xfrm>
        </p:spPr>
        <p:txBody>
          <a:bodyPr/>
          <a:lstStyle/>
          <a:p>
            <a:pPr algn="l"/>
            <a:r>
              <a:rPr lang="en-GB" dirty="0"/>
              <a:t>Hardness of the discrete log</a:t>
            </a:r>
            <a:endParaRPr lang="en-US" dirty="0"/>
          </a:p>
        </p:txBody>
      </p:sp>
      <mc:AlternateContent xmlns:mc="http://schemas.openxmlformats.org/markup-compatibility/2006" xmlns:a14="http://schemas.microsoft.com/office/drawing/2010/main">
        <mc:Choice Requires="a14">
          <p:sp>
            <p:nvSpPr>
              <p:cNvPr id="242691" name="Rectangle 3"/>
              <p:cNvSpPr>
                <a:spLocks noGrp="1" noChangeArrowheads="1"/>
              </p:cNvSpPr>
              <p:nvPr>
                <p:ph type="body" idx="1"/>
              </p:nvPr>
            </p:nvSpPr>
            <p:spPr>
              <a:xfrm>
                <a:off x="323528" y="1416922"/>
                <a:ext cx="7772400" cy="4357718"/>
              </a:xfrm>
            </p:spPr>
            <p:txBody>
              <a:bodyPr>
                <a:normAutofit fontScale="92500"/>
              </a:bodyPr>
              <a:lstStyle/>
              <a:p>
                <a:pPr>
                  <a:lnSpc>
                    <a:spcPct val="80000"/>
                  </a:lnSpc>
                  <a:buFontTx/>
                  <a:buNone/>
                </a:pPr>
                <a:r>
                  <a:rPr lang="en-GB" sz="2800" dirty="0" smtClean="0"/>
                  <a:t>In some groups it is easy:</a:t>
                </a:r>
                <a:endParaRPr lang="pl-PL" sz="2800" dirty="0"/>
              </a:p>
              <a:p>
                <a:pPr>
                  <a:lnSpc>
                    <a:spcPct val="80000"/>
                  </a:lnSpc>
                  <a:buFontTx/>
                  <a:buNone/>
                </a:pPr>
                <a:endParaRPr lang="en-GB" sz="2800" dirty="0"/>
              </a:p>
              <a:p>
                <a:pPr>
                  <a:lnSpc>
                    <a:spcPct val="80000"/>
                  </a:lnSpc>
                </a:pPr>
                <a:r>
                  <a:rPr lang="en-GB" sz="2800" dirty="0"/>
                  <a:t>in </a:t>
                </a:r>
                <a:r>
                  <a:rPr lang="en-GB" sz="2800" b="1" i="1" dirty="0">
                    <a:solidFill>
                      <a:srgbClr val="FF0000"/>
                    </a:solidFill>
                  </a:rPr>
                  <a:t>Z</a:t>
                </a:r>
                <a:r>
                  <a:rPr lang="en-GB" sz="2800" b="1" i="1" baseline="-25000" dirty="0">
                    <a:solidFill>
                      <a:srgbClr val="FF0000"/>
                    </a:solidFill>
                  </a:rPr>
                  <a:t>n</a:t>
                </a:r>
                <a:r>
                  <a:rPr lang="en-GB" sz="2800" dirty="0"/>
                  <a:t> it is </a:t>
                </a:r>
                <a:r>
                  <a:rPr lang="en-GB" sz="2800" b="1" dirty="0">
                    <a:solidFill>
                      <a:srgbClr val="008000"/>
                    </a:solidFill>
                  </a:rPr>
                  <a:t>easy</a:t>
                </a:r>
                <a:r>
                  <a:rPr lang="en-GB" sz="2800" dirty="0"/>
                  <a:t> </a:t>
                </a:r>
                <a:r>
                  <a:rPr lang="en-GB" sz="2800" dirty="0" smtClean="0"/>
                  <a:t>because </a:t>
                </a:r>
                <a:r>
                  <a:rPr lang="en-GB" sz="2800" b="1" i="1" dirty="0" err="1" smtClean="0">
                    <a:solidFill>
                      <a:srgbClr val="FF0000"/>
                    </a:solidFill>
                  </a:rPr>
                  <a:t>a</a:t>
                </a:r>
                <a:r>
                  <a:rPr lang="en-GB" sz="2800" b="1" i="1" baseline="30000" dirty="0" err="1" smtClean="0">
                    <a:solidFill>
                      <a:srgbClr val="FF0000"/>
                    </a:solidFill>
                  </a:rPr>
                  <a:t>e</a:t>
                </a:r>
                <a:r>
                  <a:rPr lang="en-GB" sz="2800" b="1" i="1" baseline="30000" dirty="0" smtClean="0">
                    <a:solidFill>
                      <a:srgbClr val="FF0000"/>
                    </a:solidFill>
                  </a:rPr>
                  <a:t> </a:t>
                </a:r>
                <a:r>
                  <a:rPr lang="en-GB" sz="2800" b="1" dirty="0">
                    <a:solidFill>
                      <a:srgbClr val="FF0000"/>
                    </a:solidFill>
                  </a:rPr>
                  <a:t>=</a:t>
                </a:r>
                <a:r>
                  <a:rPr lang="en-GB" sz="2800" b="1" i="1" dirty="0">
                    <a:solidFill>
                      <a:srgbClr val="FF0000"/>
                    </a:solidFill>
                  </a:rPr>
                  <a:t> </a:t>
                </a:r>
                <a:r>
                  <a:rPr lang="en-GB" sz="2800" b="1" i="1" dirty="0" smtClean="0">
                    <a:solidFill>
                      <a:srgbClr val="FF0000"/>
                    </a:solidFill>
                  </a:rPr>
                  <a:t>e ·</a:t>
                </a:r>
                <a:r>
                  <a:rPr lang="en-GB" sz="2800" b="1" i="1" dirty="0" smtClean="0">
                    <a:solidFill>
                      <a:srgbClr val="FF0000"/>
                    </a:solidFill>
                    <a:cs typeface="Arial" pitchFamily="34" charset="0"/>
                  </a:rPr>
                  <a:t> </a:t>
                </a:r>
                <a:r>
                  <a:rPr lang="en-GB" sz="2800" b="1" i="1" dirty="0" smtClean="0">
                    <a:solidFill>
                      <a:srgbClr val="FF0000"/>
                    </a:solidFill>
                  </a:rPr>
                  <a:t>a </a:t>
                </a:r>
                <a:r>
                  <a:rPr lang="en-GB" sz="2800" b="1" dirty="0">
                    <a:solidFill>
                      <a:srgbClr val="FF0000"/>
                    </a:solidFill>
                  </a:rPr>
                  <a:t>mod</a:t>
                </a:r>
                <a:r>
                  <a:rPr lang="en-GB" sz="2800" b="1" i="1" dirty="0">
                    <a:solidFill>
                      <a:srgbClr val="FF0000"/>
                    </a:solidFill>
                  </a:rPr>
                  <a:t> n</a:t>
                </a:r>
                <a:endParaRPr lang="pl-PL" sz="2800" b="1" i="1" dirty="0">
                  <a:solidFill>
                    <a:srgbClr val="FF0000"/>
                  </a:solidFill>
                </a:endParaRPr>
              </a:p>
              <a:p>
                <a:pPr>
                  <a:lnSpc>
                    <a:spcPct val="80000"/>
                  </a:lnSpc>
                </a:pPr>
                <a:endParaRPr lang="en-GB" sz="2800" b="1" dirty="0">
                  <a:solidFill>
                    <a:srgbClr val="993300"/>
                  </a:solidFill>
                </a:endParaRPr>
              </a:p>
              <a:p>
                <a:pPr>
                  <a:lnSpc>
                    <a:spcPct val="80000"/>
                  </a:lnSpc>
                </a:pPr>
                <a:r>
                  <a:rPr lang="en-GB" sz="2800" dirty="0" smtClean="0"/>
                  <a:t>In </a:t>
                </a:r>
                <a14:m>
                  <m:oMath xmlns:m="http://schemas.openxmlformats.org/officeDocument/2006/math">
                    <m:sSubSup>
                      <m:sSubSupPr>
                        <m:ctrlPr>
                          <a:rPr lang="pl-PL" sz="2800" b="1" i="1">
                            <a:solidFill>
                              <a:srgbClr val="FF0000"/>
                            </a:solidFill>
                            <a:latin typeface="Cambria Math" panose="02040503050406030204" pitchFamily="18" charset="0"/>
                          </a:rPr>
                        </m:ctrlPr>
                      </m:sSubSupPr>
                      <m:e>
                        <m:r>
                          <a:rPr lang="pl-PL" sz="2800" b="1" i="1">
                            <a:solidFill>
                              <a:srgbClr val="FF0000"/>
                            </a:solidFill>
                            <a:latin typeface="Cambria Math" panose="02040503050406030204" pitchFamily="18" charset="0"/>
                          </a:rPr>
                          <m:t>𝒁</m:t>
                        </m:r>
                      </m:e>
                      <m:sub>
                        <m:r>
                          <a:rPr lang="pl-PL" sz="2800" b="1" i="1" smtClean="0">
                            <a:solidFill>
                              <a:srgbClr val="FF0000"/>
                            </a:solidFill>
                            <a:latin typeface="Cambria Math" panose="02040503050406030204" pitchFamily="18" charset="0"/>
                          </a:rPr>
                          <m:t>𝒑</m:t>
                        </m:r>
                      </m:sub>
                      <m:sup>
                        <m:r>
                          <a:rPr lang="pl-PL" sz="2800" b="1" i="1">
                            <a:solidFill>
                              <a:srgbClr val="FF0000"/>
                            </a:solidFill>
                            <a:latin typeface="Cambria Math" panose="02040503050406030204" pitchFamily="18" charset="0"/>
                          </a:rPr>
                          <m:t>∗</m:t>
                        </m:r>
                      </m:sup>
                    </m:sSubSup>
                  </m:oMath>
                </a14:m>
                <a:r>
                  <a:rPr lang="en-GB" sz="2800" dirty="0" smtClean="0"/>
                  <a:t> (where </a:t>
                </a:r>
                <a:r>
                  <a:rPr lang="en-GB" sz="2800" b="1" i="1" dirty="0" smtClean="0">
                    <a:solidFill>
                      <a:srgbClr val="FF0000"/>
                    </a:solidFill>
                  </a:rPr>
                  <a:t>p</a:t>
                </a:r>
                <a:r>
                  <a:rPr lang="en-GB" sz="2800" b="1" dirty="0" smtClean="0"/>
                  <a:t> </a:t>
                </a:r>
                <a:r>
                  <a:rPr lang="en-GB" sz="2800" dirty="0" smtClean="0"/>
                  <a:t>is prime) it </a:t>
                </a:r>
                <a:r>
                  <a:rPr lang="en-GB" sz="2800" dirty="0"/>
                  <a:t>is believed to be </a:t>
                </a:r>
                <a:r>
                  <a:rPr lang="en-GB" sz="2800" b="1" dirty="0">
                    <a:solidFill>
                      <a:srgbClr val="0070C0"/>
                    </a:solidFill>
                  </a:rPr>
                  <a:t>hard</a:t>
                </a:r>
                <a:r>
                  <a:rPr lang="en-GB" sz="2800" dirty="0"/>
                  <a:t>.</a:t>
                </a:r>
                <a:endParaRPr lang="pl-PL" sz="2800" dirty="0"/>
              </a:p>
              <a:p>
                <a:pPr>
                  <a:lnSpc>
                    <a:spcPct val="80000"/>
                  </a:lnSpc>
                </a:pPr>
                <a:endParaRPr lang="en-GB" sz="2800" dirty="0"/>
              </a:p>
              <a:p>
                <a:pPr>
                  <a:lnSpc>
                    <a:spcPct val="80000"/>
                  </a:lnSpc>
                </a:pPr>
                <a:r>
                  <a:rPr lang="en-GB" sz="2800" dirty="0"/>
                  <a:t>There exist also </a:t>
                </a:r>
                <a:r>
                  <a:rPr lang="en-GB" sz="2800" b="1" dirty="0">
                    <a:solidFill>
                      <a:srgbClr val="0070C0"/>
                    </a:solidFill>
                  </a:rPr>
                  <a:t>other groups</a:t>
                </a:r>
                <a:r>
                  <a:rPr lang="en-GB" sz="2800" dirty="0">
                    <a:solidFill>
                      <a:srgbClr val="0070C0"/>
                    </a:solidFill>
                  </a:rPr>
                  <a:t> </a:t>
                </a:r>
                <a:r>
                  <a:rPr lang="en-GB" sz="2800" dirty="0"/>
                  <a:t>where it is believed to be </a:t>
                </a:r>
                <a:r>
                  <a:rPr lang="en-GB" sz="2800" b="1" dirty="0">
                    <a:solidFill>
                      <a:srgbClr val="0070C0"/>
                    </a:solidFill>
                  </a:rPr>
                  <a:t>hard</a:t>
                </a:r>
                <a:r>
                  <a:rPr lang="en-GB" sz="2800" dirty="0"/>
                  <a:t> (e.g. based on the </a:t>
                </a:r>
                <a:r>
                  <a:rPr lang="en-GB" sz="2800" b="1" dirty="0"/>
                  <a:t>Elliptic curves</a:t>
                </a:r>
                <a:r>
                  <a:rPr lang="en-GB" sz="2800" dirty="0" smtClean="0"/>
                  <a:t>).</a:t>
                </a:r>
              </a:p>
              <a:p>
                <a:pPr>
                  <a:lnSpc>
                    <a:spcPct val="80000"/>
                  </a:lnSpc>
                </a:pPr>
                <a:endParaRPr lang="en-GB" sz="2800" dirty="0" smtClean="0"/>
              </a:p>
              <a:p>
                <a:pPr>
                  <a:lnSpc>
                    <a:spcPct val="80000"/>
                  </a:lnSpc>
                </a:pPr>
                <a:r>
                  <a:rPr lang="en-GB" sz="2800" dirty="0" smtClean="0"/>
                  <a:t>Of course: if </a:t>
                </a:r>
                <a:r>
                  <a:rPr lang="en-GB" sz="2800" b="1" dirty="0" smtClean="0"/>
                  <a:t>P = NP </a:t>
                </a:r>
                <a:r>
                  <a:rPr lang="en-GB" sz="2800" dirty="0" smtClean="0"/>
                  <a:t>then computing the discrete log is easy.</a:t>
                </a:r>
                <a:endParaRPr lang="en-US" sz="2800" dirty="0"/>
              </a:p>
            </p:txBody>
          </p:sp>
        </mc:Choice>
        <mc:Fallback xmlns="">
          <p:sp>
            <p:nvSpPr>
              <p:cNvPr id="242691" name="Rectangle 3"/>
              <p:cNvSpPr>
                <a:spLocks noGrp="1" noRot="1" noChangeAspect="1" noMove="1" noResize="1" noEditPoints="1" noAdjustHandles="1" noChangeArrowheads="1" noChangeShapeType="1" noTextEdit="1"/>
              </p:cNvSpPr>
              <p:nvPr>
                <p:ph type="body" idx="1"/>
              </p:nvPr>
            </p:nvSpPr>
            <p:spPr>
              <a:xfrm>
                <a:off x="323528" y="1416922"/>
                <a:ext cx="7772400" cy="4357718"/>
              </a:xfrm>
              <a:blipFill>
                <a:blip r:embed="rId6"/>
                <a:stretch>
                  <a:fillRect l="-1412" t="-3077" b="-1119"/>
                </a:stretch>
              </a:blipFill>
            </p:spPr>
            <p:txBody>
              <a:bodyPr/>
              <a:lstStyle/>
              <a:p>
                <a:r>
                  <a:rPr lang="pl-PL">
                    <a:noFill/>
                  </a:rPr>
                  <a:t> </a:t>
                </a:r>
              </a:p>
            </p:txBody>
          </p:sp>
        </mc:Fallback>
      </mc:AlternateContent>
      <p:sp>
        <p:nvSpPr>
          <p:cNvPr id="7" name="Rectangular Callout 6"/>
          <p:cNvSpPr/>
          <p:nvPr/>
        </p:nvSpPr>
        <p:spPr>
          <a:xfrm>
            <a:off x="928662" y="6072206"/>
            <a:ext cx="7286676" cy="428628"/>
          </a:xfrm>
          <a:prstGeom prst="wedgeRectCallout">
            <a:avLst>
              <a:gd name="adj1" fmla="val -5962"/>
              <a:gd name="adj2" fmla="val -2586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Cambria" panose="02040503050406030204" pitchFamily="18" charset="0"/>
              </a:rPr>
              <a:t>(in the groups where the exponentiation is easy)</a:t>
            </a:r>
            <a:endParaRPr lang="en-US" sz="24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6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26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269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0" y="2667000"/>
            <a:ext cx="9144000" cy="3476644"/>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latin typeface="Cambria" panose="02040503050406030204" pitchFamily="18" charset="0"/>
            </a:endParaRPr>
          </a:p>
        </p:txBody>
      </p:sp>
      <p:sp>
        <p:nvSpPr>
          <p:cNvPr id="33794" name="Rectangle 2"/>
          <p:cNvSpPr>
            <a:spLocks noGrp="1" noChangeArrowheads="1"/>
          </p:cNvSpPr>
          <p:nvPr>
            <p:ph type="title"/>
          </p:nvPr>
        </p:nvSpPr>
        <p:spPr/>
        <p:txBody>
          <a:bodyPr>
            <a:normAutofit fontScale="90000"/>
          </a:bodyPr>
          <a:lstStyle/>
          <a:p>
            <a:pPr algn="l"/>
            <a:r>
              <a:rPr lang="en-GB" sz="4000" dirty="0"/>
              <a:t>How </a:t>
            </a:r>
            <a:r>
              <a:rPr lang="en-GB" sz="4000" dirty="0" smtClean="0"/>
              <a:t>to define formally “</a:t>
            </a:r>
            <a:r>
              <a:rPr lang="en-US" sz="4000" dirty="0"/>
              <a:t>t</a:t>
            </a:r>
            <a:r>
              <a:rPr lang="en-US" sz="4000" dirty="0" smtClean="0"/>
              <a:t>he discrete log assumption”</a:t>
            </a:r>
            <a:endParaRPr lang="en-US" sz="4000" dirty="0"/>
          </a:p>
        </p:txBody>
      </p:sp>
      <p:sp>
        <p:nvSpPr>
          <p:cNvPr id="33795" name="Rectangle 3"/>
          <p:cNvSpPr>
            <a:spLocks noGrp="1" noChangeArrowheads="1"/>
          </p:cNvSpPr>
          <p:nvPr>
            <p:ph type="body" idx="1"/>
          </p:nvPr>
        </p:nvSpPr>
        <p:spPr>
          <a:xfrm>
            <a:off x="228600" y="1600200"/>
            <a:ext cx="8458200" cy="4525963"/>
          </a:xfrm>
        </p:spPr>
        <p:txBody>
          <a:bodyPr/>
          <a:lstStyle/>
          <a:p>
            <a:pPr>
              <a:buFontTx/>
              <a:buNone/>
            </a:pPr>
            <a:r>
              <a:rPr lang="en-GB" dirty="0"/>
              <a:t>It needs to be defined for </a:t>
            </a:r>
            <a:r>
              <a:rPr lang="en-GB" i="1" dirty="0"/>
              <a:t>any</a:t>
            </a:r>
            <a:r>
              <a:rPr lang="en-GB" dirty="0"/>
              <a:t> parameter </a:t>
            </a:r>
            <a:r>
              <a:rPr lang="en-GB" b="1" dirty="0">
                <a:solidFill>
                  <a:srgbClr val="FF0000"/>
                </a:solidFill>
              </a:rPr>
              <a:t>1</a:t>
            </a:r>
            <a:r>
              <a:rPr lang="en-GB" b="1" i="1" baseline="30000" dirty="0">
                <a:solidFill>
                  <a:srgbClr val="FF0000"/>
                </a:solidFill>
              </a:rPr>
              <a:t>n</a:t>
            </a:r>
            <a:r>
              <a:rPr lang="en-GB" dirty="0"/>
              <a:t>.</a:t>
            </a:r>
          </a:p>
          <a:p>
            <a:pPr>
              <a:buFontTx/>
              <a:buNone/>
            </a:pPr>
            <a:endParaRPr lang="en-GB" dirty="0"/>
          </a:p>
          <a:p>
            <a:pPr>
              <a:buFontTx/>
              <a:buNone/>
            </a:pPr>
            <a:r>
              <a:rPr lang="en-GB" dirty="0"/>
              <a:t>Therefore we need an algorithm </a:t>
            </a:r>
            <a:r>
              <a:rPr lang="en-GB" b="1" dirty="0">
                <a:solidFill>
                  <a:srgbClr val="FF0000"/>
                </a:solidFill>
              </a:rPr>
              <a:t>H</a:t>
            </a:r>
            <a:r>
              <a:rPr lang="en-GB" dirty="0"/>
              <a:t> that </a:t>
            </a:r>
          </a:p>
          <a:p>
            <a:r>
              <a:rPr lang="en-GB" dirty="0"/>
              <a:t>on input </a:t>
            </a:r>
            <a:r>
              <a:rPr lang="en-GB" b="1" dirty="0">
                <a:solidFill>
                  <a:srgbClr val="FF0000"/>
                </a:solidFill>
              </a:rPr>
              <a:t>1</a:t>
            </a:r>
            <a:r>
              <a:rPr lang="en-GB" b="1" i="1" baseline="30000" dirty="0">
                <a:solidFill>
                  <a:srgbClr val="FF0000"/>
                </a:solidFill>
              </a:rPr>
              <a:t>n</a:t>
            </a:r>
          </a:p>
          <a:p>
            <a:r>
              <a:rPr lang="en-GB" dirty="0"/>
              <a:t>outputs:</a:t>
            </a:r>
          </a:p>
          <a:p>
            <a:pPr lvl="1"/>
            <a:r>
              <a:rPr lang="en-GB" dirty="0"/>
              <a:t>a description </a:t>
            </a:r>
            <a:r>
              <a:rPr lang="en-GB" dirty="0" smtClean="0"/>
              <a:t>of a cyclic group </a:t>
            </a:r>
            <a:r>
              <a:rPr lang="en-GB" b="1" dirty="0">
                <a:solidFill>
                  <a:srgbClr val="FF0000"/>
                </a:solidFill>
              </a:rPr>
              <a:t>G</a:t>
            </a:r>
            <a:r>
              <a:rPr lang="en-GB" dirty="0"/>
              <a:t> of order </a:t>
            </a:r>
            <a:r>
              <a:rPr lang="en-GB" b="1" i="1" dirty="0">
                <a:solidFill>
                  <a:srgbClr val="FF0000"/>
                </a:solidFill>
              </a:rPr>
              <a:t>q</a:t>
            </a:r>
            <a:r>
              <a:rPr lang="en-GB" dirty="0"/>
              <a:t>, such that </a:t>
            </a:r>
            <a:r>
              <a:rPr lang="en-GB" b="1" dirty="0">
                <a:solidFill>
                  <a:srgbClr val="FF0000"/>
                </a:solidFill>
              </a:rPr>
              <a:t>|</a:t>
            </a:r>
            <a:r>
              <a:rPr lang="en-GB" b="1" i="1" dirty="0">
                <a:solidFill>
                  <a:srgbClr val="FF0000"/>
                </a:solidFill>
              </a:rPr>
              <a:t>q</a:t>
            </a:r>
            <a:r>
              <a:rPr lang="en-GB" b="1" dirty="0">
                <a:solidFill>
                  <a:srgbClr val="FF0000"/>
                </a:solidFill>
              </a:rPr>
              <a:t>| = </a:t>
            </a:r>
            <a:r>
              <a:rPr lang="en-GB" b="1" i="1" dirty="0">
                <a:solidFill>
                  <a:srgbClr val="FF0000"/>
                </a:solidFill>
              </a:rPr>
              <a:t>n</a:t>
            </a:r>
            <a:r>
              <a:rPr lang="en-GB" dirty="0"/>
              <a:t>,</a:t>
            </a:r>
          </a:p>
          <a:p>
            <a:pPr lvl="1"/>
            <a:r>
              <a:rPr lang="en-GB" dirty="0"/>
              <a:t>a generator </a:t>
            </a:r>
            <a:r>
              <a:rPr lang="en-GB" b="1" i="1" dirty="0">
                <a:solidFill>
                  <a:srgbClr val="FF0000"/>
                </a:solidFill>
              </a:rPr>
              <a:t>g</a:t>
            </a:r>
            <a:r>
              <a:rPr lang="en-GB" dirty="0"/>
              <a:t> of </a:t>
            </a:r>
            <a:r>
              <a:rPr lang="en-GB" b="1" dirty="0">
                <a:solidFill>
                  <a:srgbClr val="FF0000"/>
                </a:solidFill>
              </a:rPr>
              <a:t>G</a:t>
            </a:r>
            <a:r>
              <a:rPr lang="en-GB" dirty="0"/>
              <a:t>.</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143116"/>
                <a:ext cx="8229600" cy="3983047"/>
              </a:xfrm>
            </p:spPr>
            <p:txBody>
              <a:bodyPr/>
              <a:lstStyle/>
              <a:p>
                <a:pPr>
                  <a:buNone/>
                </a:pPr>
                <a:r>
                  <a:rPr lang="en-US" b="1" dirty="0" smtClean="0">
                    <a:solidFill>
                      <a:srgbClr val="FF0000"/>
                    </a:solidFill>
                  </a:rPr>
                  <a:t>H</a:t>
                </a:r>
                <a:r>
                  <a:rPr lang="en-US" dirty="0" smtClean="0"/>
                  <a:t> on input </a:t>
                </a:r>
                <a:r>
                  <a:rPr lang="en-US" b="1" dirty="0" smtClean="0">
                    <a:solidFill>
                      <a:srgbClr val="FF0000"/>
                    </a:solidFill>
                  </a:rPr>
                  <a:t>1</a:t>
                </a:r>
                <a:r>
                  <a:rPr lang="en-US" b="1" i="1" baseline="30000" dirty="0" smtClean="0">
                    <a:solidFill>
                      <a:srgbClr val="FF0000"/>
                    </a:solidFill>
                  </a:rPr>
                  <a:t>n</a:t>
                </a:r>
                <a:r>
                  <a:rPr lang="en-US" dirty="0" smtClean="0"/>
                  <a:t>:</a:t>
                </a:r>
              </a:p>
              <a:p>
                <a:pPr>
                  <a:buNone/>
                </a:pPr>
                <a:r>
                  <a:rPr lang="en-US" dirty="0" smtClean="0"/>
                  <a:t>outputs a </a:t>
                </a:r>
              </a:p>
              <a:p>
                <a:r>
                  <a:rPr lang="en-US" dirty="0" smtClean="0"/>
                  <a:t>random prime </a:t>
                </a:r>
                <a:r>
                  <a:rPr lang="en-US" b="1" i="1" dirty="0" smtClean="0">
                    <a:solidFill>
                      <a:srgbClr val="FF0000"/>
                    </a:solidFill>
                  </a:rPr>
                  <a:t>p</a:t>
                </a:r>
                <a:r>
                  <a:rPr lang="en-US" dirty="0" smtClean="0"/>
                  <a:t> of length </a:t>
                </a:r>
                <a:r>
                  <a:rPr lang="en-US" b="1" i="1" dirty="0" smtClean="0">
                    <a:solidFill>
                      <a:srgbClr val="FF0000"/>
                    </a:solidFill>
                  </a:rPr>
                  <a:t>n</a:t>
                </a:r>
                <a:r>
                  <a:rPr lang="en-US" b="1" dirty="0" smtClean="0"/>
                  <a:t> </a:t>
                </a:r>
                <a:endParaRPr lang="en-US" dirty="0" smtClean="0"/>
              </a:p>
              <a:p>
                <a:r>
                  <a:rPr lang="en-US" dirty="0" smtClean="0"/>
                  <a:t>a generator of </a:t>
                </a: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𝒑</m:t>
                        </m:r>
                      </m:sub>
                      <m:sup>
                        <m:r>
                          <a:rPr lang="pl-PL" b="1" i="1">
                            <a:solidFill>
                              <a:srgbClr val="FF0000"/>
                            </a:solidFill>
                            <a:latin typeface="Cambria Math" panose="02040503050406030204" pitchFamily="18" charset="0"/>
                          </a:rPr>
                          <m:t>∗</m:t>
                        </m:r>
                      </m:sup>
                    </m:sSubSup>
                  </m:oMath>
                </a14:m>
                <a:endParaRPr lang="en-US" b="1" baseline="-25000" dirty="0" smtClean="0">
                  <a:solidFill>
                    <a:srgbClr val="C00000"/>
                  </a:solidFill>
                </a:endParaRPr>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143116"/>
                <a:ext cx="8229600" cy="3983047"/>
              </a:xfrm>
              <a:blipFill>
                <a:blip r:embed="rId5"/>
                <a:stretch>
                  <a:fillRect l="-1852" t="-1991"/>
                </a:stretch>
              </a:blipFill>
            </p:spPr>
            <p:txBody>
              <a:bodyPr/>
              <a:lstStyle/>
              <a:p>
                <a:r>
                  <a:rPr lang="pl-PL">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39" y="83564"/>
            <a:ext cx="8229600" cy="1143000"/>
          </a:xfrm>
        </p:spPr>
        <p:txBody>
          <a:bodyPr/>
          <a:lstStyle/>
          <a:p>
            <a:pPr algn="l"/>
            <a:r>
              <a:rPr lang="en-US" dirty="0" smtClean="0"/>
              <a:t>The discrete log assumption</a:t>
            </a:r>
            <a:endParaRPr lang="en-US" dirty="0"/>
          </a:p>
        </p:txBody>
      </p:sp>
      <p:sp>
        <p:nvSpPr>
          <p:cNvPr id="4" name="TextBox 3"/>
          <p:cNvSpPr txBox="1"/>
          <p:nvPr/>
        </p:nvSpPr>
        <p:spPr>
          <a:xfrm flipH="1">
            <a:off x="214282" y="1357298"/>
            <a:ext cx="3954809" cy="707886"/>
          </a:xfrm>
          <a:prstGeom prst="rect">
            <a:avLst/>
          </a:prstGeom>
          <a:noFill/>
        </p:spPr>
        <p:txBody>
          <a:bodyPr wrap="square" rtlCol="0">
            <a:spAutoFit/>
          </a:bodyPr>
          <a:lstStyle/>
          <a:p>
            <a:r>
              <a:rPr lang="en-US" sz="2000" dirty="0" smtClean="0">
                <a:latin typeface="Cambria" panose="02040503050406030204" pitchFamily="18" charset="0"/>
              </a:rPr>
              <a:t>For every algorithm </a:t>
            </a:r>
            <a:r>
              <a:rPr lang="en-US" sz="2000" b="1" dirty="0" smtClean="0">
                <a:solidFill>
                  <a:srgbClr val="FF0000"/>
                </a:solidFill>
                <a:latin typeface="Cambria" panose="02040503050406030204" pitchFamily="18" charset="0"/>
              </a:rPr>
              <a:t>A</a:t>
            </a:r>
            <a:r>
              <a:rPr lang="en-US" sz="2000" dirty="0" smtClean="0">
                <a:latin typeface="Cambria" panose="02040503050406030204" pitchFamily="18" charset="0"/>
              </a:rPr>
              <a:t> consider the following experiment:</a:t>
            </a:r>
            <a:endParaRPr lang="en-US" sz="2000" dirty="0">
              <a:latin typeface="Cambria" panose="02040503050406030204" pitchFamily="18" charset="0"/>
            </a:endParaRPr>
          </a:p>
        </p:txBody>
      </p:sp>
      <p:pic>
        <p:nvPicPr>
          <p:cNvPr id="5" name="Picture 2" descr="C:\Users\Stefan\AppData\Local\Microsoft\Windows\Temporary Internet Files\Content.IE5\QMMGVNV4\MCBD19647_0000[1].wmf"/>
          <p:cNvPicPr>
            <a:picLocks noChangeAspect="1" noChangeArrowheads="1"/>
          </p:cNvPicPr>
          <p:nvPr/>
        </p:nvPicPr>
        <p:blipFill>
          <a:blip r:embed="rId4" cstate="print"/>
          <a:srcRect/>
          <a:stretch>
            <a:fillRect/>
          </a:stretch>
        </p:blipFill>
        <p:spPr bwMode="auto">
          <a:xfrm>
            <a:off x="6072198" y="1500174"/>
            <a:ext cx="2002325" cy="1837853"/>
          </a:xfrm>
          <a:prstGeom prst="rect">
            <a:avLst/>
          </a:prstGeom>
          <a:noFill/>
        </p:spPr>
      </p:pic>
      <p:sp>
        <p:nvSpPr>
          <p:cNvPr id="3" name="Content Placeholder 2"/>
          <p:cNvSpPr>
            <a:spLocks noGrp="1"/>
          </p:cNvSpPr>
          <p:nvPr>
            <p:ph idx="1"/>
          </p:nvPr>
        </p:nvSpPr>
        <p:spPr>
          <a:xfrm>
            <a:off x="5286380" y="2714620"/>
            <a:ext cx="3500462" cy="1213115"/>
          </a:xfrm>
        </p:spPr>
        <p:style>
          <a:lnRef idx="1">
            <a:schemeClr val="dk1"/>
          </a:lnRef>
          <a:fillRef idx="2">
            <a:schemeClr val="dk1"/>
          </a:fillRef>
          <a:effectRef idx="1">
            <a:schemeClr val="dk1"/>
          </a:effectRef>
          <a:fontRef idx="minor">
            <a:schemeClr val="dk1"/>
          </a:fontRef>
        </p:style>
        <p:txBody>
          <a:bodyPr>
            <a:noAutofit/>
          </a:bodyPr>
          <a:lstStyle/>
          <a:p>
            <a:pPr algn="ctr">
              <a:buNone/>
            </a:pPr>
            <a:r>
              <a:rPr lang="en-US" sz="2000" dirty="0" smtClean="0"/>
              <a:t>Let </a:t>
            </a:r>
            <a:r>
              <a:rPr lang="en-US" sz="2000" b="1" dirty="0" smtClean="0">
                <a:solidFill>
                  <a:srgbClr val="FF0000"/>
                </a:solidFill>
              </a:rPr>
              <a:t>(</a:t>
            </a:r>
            <a:r>
              <a:rPr lang="en-US" sz="2000" b="1" dirty="0" err="1" smtClean="0">
                <a:solidFill>
                  <a:srgbClr val="FF0000"/>
                </a:solidFill>
              </a:rPr>
              <a:t>G,</a:t>
            </a:r>
            <a:r>
              <a:rPr lang="en-US" sz="2000" b="1" i="1" dirty="0" err="1" smtClean="0">
                <a:solidFill>
                  <a:srgbClr val="FF0000"/>
                </a:solidFill>
              </a:rPr>
              <a:t>g</a:t>
            </a:r>
            <a:r>
              <a:rPr lang="en-US" sz="2000" b="1" dirty="0" smtClean="0">
                <a:solidFill>
                  <a:srgbClr val="FF0000"/>
                </a:solidFill>
              </a:rPr>
              <a:t>) </a:t>
            </a:r>
            <a:r>
              <a:rPr lang="en-US" sz="2000" dirty="0" smtClean="0"/>
              <a:t>be the output of </a:t>
            </a:r>
            <a:r>
              <a:rPr lang="en-US" sz="2000" b="1" dirty="0" smtClean="0">
                <a:solidFill>
                  <a:srgbClr val="FF0000"/>
                </a:solidFill>
              </a:rPr>
              <a:t>H(1</a:t>
            </a:r>
            <a:r>
              <a:rPr lang="en-US" sz="2000" b="1" i="1" baseline="30000" dirty="0" smtClean="0">
                <a:solidFill>
                  <a:srgbClr val="FF0000"/>
                </a:solidFill>
              </a:rPr>
              <a:t>n</a:t>
            </a:r>
            <a:r>
              <a:rPr lang="en-US" sz="2000" b="1" dirty="0" smtClean="0">
                <a:solidFill>
                  <a:srgbClr val="FF0000"/>
                </a:solidFill>
              </a:rPr>
              <a:t>)</a:t>
            </a:r>
            <a:r>
              <a:rPr lang="en-US" sz="2000" dirty="0" smtClean="0"/>
              <a:t>.</a:t>
            </a:r>
            <a:endParaRPr lang="en-US" sz="2000" dirty="0"/>
          </a:p>
          <a:p>
            <a:pPr>
              <a:buNone/>
            </a:pPr>
            <a:r>
              <a:rPr lang="en-US" sz="2000" dirty="0" smtClean="0"/>
              <a:t>Select random </a:t>
            </a:r>
            <a:r>
              <a:rPr lang="en-US" sz="2000" b="1" i="1" dirty="0" smtClean="0">
                <a:solidFill>
                  <a:srgbClr val="FF0000"/>
                </a:solidFill>
              </a:rPr>
              <a:t>y</a:t>
            </a:r>
            <a:r>
              <a:rPr lang="en-US" sz="2000" b="1" dirty="0" smtClean="0">
                <a:solidFill>
                  <a:srgbClr val="FF0000"/>
                </a:solidFill>
              </a:rPr>
              <a:t> ← G</a:t>
            </a:r>
            <a:r>
              <a:rPr lang="en-US" sz="2000" dirty="0" smtClean="0"/>
              <a:t>.</a:t>
            </a:r>
          </a:p>
          <a:p>
            <a:pPr>
              <a:buNone/>
            </a:pPr>
            <a:endParaRPr lang="en-US" sz="2000" dirty="0"/>
          </a:p>
          <a:p>
            <a:pPr>
              <a:buNone/>
            </a:pPr>
            <a:endParaRPr lang="en-US" sz="2000" dirty="0"/>
          </a:p>
        </p:txBody>
      </p:sp>
      <p:pic>
        <p:nvPicPr>
          <p:cNvPr id="6" name="Picture 26" descr="MCj04359410000[1]"/>
          <p:cNvPicPr>
            <a:picLocks noChangeAspect="1" noChangeArrowheads="1"/>
          </p:cNvPicPr>
          <p:nvPr/>
        </p:nvPicPr>
        <p:blipFill>
          <a:blip r:embed="rId5" cstate="print"/>
          <a:srcRect/>
          <a:stretch>
            <a:fillRect/>
          </a:stretch>
        </p:blipFill>
        <p:spPr bwMode="auto">
          <a:xfrm>
            <a:off x="1357290" y="2571744"/>
            <a:ext cx="1714512" cy="1184681"/>
          </a:xfrm>
          <a:prstGeom prst="rect">
            <a:avLst/>
          </a:prstGeom>
          <a:noFill/>
        </p:spPr>
      </p:pic>
      <p:sp>
        <p:nvSpPr>
          <p:cNvPr id="7" name="TextBox 6"/>
          <p:cNvSpPr txBox="1"/>
          <p:nvPr/>
        </p:nvSpPr>
        <p:spPr>
          <a:xfrm>
            <a:off x="1285852" y="3357562"/>
            <a:ext cx="1343638"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latin typeface="Cambria" panose="02040503050406030204" pitchFamily="18" charset="0"/>
              </a:rPr>
              <a:t>algorithm </a:t>
            </a:r>
            <a:r>
              <a:rPr lang="en-US" b="1" dirty="0" smtClean="0">
                <a:solidFill>
                  <a:srgbClr val="FF0000"/>
                </a:solidFill>
                <a:latin typeface="Cambria" panose="02040503050406030204" pitchFamily="18" charset="0"/>
              </a:rPr>
              <a:t>A</a:t>
            </a:r>
            <a:endParaRPr lang="en-US" b="1" dirty="0">
              <a:solidFill>
                <a:srgbClr val="FF0000"/>
              </a:solidFill>
              <a:latin typeface="Cambria" panose="02040503050406030204" pitchFamily="18" charset="0"/>
            </a:endParaRPr>
          </a:p>
        </p:txBody>
      </p:sp>
      <p:sp>
        <p:nvSpPr>
          <p:cNvPr id="8" name="Left Arrow 7"/>
          <p:cNvSpPr/>
          <p:nvPr/>
        </p:nvSpPr>
        <p:spPr>
          <a:xfrm>
            <a:off x="3143240" y="2714620"/>
            <a:ext cx="1643074" cy="785818"/>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rgbClr val="FF0000"/>
                </a:solidFill>
                <a:latin typeface="Cambria" panose="02040503050406030204" pitchFamily="18" charset="0"/>
              </a:rPr>
              <a:t>(</a:t>
            </a:r>
            <a:r>
              <a:rPr lang="en-US" sz="2000" b="1" dirty="0" err="1" smtClean="0">
                <a:solidFill>
                  <a:srgbClr val="FF0000"/>
                </a:solidFill>
                <a:latin typeface="Cambria" panose="02040503050406030204" pitchFamily="18" charset="0"/>
              </a:rPr>
              <a:t>G,</a:t>
            </a:r>
            <a:r>
              <a:rPr lang="en-US" sz="2000" b="1" i="1" dirty="0" err="1" smtClean="0">
                <a:solidFill>
                  <a:srgbClr val="FF0000"/>
                </a:solidFill>
                <a:latin typeface="Cambria" panose="02040503050406030204" pitchFamily="18" charset="0"/>
              </a:rPr>
              <a:t>g</a:t>
            </a:r>
            <a:r>
              <a:rPr lang="en-US" sz="2000" b="1" dirty="0" err="1" smtClean="0">
                <a:solidFill>
                  <a:srgbClr val="FF0000"/>
                </a:solidFill>
                <a:latin typeface="Cambria" panose="02040503050406030204" pitchFamily="18" charset="0"/>
              </a:rPr>
              <a:t>,</a:t>
            </a:r>
            <a:r>
              <a:rPr lang="en-US" sz="2000" b="1" i="1" dirty="0" err="1" smtClean="0">
                <a:solidFill>
                  <a:srgbClr val="FF0000"/>
                </a:solidFill>
                <a:latin typeface="Cambria" panose="02040503050406030204" pitchFamily="18" charset="0"/>
              </a:rPr>
              <a:t>y</a:t>
            </a:r>
            <a:r>
              <a:rPr lang="en-US" sz="2000" b="1" dirty="0" smtClean="0">
                <a:solidFill>
                  <a:srgbClr val="FF0000"/>
                </a:solidFill>
                <a:latin typeface="Cambria" panose="02040503050406030204" pitchFamily="18" charset="0"/>
              </a:rPr>
              <a:t>)</a:t>
            </a:r>
            <a:endParaRPr lang="en-US" sz="2000" b="1" dirty="0">
              <a:solidFill>
                <a:srgbClr val="FF0000"/>
              </a:solidFill>
              <a:latin typeface="Cambria" panose="02040503050406030204" pitchFamily="18" charset="0"/>
            </a:endParaRPr>
          </a:p>
        </p:txBody>
      </p:sp>
      <p:sp>
        <p:nvSpPr>
          <p:cNvPr id="9" name="TextBox 8"/>
          <p:cNvSpPr txBox="1"/>
          <p:nvPr/>
        </p:nvSpPr>
        <p:spPr>
          <a:xfrm>
            <a:off x="428596" y="4929198"/>
            <a:ext cx="8001486" cy="400110"/>
          </a:xfrm>
          <a:prstGeom prst="rect">
            <a:avLst/>
          </a:prstGeom>
          <a:noFill/>
        </p:spPr>
        <p:txBody>
          <a:bodyPr wrap="none" rtlCol="0">
            <a:spAutoFit/>
          </a:bodyPr>
          <a:lstStyle/>
          <a:p>
            <a:r>
              <a:rPr lang="en-US" sz="2000" dirty="0" smtClean="0">
                <a:latin typeface="Cambria" panose="02040503050406030204" pitchFamily="18" charset="0"/>
              </a:rPr>
              <a:t>We say that a </a:t>
            </a:r>
            <a:r>
              <a:rPr lang="en-US" sz="2000" b="1" dirty="0" smtClean="0">
                <a:solidFill>
                  <a:srgbClr val="0070C0"/>
                </a:solidFill>
                <a:latin typeface="Cambria" panose="02040503050406030204" pitchFamily="18" charset="0"/>
              </a:rPr>
              <a:t>discrete logarithm problem is hard with respect to </a:t>
            </a:r>
            <a:r>
              <a:rPr lang="en-US" sz="2000" b="1" dirty="0" smtClean="0">
                <a:solidFill>
                  <a:srgbClr val="FF0000"/>
                </a:solidFill>
                <a:latin typeface="Cambria" panose="02040503050406030204" pitchFamily="18" charset="0"/>
              </a:rPr>
              <a:t>H</a:t>
            </a:r>
            <a:r>
              <a:rPr lang="en-US" sz="2000" b="1" dirty="0" smtClean="0">
                <a:latin typeface="Cambria" panose="02040503050406030204" pitchFamily="18" charset="0"/>
              </a:rPr>
              <a:t> </a:t>
            </a:r>
            <a:r>
              <a:rPr lang="en-US" sz="2000" dirty="0" smtClean="0">
                <a:latin typeface="Cambria" panose="02040503050406030204" pitchFamily="18" charset="0"/>
              </a:rPr>
              <a:t>if</a:t>
            </a:r>
            <a:endParaRPr lang="en-US" sz="2000" dirty="0">
              <a:latin typeface="Cambria" panose="02040503050406030204" pitchFamily="18" charset="0"/>
            </a:endParaRPr>
          </a:p>
        </p:txBody>
      </p:sp>
      <p:sp>
        <p:nvSpPr>
          <p:cNvPr id="10" name="Down Arrow 9"/>
          <p:cNvSpPr/>
          <p:nvPr/>
        </p:nvSpPr>
        <p:spPr>
          <a:xfrm>
            <a:off x="857224" y="3857628"/>
            <a:ext cx="2143140" cy="92869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Cambria" panose="02040503050406030204" pitchFamily="18" charset="0"/>
              </a:rPr>
              <a:t>output:</a:t>
            </a:r>
          </a:p>
          <a:p>
            <a:pPr algn="ctr"/>
            <a:r>
              <a:rPr lang="en-US" b="1" i="1" dirty="0">
                <a:solidFill>
                  <a:srgbClr val="FF0000"/>
                </a:solidFill>
                <a:latin typeface="Cambria" panose="02040503050406030204" pitchFamily="18" charset="0"/>
              </a:rPr>
              <a:t>x</a:t>
            </a:r>
          </a:p>
        </p:txBody>
      </p:sp>
      <mc:AlternateContent xmlns:mc="http://schemas.openxmlformats.org/markup-compatibility/2006" xmlns:a14="http://schemas.microsoft.com/office/drawing/2010/main">
        <mc:Choice Requires="a14">
          <p:sp>
            <p:nvSpPr>
              <p:cNvPr id="11" name="TextBox 10"/>
              <p:cNvSpPr txBox="1"/>
              <p:nvPr/>
            </p:nvSpPr>
            <p:spPr>
              <a:xfrm>
                <a:off x="1033450" y="5250859"/>
                <a:ext cx="843500"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l-PL" sz="6000" b="1" i="1" smtClean="0">
                          <a:solidFill>
                            <a:srgbClr val="FF0000"/>
                          </a:solidFill>
                          <a:latin typeface="Cambria Math" panose="02040503050406030204" pitchFamily="18" charset="0"/>
                        </a:rPr>
                        <m:t>∀</m:t>
                      </m:r>
                    </m:oMath>
                  </m:oMathPara>
                </a14:m>
                <a:endParaRPr lang="pl-PL" sz="5400" b="1"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33450" y="5250859"/>
                <a:ext cx="843500" cy="1015663"/>
              </a:xfrm>
              <a:prstGeom prst="rect">
                <a:avLst/>
              </a:prstGeom>
              <a:blipFill>
                <a:blip r:embed="rId8"/>
                <a:stretch>
                  <a:fillRect/>
                </a:stretch>
              </a:blipFill>
            </p:spPr>
            <p:txBody>
              <a:bodyPr/>
              <a:lstStyle/>
              <a:p>
                <a:r>
                  <a:rPr lang="pl-PL">
                    <a:noFill/>
                  </a:rPr>
                  <a:t> </a:t>
                </a:r>
              </a:p>
            </p:txBody>
          </p:sp>
        </mc:Fallback>
      </mc:AlternateContent>
      <p:sp>
        <p:nvSpPr>
          <p:cNvPr id="12" name="Rectangle 11"/>
          <p:cNvSpPr/>
          <p:nvPr/>
        </p:nvSpPr>
        <p:spPr>
          <a:xfrm>
            <a:off x="756932" y="6072206"/>
            <a:ext cx="1396536" cy="646331"/>
          </a:xfrm>
          <a:prstGeom prst="rect">
            <a:avLst/>
          </a:prstGeom>
        </p:spPr>
        <p:txBody>
          <a:bodyPr wrap="none">
            <a:spAutoFit/>
          </a:bodyPr>
          <a:lstStyle/>
          <a:p>
            <a:pPr algn="ctr"/>
            <a:r>
              <a:rPr lang="en-US" dirty="0" smtClean="0">
                <a:latin typeface="Cambria" panose="02040503050406030204" pitchFamily="18" charset="0"/>
              </a:rPr>
              <a:t>poly-time </a:t>
            </a:r>
            <a:br>
              <a:rPr lang="en-US" dirty="0" smtClean="0">
                <a:latin typeface="Cambria" panose="02040503050406030204" pitchFamily="18" charset="0"/>
              </a:rPr>
            </a:br>
            <a:r>
              <a:rPr lang="en-US" dirty="0" smtClean="0">
                <a:latin typeface="Cambria" panose="02040503050406030204" pitchFamily="18" charset="0"/>
              </a:rPr>
              <a:t>algorithm </a:t>
            </a:r>
            <a:r>
              <a:rPr lang="en-US" b="1" dirty="0" smtClean="0">
                <a:solidFill>
                  <a:srgbClr val="FF0000"/>
                </a:solidFill>
                <a:latin typeface="Cambria" panose="02040503050406030204" pitchFamily="18" charset="0"/>
              </a:rPr>
              <a:t>A</a:t>
            </a:r>
            <a:r>
              <a:rPr lang="en-US" dirty="0" smtClean="0">
                <a:latin typeface="Cambria" panose="02040503050406030204" pitchFamily="18" charset="0"/>
              </a:rPr>
              <a:t> </a:t>
            </a:r>
            <a:endParaRPr lang="en-US" dirty="0">
              <a:latin typeface="Cambria" panose="02040503050406030204" pitchFamily="18" charset="0"/>
            </a:endParaRPr>
          </a:p>
        </p:txBody>
      </p:sp>
      <p:sp>
        <p:nvSpPr>
          <p:cNvPr id="13" name="TextBox 12"/>
          <p:cNvSpPr txBox="1"/>
          <p:nvPr/>
        </p:nvSpPr>
        <p:spPr>
          <a:xfrm>
            <a:off x="1928794" y="5643578"/>
            <a:ext cx="5796651" cy="461665"/>
          </a:xfrm>
          <a:prstGeom prst="rect">
            <a:avLst/>
          </a:prstGeom>
          <a:noFill/>
        </p:spPr>
        <p:txBody>
          <a:bodyPr wrap="none" rtlCol="0">
            <a:spAutoFit/>
          </a:bodyPr>
          <a:lstStyle/>
          <a:p>
            <a:r>
              <a:rPr lang="en-US" sz="2000" b="1" dirty="0" smtClean="0">
                <a:solidFill>
                  <a:srgbClr val="FF0000"/>
                </a:solidFill>
                <a:latin typeface="Cambria" panose="02040503050406030204" pitchFamily="18" charset="0"/>
              </a:rPr>
              <a:t>P</a:t>
            </a:r>
            <a:r>
              <a:rPr lang="en-US" sz="2400" b="1" dirty="0" smtClean="0">
                <a:solidFill>
                  <a:srgbClr val="FF0000"/>
                </a:solidFill>
                <a:latin typeface="Cambria" panose="02040503050406030204" pitchFamily="18" charset="0"/>
              </a:rPr>
              <a:t>(</a:t>
            </a:r>
            <a:r>
              <a:rPr lang="en-US" sz="2000" b="1" dirty="0" smtClean="0">
                <a:solidFill>
                  <a:srgbClr val="FF0000"/>
                </a:solidFill>
                <a:latin typeface="Cambria" panose="02040503050406030204" pitchFamily="18" charset="0"/>
              </a:rPr>
              <a:t>A outputs x such that </a:t>
            </a:r>
            <a:r>
              <a:rPr lang="en-US" sz="2000" b="1" i="1" dirty="0" err="1" smtClean="0">
                <a:solidFill>
                  <a:srgbClr val="FF0000"/>
                </a:solidFill>
                <a:latin typeface="Cambria" panose="02040503050406030204" pitchFamily="18" charset="0"/>
              </a:rPr>
              <a:t>g</a:t>
            </a:r>
            <a:r>
              <a:rPr lang="en-US" sz="2000" b="1" i="1" baseline="30000" dirty="0" err="1" smtClean="0">
                <a:solidFill>
                  <a:srgbClr val="FF0000"/>
                </a:solidFill>
                <a:latin typeface="Cambria" panose="02040503050406030204" pitchFamily="18" charset="0"/>
              </a:rPr>
              <a:t>x</a:t>
            </a:r>
            <a:r>
              <a:rPr lang="en-US" sz="2000" b="1" dirty="0" smtClean="0">
                <a:solidFill>
                  <a:srgbClr val="FF0000"/>
                </a:solidFill>
                <a:latin typeface="Cambria" panose="02040503050406030204" pitchFamily="18" charset="0"/>
              </a:rPr>
              <a:t> = </a:t>
            </a:r>
            <a:r>
              <a:rPr lang="en-US" sz="2000" b="1" i="1" dirty="0" smtClean="0">
                <a:solidFill>
                  <a:srgbClr val="FF0000"/>
                </a:solidFill>
                <a:latin typeface="Cambria" panose="02040503050406030204" pitchFamily="18" charset="0"/>
              </a:rPr>
              <a:t>y</a:t>
            </a:r>
            <a:r>
              <a:rPr lang="en-US" sz="2400" b="1" dirty="0" smtClean="0">
                <a:solidFill>
                  <a:srgbClr val="FF0000"/>
                </a:solidFill>
                <a:latin typeface="Cambria" panose="02040503050406030204" pitchFamily="18" charset="0"/>
              </a:rPr>
              <a:t>)</a:t>
            </a:r>
            <a:r>
              <a:rPr lang="en-US" sz="2000" b="1" dirty="0" smtClean="0">
                <a:solidFill>
                  <a:srgbClr val="FF0000"/>
                </a:solidFill>
                <a:latin typeface="Cambria" panose="02040503050406030204" pitchFamily="18" charset="0"/>
              </a:rPr>
              <a:t>   </a:t>
            </a:r>
            <a:r>
              <a:rPr lang="en-US" sz="2000" b="1" dirty="0" smtClean="0">
                <a:latin typeface="Cambria" panose="02040503050406030204" pitchFamily="18" charset="0"/>
              </a:rPr>
              <a:t>is negligible in </a:t>
            </a:r>
            <a:r>
              <a:rPr lang="en-US" sz="2000" b="1" i="1" dirty="0" smtClean="0">
                <a:solidFill>
                  <a:srgbClr val="FF0000"/>
                </a:solidFill>
                <a:latin typeface="Cambria" panose="02040503050406030204" pitchFamily="18" charset="0"/>
              </a:rPr>
              <a:t>n</a:t>
            </a:r>
            <a:endParaRPr lang="en-US" sz="2000" b="1" i="1" dirty="0">
              <a:solidFill>
                <a:srgbClr val="FF0000"/>
              </a:solidFill>
              <a:latin typeface="Cambria" panose="02040503050406030204" pitchFamily="18" charset="0"/>
            </a:endParaRPr>
          </a:p>
        </p:txBody>
      </p:sp>
      <p:sp>
        <p:nvSpPr>
          <p:cNvPr id="14" name="TextBox 13"/>
          <p:cNvSpPr txBox="1"/>
          <p:nvPr/>
        </p:nvSpPr>
        <p:spPr>
          <a:xfrm>
            <a:off x="4714876" y="1785926"/>
            <a:ext cx="184731" cy="369332"/>
          </a:xfrm>
          <a:prstGeom prst="rect">
            <a:avLst/>
          </a:prstGeom>
          <a:noFill/>
        </p:spPr>
        <p:txBody>
          <a:bodyPr wrap="none" rtlCol="0">
            <a:spAutoFit/>
          </a:bodyPr>
          <a:lstStyle/>
          <a:p>
            <a:endParaRPr lang="en-US" dirty="0">
              <a:latin typeface="Cambria" panose="02040503050406030204" pitchFamily="18" charset="0"/>
            </a:endParaRPr>
          </a:p>
        </p:txBody>
      </p:sp>
      <p:sp>
        <p:nvSpPr>
          <p:cNvPr id="15" name="Rectangle 14"/>
          <p:cNvSpPr/>
          <p:nvPr/>
        </p:nvSpPr>
        <p:spPr>
          <a:xfrm>
            <a:off x="4714876" y="1428736"/>
            <a:ext cx="413896"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solidFill>
                  <a:srgbClr val="FF0000"/>
                </a:solidFill>
                <a:latin typeface="Cambria" panose="02040503050406030204" pitchFamily="18" charset="0"/>
              </a:rPr>
              <a:t>1</a:t>
            </a:r>
            <a:r>
              <a:rPr lang="en-US" b="1" i="1" baseline="30000" dirty="0" smtClean="0">
                <a:solidFill>
                  <a:srgbClr val="FF0000"/>
                </a:solidFill>
                <a:latin typeface="Cambria" panose="02040503050406030204" pitchFamily="18" charset="0"/>
              </a:rPr>
              <a:t>n</a:t>
            </a:r>
            <a:endParaRPr lang="en-US" i="1" dirty="0">
              <a:solidFill>
                <a:srgbClr val="FF0000"/>
              </a:solidFill>
              <a:latin typeface="Cambria" panose="02040503050406030204" pitchFamily="18" charset="0"/>
            </a:endParaRPr>
          </a:p>
        </p:txBody>
      </p:sp>
      <p:cxnSp>
        <p:nvCxnSpPr>
          <p:cNvPr id="17" name="Straight Arrow Connector 16"/>
          <p:cNvCxnSpPr>
            <a:stCxn id="15" idx="1"/>
            <a:endCxn id="6" idx="0"/>
          </p:cNvCxnSpPr>
          <p:nvPr/>
        </p:nvCxnSpPr>
        <p:spPr>
          <a:xfrm flipH="1">
            <a:off x="2214546" y="1613402"/>
            <a:ext cx="2500330" cy="958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5" idx="1"/>
          </p:cNvCxnSpPr>
          <p:nvPr/>
        </p:nvCxnSpPr>
        <p:spPr>
          <a:xfrm>
            <a:off x="5128772" y="1613402"/>
            <a:ext cx="943426" cy="805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lide(fromRigh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p:bldP spid="10" grpId="0" animBg="1"/>
      <p:bldP spid="11" grpId="0"/>
      <p:bldP spid="12"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One way function?</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This looks almost the same as saying that</a:t>
            </a:r>
          </a:p>
          <a:p>
            <a:pPr algn="ctr">
              <a:buNone/>
            </a:pPr>
            <a:r>
              <a:rPr lang="en-US" b="1" i="1" dirty="0" smtClean="0">
                <a:solidFill>
                  <a:srgbClr val="FF0000"/>
                </a:solidFill>
              </a:rPr>
              <a:t>f</a:t>
            </a:r>
            <a:r>
              <a:rPr lang="en-US" b="1" dirty="0" smtClean="0">
                <a:solidFill>
                  <a:srgbClr val="FF0000"/>
                </a:solidFill>
              </a:rPr>
              <a:t>(</a:t>
            </a:r>
            <a:r>
              <a:rPr lang="en-US" b="1" i="1" dirty="0" smtClean="0">
                <a:solidFill>
                  <a:srgbClr val="FF0000"/>
                </a:solidFill>
              </a:rPr>
              <a:t>x</a:t>
            </a:r>
            <a:r>
              <a:rPr lang="en-US" b="1" dirty="0" smtClean="0">
                <a:solidFill>
                  <a:srgbClr val="FF0000"/>
                </a:solidFill>
              </a:rPr>
              <a:t>) = </a:t>
            </a:r>
            <a:r>
              <a:rPr lang="en-US" b="1" i="1" dirty="0" err="1" smtClean="0">
                <a:solidFill>
                  <a:srgbClr val="FF0000"/>
                </a:solidFill>
              </a:rPr>
              <a:t>g</a:t>
            </a:r>
            <a:r>
              <a:rPr lang="en-US" b="1" i="1" baseline="30000" dirty="0" err="1" smtClean="0">
                <a:solidFill>
                  <a:srgbClr val="FF0000"/>
                </a:solidFill>
              </a:rPr>
              <a:t>x</a:t>
            </a:r>
            <a:r>
              <a:rPr lang="en-US" b="1" i="1" dirty="0" smtClean="0">
                <a:solidFill>
                  <a:srgbClr val="FF0000"/>
                </a:solidFill>
              </a:rPr>
              <a:t> </a:t>
            </a:r>
          </a:p>
          <a:p>
            <a:pPr>
              <a:buNone/>
            </a:pPr>
            <a:r>
              <a:rPr lang="en-US" dirty="0" smtClean="0"/>
              <a:t>is a one-way function.</a:t>
            </a:r>
          </a:p>
          <a:p>
            <a:pPr>
              <a:buNone/>
            </a:pPr>
            <a:r>
              <a:rPr lang="en-US" dirty="0" smtClean="0"/>
              <a:t>The only difference is that the function </a:t>
            </a:r>
            <a:r>
              <a:rPr lang="en-US" b="1" i="1" dirty="0" smtClean="0">
                <a:solidFill>
                  <a:srgbClr val="FF0000"/>
                </a:solidFill>
              </a:rPr>
              <a:t>f</a:t>
            </a:r>
            <a:r>
              <a:rPr lang="en-US" dirty="0" smtClean="0"/>
              <a:t> depends on the group </a:t>
            </a:r>
            <a:r>
              <a:rPr lang="en-US" b="1" dirty="0" smtClean="0">
                <a:solidFill>
                  <a:srgbClr val="FF0000"/>
                </a:solidFill>
              </a:rPr>
              <a:t>G</a:t>
            </a:r>
            <a:r>
              <a:rPr lang="en-US" dirty="0" smtClean="0"/>
              <a:t> that was chosen randomly.</a:t>
            </a:r>
          </a:p>
          <a:p>
            <a:pPr>
              <a:buNone/>
            </a:pPr>
            <a:endParaRPr lang="en-US" dirty="0"/>
          </a:p>
          <a:p>
            <a:pPr>
              <a:buNone/>
            </a:pPr>
            <a:r>
              <a:rPr lang="en-US" dirty="0" smtClean="0"/>
              <a:t>We could formalize it, by defining:</a:t>
            </a:r>
          </a:p>
          <a:p>
            <a:pPr algn="ctr">
              <a:buNone/>
            </a:pPr>
            <a:r>
              <a:rPr lang="en-US" dirty="0" smtClean="0"/>
              <a:t>“one-way function </a:t>
            </a:r>
            <a:r>
              <a:rPr lang="en-US" b="1" u="sng" dirty="0" smtClean="0">
                <a:solidFill>
                  <a:srgbClr val="0070C0"/>
                </a:solidFill>
              </a:rPr>
              <a:t>families</a:t>
            </a:r>
            <a:r>
              <a:rPr lang="en-US" dirty="0" smtClean="0"/>
              <a:t>”</a:t>
            </a:r>
          </a:p>
          <a:p>
            <a:pPr>
              <a:buNone/>
            </a:pP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14620"/>
            <a:ext cx="9144000" cy="381072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609600" indent="-609600">
              <a:lnSpc>
                <a:spcPct val="120000"/>
              </a:lnSpc>
              <a:buNone/>
            </a:pPr>
            <a:r>
              <a:rPr lang="en-US" dirty="0">
                <a:latin typeface="Cambria" panose="02040503050406030204" pitchFamily="18" charset="0"/>
                <a:ea typeface="Cambria" panose="02040503050406030204" pitchFamily="18" charset="0"/>
              </a:rPr>
              <a:t>This is the </a:t>
            </a:r>
            <a:r>
              <a:rPr lang="en-US" b="1" dirty="0">
                <a:solidFill>
                  <a:srgbClr val="FF0000"/>
                </a:solidFill>
                <a:latin typeface="Cambria" panose="02040503050406030204" pitchFamily="18" charset="0"/>
                <a:ea typeface="Cambria" panose="02040503050406030204" pitchFamily="18" charset="0"/>
              </a:rPr>
              <a:t>1536</a:t>
            </a:r>
            <a:r>
              <a:rPr lang="en-US" dirty="0">
                <a:latin typeface="Cambria" panose="02040503050406030204" pitchFamily="18" charset="0"/>
                <a:ea typeface="Cambria" panose="02040503050406030204" pitchFamily="18" charset="0"/>
              </a:rPr>
              <a:t>-bit prime:</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a:p>
            <a:pPr marL="609600" indent="-609600">
              <a:lnSpc>
                <a:spcPct val="120000"/>
              </a:lnSpc>
              <a:buFontTx/>
              <a:buNone/>
            </a:pPr>
            <a:r>
              <a:rPr lang="en-US" dirty="0">
                <a:latin typeface="Cambria" panose="02040503050406030204" pitchFamily="18" charset="0"/>
                <a:ea typeface="Cambria" panose="02040503050406030204" pitchFamily="18" charset="0"/>
              </a:rPr>
              <a:t>	FFFFFFFF </a:t>
            </a:r>
            <a:r>
              <a:rPr lang="en-US" dirty="0" err="1">
                <a:latin typeface="Cambria" panose="02040503050406030204" pitchFamily="18" charset="0"/>
                <a:ea typeface="Cambria" panose="02040503050406030204" pitchFamily="18" charset="0"/>
              </a:rPr>
              <a:t>FFFFFFFF</a:t>
            </a:r>
            <a:r>
              <a:rPr lang="en-US" dirty="0">
                <a:latin typeface="Cambria" panose="02040503050406030204" pitchFamily="18" charset="0"/>
                <a:ea typeface="Cambria" panose="02040503050406030204" pitchFamily="18" charset="0"/>
              </a:rPr>
              <a:t> C90FDAA2 2168C234 C4C6628B 80DC1CD1 29024E08 8A67CC74 020BBEA6 3B139B22 514A0879 8E3404DD EF9519B3 CD3A431B 302B0A6D F25F1437 4FE1356D 6D51C245 E485B576 625E7EC6 F44C42E9 A637ED6B 0BFF5CB6 F406B7ED EE386BFB 5A899FA5 AE9F2411 7C4B1FE6 49286651 ECE45B3D C2007CB8 A163BF05 98DA4836 1C55D39A 69163FA8 FD24CF5F 83655D23 DCA3AD96 1C62F356 208552BB 9ED52907 7096966D 670C354E 4ABC9804 F1746C08 CA237327 FFFFFFFF </a:t>
            </a:r>
            <a:r>
              <a:rPr lang="en-US" dirty="0" err="1">
                <a:latin typeface="Cambria" panose="02040503050406030204" pitchFamily="18" charset="0"/>
                <a:ea typeface="Cambria" panose="02040503050406030204" pitchFamily="18" charset="0"/>
              </a:rPr>
              <a:t>FFFFFFFF</a:t>
            </a:r>
            <a:r>
              <a:rPr lang="en-US" dirty="0">
                <a:latin typeface="Cambria" panose="02040503050406030204" pitchFamily="18" charset="0"/>
                <a:ea typeface="Cambria" panose="02040503050406030204" pitchFamily="18" charset="0"/>
              </a:rPr>
              <a:t>.</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the generator is: </a:t>
            </a:r>
            <a:r>
              <a:rPr lang="en-US" b="1" dirty="0">
                <a:solidFill>
                  <a:srgbClr val="FF0000"/>
                </a:solidFill>
                <a:latin typeface="Cambria" panose="02040503050406030204" pitchFamily="18" charset="0"/>
                <a:ea typeface="Cambria" panose="02040503050406030204" pitchFamily="18" charset="0"/>
              </a:rPr>
              <a:t>2</a:t>
            </a:r>
            <a:r>
              <a:rPr lang="en-US" dirty="0">
                <a:latin typeface="Cambria" panose="02040503050406030204" pitchFamily="18" charset="0"/>
                <a:ea typeface="Cambria" panose="02040503050406030204" pitchFamily="18" charset="0"/>
              </a:rPr>
              <a:t>.</a:t>
            </a:r>
          </a:p>
        </p:txBody>
      </p:sp>
      <p:sp>
        <p:nvSpPr>
          <p:cNvPr id="2" name="Title 1"/>
          <p:cNvSpPr>
            <a:spLocks noGrp="1"/>
          </p:cNvSpPr>
          <p:nvPr>
            <p:ph type="title"/>
          </p:nvPr>
        </p:nvSpPr>
        <p:spPr>
          <a:xfrm>
            <a:off x="251520" y="116632"/>
            <a:ext cx="8229600" cy="1143000"/>
          </a:xfrm>
        </p:spPr>
        <p:txBody>
          <a:bodyPr/>
          <a:lstStyle/>
          <a:p>
            <a:pPr algn="l"/>
            <a:r>
              <a:rPr lang="en-US" dirty="0" smtClean="0"/>
              <a:t>Concrete functions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0" y="1052736"/>
                <a:ext cx="8229600" cy="1301235"/>
              </a:xfrm>
            </p:spPr>
            <p:txBody>
              <a:bodyPr>
                <a:noAutofit/>
              </a:bodyPr>
              <a:lstStyle/>
              <a:p>
                <a:pPr>
                  <a:lnSpc>
                    <a:spcPct val="120000"/>
                  </a:lnSpc>
                  <a:buNone/>
                </a:pPr>
                <a:r>
                  <a:rPr lang="en-US" sz="1800" dirty="0" smtClean="0"/>
                  <a:t>For the practical applications people often use concrete groups.</a:t>
                </a:r>
              </a:p>
              <a:p>
                <a:pPr>
                  <a:lnSpc>
                    <a:spcPct val="120000"/>
                  </a:lnSpc>
                  <a:buNone/>
                </a:pPr>
                <a:r>
                  <a:rPr lang="en-US" sz="1800" dirty="0" smtClean="0"/>
                  <a:t>In particular </a:t>
                </a:r>
                <a:r>
                  <a:rPr lang="en-US" sz="1800" dirty="0" err="1" smtClean="0"/>
                  <a:t>i</a:t>
                </a:r>
                <a:r>
                  <a:rPr lang="en-GB" sz="1800" dirty="0" smtClean="0"/>
                  <a:t>t is common to chose some </a:t>
                </a:r>
                <a14:m>
                  <m:oMath xmlns:m="http://schemas.openxmlformats.org/officeDocument/2006/math">
                    <m:sSubSup>
                      <m:sSubSupPr>
                        <m:ctrlPr>
                          <a:rPr lang="pl-PL" sz="1800" b="1" i="1">
                            <a:solidFill>
                              <a:srgbClr val="FF0000"/>
                            </a:solidFill>
                            <a:latin typeface="Cambria Math" panose="02040503050406030204" pitchFamily="18" charset="0"/>
                          </a:rPr>
                        </m:ctrlPr>
                      </m:sSubSupPr>
                      <m:e>
                        <m:r>
                          <a:rPr lang="pl-PL" sz="1800" b="1" i="1">
                            <a:solidFill>
                              <a:srgbClr val="FF0000"/>
                            </a:solidFill>
                            <a:latin typeface="Cambria Math" panose="02040503050406030204" pitchFamily="18" charset="0"/>
                          </a:rPr>
                          <m:t>𝒁</m:t>
                        </m:r>
                      </m:e>
                      <m:sub>
                        <m:r>
                          <a:rPr lang="pl-PL" sz="1800" b="1" i="1">
                            <a:solidFill>
                              <a:srgbClr val="FF0000"/>
                            </a:solidFill>
                            <a:latin typeface="Cambria Math" panose="02040503050406030204" pitchFamily="18" charset="0"/>
                          </a:rPr>
                          <m:t>𝒑</m:t>
                        </m:r>
                      </m:sub>
                      <m:sup>
                        <m:r>
                          <a:rPr lang="pl-PL" sz="1800" b="1" i="1">
                            <a:solidFill>
                              <a:srgbClr val="FF0000"/>
                            </a:solidFill>
                            <a:latin typeface="Cambria Math" panose="02040503050406030204" pitchFamily="18" charset="0"/>
                          </a:rPr>
                          <m:t>∗</m:t>
                        </m:r>
                      </m:sup>
                    </m:sSubSup>
                  </m:oMath>
                </a14:m>
                <a:r>
                  <a:rPr lang="en-GB" sz="1800" dirty="0" smtClean="0"/>
                  <a:t> for a fixed prime </a:t>
                </a:r>
                <a:r>
                  <a:rPr lang="en-GB" sz="1800" b="1" i="1" dirty="0" smtClean="0">
                    <a:solidFill>
                      <a:srgbClr val="FF0000"/>
                    </a:solidFill>
                  </a:rPr>
                  <a:t>p</a:t>
                </a:r>
                <a:r>
                  <a:rPr lang="en-GB" sz="1800" dirty="0" smtClean="0"/>
                  <a:t>.</a:t>
                </a:r>
              </a:p>
              <a:p>
                <a:pPr marL="609600" indent="-609600">
                  <a:lnSpc>
                    <a:spcPct val="120000"/>
                  </a:lnSpc>
                  <a:buNone/>
                </a:pPr>
                <a:r>
                  <a:rPr lang="en-GB" sz="1800" dirty="0" smtClean="0"/>
                  <a:t>For example the </a:t>
                </a:r>
                <a:r>
                  <a:rPr lang="en-US" sz="1800" dirty="0" smtClean="0"/>
                  <a:t>RFC3526 document specifies the primes of following lengths: </a:t>
                </a:r>
                <a:r>
                  <a:rPr lang="en-US" sz="1800" b="1" dirty="0" smtClean="0">
                    <a:solidFill>
                      <a:srgbClr val="FF0000"/>
                    </a:solidFill>
                  </a:rPr>
                  <a:t>1536, 2048, 3072, 4096, 6144, 8192</a:t>
                </a:r>
                <a:r>
                  <a:rPr lang="en-US" sz="1800" dirty="0" smtClean="0"/>
                  <a:t>.</a:t>
                </a:r>
                <a:br>
                  <a:rPr lang="en-US" sz="1800" dirty="0" smtClean="0"/>
                </a:b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0" y="1052736"/>
                <a:ext cx="8229600" cy="1301235"/>
              </a:xfrm>
              <a:blipFill>
                <a:blip r:embed="rId6"/>
                <a:stretch>
                  <a:fillRect l="-593" t="-939" b="-24413"/>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9601D3B-A94E-4FB1-B608-5ABDF93CA4D2}" type="slidenum">
              <a:rPr lang="it-IT"/>
              <a:pPr/>
              <a:t>66</a:t>
            </a:fld>
            <a:endParaRPr lang="it-IT" dirty="0"/>
          </a:p>
        </p:txBody>
      </p:sp>
      <p:sp>
        <p:nvSpPr>
          <p:cNvPr id="256002" name="Rectangle 2"/>
          <p:cNvSpPr>
            <a:spLocks noGrp="1" noChangeArrowheads="1"/>
          </p:cNvSpPr>
          <p:nvPr>
            <p:ph type="title"/>
          </p:nvPr>
        </p:nvSpPr>
        <p:spPr/>
        <p:txBody>
          <a:bodyPr/>
          <a:lstStyle/>
          <a:p>
            <a:pPr algn="l"/>
            <a:r>
              <a:rPr lang="en-US" dirty="0" smtClean="0"/>
              <a:t>A problem</a:t>
            </a:r>
            <a:endParaRPr lang="en-US" dirty="0"/>
          </a:p>
        </p:txBody>
      </p:sp>
      <mc:AlternateContent xmlns:mc="http://schemas.openxmlformats.org/markup-compatibility/2006" xmlns:a14="http://schemas.microsoft.com/office/drawing/2010/main">
        <mc:Choice Requires="a14">
          <p:sp>
            <p:nvSpPr>
              <p:cNvPr id="256003" name="Rectangle 3"/>
              <p:cNvSpPr>
                <a:spLocks noGrp="1" noChangeArrowheads="1"/>
              </p:cNvSpPr>
              <p:nvPr>
                <p:ph type="body" idx="1"/>
              </p:nvPr>
            </p:nvSpPr>
            <p:spPr/>
            <p:txBody>
              <a:bodyPr>
                <a:normAutofit fontScale="85000" lnSpcReduction="20000"/>
              </a:bodyPr>
              <a:lstStyle/>
              <a:p>
                <a:pPr>
                  <a:buFontTx/>
                  <a:buNone/>
                </a:pPr>
                <a14:m>
                  <m:oMathPara xmlns:m="http://schemas.openxmlformats.org/officeDocument/2006/math">
                    <m:oMathParaPr>
                      <m:jc m:val="centerGroup"/>
                    </m:oMathParaPr>
                    <m:oMath xmlns:m="http://schemas.openxmlformats.org/officeDocument/2006/math">
                      <m:r>
                        <a:rPr lang="pl-PL" b="1" i="1" smtClean="0">
                          <a:solidFill>
                            <a:srgbClr val="FF0000"/>
                          </a:solidFill>
                          <a:latin typeface="Cambria Math" panose="02040503050406030204" pitchFamily="18" charset="0"/>
                        </a:rPr>
                        <m:t>𝒇</m:t>
                      </m:r>
                      <m:r>
                        <a:rPr lang="pl-PL" b="1" i="0" smtClean="0">
                          <a:solidFill>
                            <a:srgbClr val="FF0000"/>
                          </a:solidFill>
                          <a:latin typeface="Cambria Math" panose="02040503050406030204" pitchFamily="18" charset="0"/>
                        </a:rPr>
                        <m:t>:</m:t>
                      </m:r>
                      <m:d>
                        <m:dPr>
                          <m:begChr m:val="{"/>
                          <m:endChr m:val="}"/>
                          <m:ctrlPr>
                            <a:rPr lang="pl-PL" b="1" i="1" smtClean="0">
                              <a:solidFill>
                                <a:srgbClr val="FF0000"/>
                              </a:solidFill>
                              <a:latin typeface="Cambria Math" panose="02040503050406030204" pitchFamily="18" charset="0"/>
                            </a:rPr>
                          </m:ctrlPr>
                        </m:dPr>
                        <m:e>
                          <m:r>
                            <a:rPr lang="pl-PL" b="1" i="0" smtClean="0">
                              <a:solidFill>
                                <a:srgbClr val="FF0000"/>
                              </a:solidFill>
                              <a:latin typeface="Cambria Math" panose="02040503050406030204" pitchFamily="18" charset="0"/>
                            </a:rPr>
                            <m:t>𝟎</m:t>
                          </m:r>
                          <m:r>
                            <a:rPr lang="pl-PL" b="1" i="1" smtClean="0">
                              <a:solidFill>
                                <a:srgbClr val="FF0000"/>
                              </a:solidFill>
                              <a:latin typeface="Cambria Math" panose="02040503050406030204" pitchFamily="18" charset="0"/>
                            </a:rPr>
                            <m:t>,…,</m:t>
                          </m:r>
                          <m:r>
                            <a:rPr lang="pl-PL" b="1" i="1" smtClean="0">
                              <a:solidFill>
                                <a:srgbClr val="FF0000"/>
                              </a:solidFill>
                              <a:latin typeface="Cambria Math" panose="02040503050406030204" pitchFamily="18" charset="0"/>
                            </a:rPr>
                            <m:t>𝒑</m:t>
                          </m:r>
                          <m:r>
                            <a:rPr lang="pl-PL" b="1" i="1" smtClean="0">
                              <a:solidFill>
                                <a:srgbClr val="FF0000"/>
                              </a:solidFill>
                              <a:latin typeface="Cambria Math" panose="02040503050406030204" pitchFamily="18" charset="0"/>
                            </a:rPr>
                            <m:t>−</m:t>
                          </m:r>
                          <m:r>
                            <a:rPr lang="pl-PL" b="1" i="1" smtClean="0">
                              <a:solidFill>
                                <a:srgbClr val="FF0000"/>
                              </a:solidFill>
                              <a:latin typeface="Cambria Math" panose="02040503050406030204" pitchFamily="18" charset="0"/>
                            </a:rPr>
                            <m:t>𝟏</m:t>
                          </m:r>
                        </m:e>
                      </m:d>
                      <m:r>
                        <a:rPr lang="pl-PL" b="1" i="1" smtClean="0">
                          <a:solidFill>
                            <a:srgbClr val="FF0000"/>
                          </a:solidFill>
                          <a:latin typeface="Cambria Math" panose="02040503050406030204" pitchFamily="18" charset="0"/>
                        </a:rPr>
                        <m:t>→</m:t>
                      </m:r>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𝒑</m:t>
                          </m:r>
                        </m:sub>
                        <m:sup>
                          <m:r>
                            <a:rPr lang="pl-PL" b="1" i="1">
                              <a:solidFill>
                                <a:srgbClr val="FF0000"/>
                              </a:solidFill>
                              <a:latin typeface="Cambria Math" panose="02040503050406030204" pitchFamily="18" charset="0"/>
                            </a:rPr>
                            <m:t>∗</m:t>
                          </m:r>
                        </m:sup>
                      </m:sSubSup>
                    </m:oMath>
                  </m:oMathPara>
                </a14:m>
                <a:endParaRPr lang="pl-PL" dirty="0" smtClean="0">
                  <a:cs typeface="Arial" pitchFamily="34" charset="0"/>
                </a:endParaRPr>
              </a:p>
              <a:p>
                <a:pPr>
                  <a:buFontTx/>
                  <a:buNone/>
                </a:pPr>
                <a:endParaRPr lang="pl-PL" dirty="0">
                  <a:cs typeface="Arial" pitchFamily="34" charset="0"/>
                </a:endParaRPr>
              </a:p>
              <a:p>
                <a:pPr>
                  <a:buFontTx/>
                  <a:buNone/>
                </a:pPr>
                <a:r>
                  <a:rPr lang="en-GB" dirty="0" smtClean="0">
                    <a:cs typeface="Arial" pitchFamily="34" charset="0"/>
                  </a:rPr>
                  <a:t>defined as </a:t>
                </a:r>
                <a:r>
                  <a:rPr lang="en-GB" b="1" i="1" dirty="0" smtClean="0">
                    <a:solidFill>
                      <a:srgbClr val="FF0000"/>
                    </a:solidFill>
                    <a:cs typeface="Arial" pitchFamily="34" charset="0"/>
                  </a:rPr>
                  <a:t>f</a:t>
                </a:r>
                <a:r>
                  <a:rPr lang="en-GB" b="1" dirty="0" smtClean="0">
                    <a:solidFill>
                      <a:srgbClr val="FF0000"/>
                    </a:solidFill>
                    <a:cs typeface="Arial" pitchFamily="34" charset="0"/>
                  </a:rPr>
                  <a:t>(</a:t>
                </a:r>
                <a:r>
                  <a:rPr lang="en-GB" b="1" i="1" dirty="0" smtClean="0">
                    <a:solidFill>
                      <a:srgbClr val="FF0000"/>
                    </a:solidFill>
                    <a:cs typeface="Arial" pitchFamily="34" charset="0"/>
                  </a:rPr>
                  <a:t>x</a:t>
                </a:r>
                <a:r>
                  <a:rPr lang="en-GB" b="1" dirty="0" smtClean="0">
                    <a:solidFill>
                      <a:srgbClr val="FF0000"/>
                    </a:solidFill>
                    <a:cs typeface="Arial" pitchFamily="34" charset="0"/>
                  </a:rPr>
                  <a:t>) = </a:t>
                </a:r>
                <a:r>
                  <a:rPr lang="en-GB" b="1" i="1" dirty="0" err="1" smtClean="0">
                    <a:solidFill>
                      <a:srgbClr val="FF0000"/>
                    </a:solidFill>
                    <a:cs typeface="Arial" pitchFamily="34" charset="0"/>
                  </a:rPr>
                  <a:t>g</a:t>
                </a:r>
                <a:r>
                  <a:rPr lang="en-GB" b="1" i="1" baseline="30000" dirty="0" err="1" smtClean="0">
                    <a:solidFill>
                      <a:srgbClr val="FF0000"/>
                    </a:solidFill>
                  </a:rPr>
                  <a:t>x</a:t>
                </a:r>
                <a:r>
                  <a:rPr lang="en-GB" b="1" i="1" baseline="30000" dirty="0" smtClean="0">
                    <a:solidFill>
                      <a:srgbClr val="FF0000"/>
                    </a:solidFill>
                  </a:rPr>
                  <a:t> </a:t>
                </a:r>
                <a:r>
                  <a:rPr lang="en-GB" baseline="30000" dirty="0" smtClean="0">
                    <a:solidFill>
                      <a:srgbClr val="FF0000"/>
                    </a:solidFill>
                  </a:rPr>
                  <a:t> </a:t>
                </a:r>
                <a:r>
                  <a:rPr lang="en-GB" dirty="0" smtClean="0"/>
                  <a:t>is believed to be a </a:t>
                </a:r>
                <a:r>
                  <a:rPr lang="en-GB" b="1" dirty="0" smtClean="0"/>
                  <a:t>one-way function </a:t>
                </a:r>
                <a:r>
                  <a:rPr lang="en-GB" dirty="0" smtClean="0"/>
                  <a:t>(informally speaking)</a:t>
                </a:r>
                <a:r>
                  <a:rPr lang="pl-PL" dirty="0" smtClean="0"/>
                  <a:t>,</a:t>
                </a:r>
              </a:p>
              <a:p>
                <a:pPr>
                  <a:buFontTx/>
                  <a:buNone/>
                </a:pPr>
                <a:endParaRPr lang="pl-PL" dirty="0"/>
              </a:p>
              <a:p>
                <a:pPr>
                  <a:buFontTx/>
                  <a:buNone/>
                </a:pPr>
                <a:r>
                  <a:rPr lang="pl-PL" dirty="0"/>
                  <a:t>but</a:t>
                </a:r>
              </a:p>
              <a:p>
                <a:pPr>
                  <a:buFontTx/>
                  <a:buNone/>
                </a:pPr>
                <a:endParaRPr lang="pl-PL" dirty="0"/>
              </a:p>
              <a:p>
                <a:pPr>
                  <a:buFontTx/>
                  <a:buNone/>
                </a:pPr>
                <a:r>
                  <a:rPr lang="pl-PL" dirty="0"/>
                  <a:t>from </a:t>
                </a:r>
                <a:r>
                  <a:rPr lang="pl-PL" b="1" i="1" dirty="0">
                    <a:solidFill>
                      <a:srgbClr val="FF0000"/>
                    </a:solidFill>
                  </a:rPr>
                  <a:t>f</a:t>
                </a:r>
                <a:r>
                  <a:rPr lang="pl-PL" b="1" dirty="0">
                    <a:solidFill>
                      <a:srgbClr val="FF0000"/>
                    </a:solidFill>
                  </a:rPr>
                  <a:t>(</a:t>
                </a:r>
                <a:r>
                  <a:rPr lang="pl-PL" b="1" i="1" dirty="0">
                    <a:solidFill>
                      <a:srgbClr val="FF0000"/>
                    </a:solidFill>
                  </a:rPr>
                  <a:t>x</a:t>
                </a:r>
                <a:r>
                  <a:rPr lang="pl-PL" b="1" dirty="0">
                    <a:solidFill>
                      <a:srgbClr val="FF0000"/>
                    </a:solidFill>
                  </a:rPr>
                  <a:t>)</a:t>
                </a:r>
                <a:r>
                  <a:rPr lang="pl-PL" dirty="0">
                    <a:solidFill>
                      <a:srgbClr val="FF0000"/>
                    </a:solidFill>
                  </a:rPr>
                  <a:t> </a:t>
                </a:r>
                <a:r>
                  <a:rPr lang="pl-PL" dirty="0"/>
                  <a:t>one can compute the </a:t>
                </a:r>
                <a:r>
                  <a:rPr lang="pl-PL" b="1" u="sng" dirty="0"/>
                  <a:t>parity of </a:t>
                </a:r>
                <a:r>
                  <a:rPr lang="pl-PL" b="1" i="1" u="sng" dirty="0">
                    <a:solidFill>
                      <a:srgbClr val="FF0000"/>
                    </a:solidFill>
                  </a:rPr>
                  <a:t>x</a:t>
                </a:r>
                <a:r>
                  <a:rPr lang="pl-PL" dirty="0" smtClean="0"/>
                  <a:t>.</a:t>
                </a:r>
                <a:endParaRPr lang="en-US" dirty="0" smtClean="0"/>
              </a:p>
              <a:p>
                <a:pPr>
                  <a:buFontTx/>
                  <a:buNone/>
                </a:pPr>
                <a:endParaRPr lang="en-US" dirty="0"/>
              </a:p>
              <a:p>
                <a:pPr algn="r">
                  <a:buFontTx/>
                  <a:buNone/>
                </a:pPr>
                <a:r>
                  <a:rPr lang="en-US" dirty="0" smtClean="0"/>
                  <a:t>We now show how to do it.</a:t>
                </a:r>
                <a:endParaRPr lang="en-US" dirty="0"/>
              </a:p>
            </p:txBody>
          </p:sp>
        </mc:Choice>
        <mc:Fallback xmlns="">
          <p:sp>
            <p:nvSpPr>
              <p:cNvPr id="256003" name="Rectangle 3"/>
              <p:cNvSpPr>
                <a:spLocks noGrp="1" noRot="1" noChangeAspect="1" noMove="1" noResize="1" noEditPoints="1" noAdjustHandles="1" noChangeArrowheads="1" noChangeShapeType="1" noTextEdit="1"/>
              </p:cNvSpPr>
              <p:nvPr>
                <p:ph type="body" idx="1"/>
              </p:nvPr>
            </p:nvSpPr>
            <p:spPr>
              <a:blipFill>
                <a:blip r:embed="rId5"/>
                <a:stretch>
                  <a:fillRect l="-1407" r="-1407"/>
                </a:stretch>
              </a:blipFill>
            </p:spPr>
            <p:txBody>
              <a:bodyPr/>
              <a:lstStyle/>
              <a:p>
                <a:r>
                  <a:rPr lang="pl-PL">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C5D62E6-246A-487C-ABA1-DF5C3ED17107}" type="slidenum">
              <a:rPr lang="it-IT"/>
              <a:pPr/>
              <a:t>67</a:t>
            </a:fld>
            <a:endParaRPr lang="it-IT" dirty="0"/>
          </a:p>
        </p:txBody>
      </p:sp>
      <p:sp>
        <p:nvSpPr>
          <p:cNvPr id="246788" name="Rectangle 4"/>
          <p:cNvSpPr>
            <a:spLocks noChangeArrowheads="1"/>
          </p:cNvSpPr>
          <p:nvPr/>
        </p:nvSpPr>
        <p:spPr bwMode="auto">
          <a:xfrm>
            <a:off x="0" y="5734050"/>
            <a:ext cx="9144000" cy="7191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r">
              <a:lnSpc>
                <a:spcPct val="90000"/>
              </a:lnSpc>
              <a:buFontTx/>
              <a:buNone/>
            </a:pPr>
            <a:r>
              <a:rPr lang="en-GB" sz="3200" dirty="0" smtClean="0">
                <a:latin typeface="Cambria" panose="02040503050406030204" pitchFamily="18" charset="0"/>
              </a:rPr>
              <a:t>What is the size of </a:t>
            </a:r>
            <a:r>
              <a:rPr lang="en-GB" sz="3200" b="1" dirty="0" err="1" smtClean="0">
                <a:solidFill>
                  <a:srgbClr val="FF0000"/>
                </a:solidFill>
                <a:latin typeface="Cambria" panose="02040503050406030204" pitchFamily="18" charset="0"/>
              </a:rPr>
              <a:t>QR</a:t>
            </a:r>
            <a:r>
              <a:rPr lang="en-GB" sz="3200" b="1" i="1" baseline="-12000" dirty="0" err="1" smtClean="0">
                <a:solidFill>
                  <a:srgbClr val="FF0000"/>
                </a:solidFill>
                <a:latin typeface="Cambria" panose="02040503050406030204" pitchFamily="18" charset="0"/>
              </a:rPr>
              <a:t>p</a:t>
            </a:r>
            <a:r>
              <a:rPr lang="en-GB" sz="3200" dirty="0" smtClean="0">
                <a:latin typeface="Cambria" panose="02040503050406030204" pitchFamily="18" charset="0"/>
              </a:rPr>
              <a:t>? </a:t>
            </a:r>
            <a:endParaRPr lang="en-GB" sz="3200" dirty="0">
              <a:latin typeface="Cambria" panose="02040503050406030204" pitchFamily="18" charset="0"/>
            </a:endParaRPr>
          </a:p>
        </p:txBody>
      </p:sp>
      <p:sp>
        <p:nvSpPr>
          <p:cNvPr id="246786" name="Rectangle 2"/>
          <p:cNvSpPr>
            <a:spLocks noGrp="1" noChangeArrowheads="1"/>
          </p:cNvSpPr>
          <p:nvPr>
            <p:ph type="title"/>
          </p:nvPr>
        </p:nvSpPr>
        <p:spPr>
          <a:xfrm>
            <a:off x="251520" y="0"/>
            <a:ext cx="8205093" cy="1143000"/>
          </a:xfrm>
        </p:spPr>
        <p:txBody>
          <a:bodyPr/>
          <a:lstStyle/>
          <a:p>
            <a:pPr algn="l"/>
            <a:r>
              <a:rPr lang="en-GB" dirty="0">
                <a:solidFill>
                  <a:schemeClr val="tx1"/>
                </a:solidFill>
              </a:rPr>
              <a:t>Quadratic Residues</a:t>
            </a:r>
            <a:endParaRPr lang="en-US" dirty="0">
              <a:solidFill>
                <a:schemeClr val="tx1"/>
              </a:solidFill>
            </a:endParaRPr>
          </a:p>
        </p:txBody>
      </p:sp>
      <mc:AlternateContent xmlns:mc="http://schemas.openxmlformats.org/markup-compatibility/2006" xmlns:a14="http://schemas.microsoft.com/office/drawing/2010/main">
        <mc:Choice Requires="a14">
          <p:sp>
            <p:nvSpPr>
              <p:cNvPr id="246787" name="Rectangle 3"/>
              <p:cNvSpPr>
                <a:spLocks noGrp="1" noChangeArrowheads="1"/>
              </p:cNvSpPr>
              <p:nvPr>
                <p:ph type="body" idx="1"/>
              </p:nvPr>
            </p:nvSpPr>
            <p:spPr>
              <a:xfrm>
                <a:off x="539750" y="1125538"/>
                <a:ext cx="8280400" cy="4518040"/>
              </a:xfrm>
            </p:spPr>
            <p:txBody>
              <a:bodyPr>
                <a:normAutofit fontScale="92500" lnSpcReduction="20000"/>
              </a:bodyPr>
              <a:lstStyle/>
              <a:p>
                <a:pPr>
                  <a:lnSpc>
                    <a:spcPct val="90000"/>
                  </a:lnSpc>
                  <a:buFontTx/>
                  <a:buNone/>
                </a:pPr>
                <a:r>
                  <a:rPr lang="pl-PL" b="1" u="sng" dirty="0">
                    <a:solidFill>
                      <a:srgbClr val="0070C0"/>
                    </a:solidFill>
                  </a:rPr>
                  <a:t>Definition</a:t>
                </a:r>
              </a:p>
              <a:p>
                <a:pPr>
                  <a:lnSpc>
                    <a:spcPct val="90000"/>
                  </a:lnSpc>
                  <a:buFontTx/>
                  <a:buNone/>
                </a:pPr>
                <a:r>
                  <a:rPr lang="en-GB" b="1" i="1" dirty="0">
                    <a:solidFill>
                      <a:srgbClr val="FF0000"/>
                    </a:solidFill>
                  </a:rPr>
                  <a:t>a</a:t>
                </a:r>
                <a:r>
                  <a:rPr lang="en-GB" dirty="0"/>
                  <a:t> is a </a:t>
                </a:r>
                <a:r>
                  <a:rPr lang="en-GB" b="1" dirty="0">
                    <a:solidFill>
                      <a:srgbClr val="0070C0"/>
                    </a:solidFill>
                  </a:rPr>
                  <a:t>quadratic residue modulo </a:t>
                </a:r>
                <a:r>
                  <a:rPr lang="en-GB" b="1" i="1" dirty="0">
                    <a:solidFill>
                      <a:srgbClr val="FF0000"/>
                    </a:solidFill>
                  </a:rPr>
                  <a:t>p</a:t>
                </a:r>
                <a:r>
                  <a:rPr lang="en-GB" dirty="0"/>
                  <a:t> if there exists </a:t>
                </a:r>
                <a:r>
                  <a:rPr lang="en-GB" b="1" i="1" dirty="0">
                    <a:solidFill>
                      <a:srgbClr val="FF0000"/>
                    </a:solidFill>
                  </a:rPr>
                  <a:t>b</a:t>
                </a:r>
                <a:r>
                  <a:rPr lang="en-GB" dirty="0"/>
                  <a:t> such that</a:t>
                </a:r>
              </a:p>
              <a:p>
                <a:pPr algn="ctr">
                  <a:lnSpc>
                    <a:spcPct val="90000"/>
                  </a:lnSpc>
                  <a:buFontTx/>
                  <a:buNone/>
                </a:pPr>
                <a:r>
                  <a:rPr lang="en-GB" b="1" i="1" dirty="0">
                    <a:solidFill>
                      <a:srgbClr val="FF0000"/>
                    </a:solidFill>
                  </a:rPr>
                  <a:t>a </a:t>
                </a:r>
                <a:r>
                  <a:rPr lang="en-GB" b="1" dirty="0">
                    <a:solidFill>
                      <a:srgbClr val="FF0000"/>
                    </a:solidFill>
                  </a:rPr>
                  <a:t>= </a:t>
                </a:r>
                <a:r>
                  <a:rPr lang="en-GB" b="1" i="1" dirty="0">
                    <a:solidFill>
                      <a:srgbClr val="FF0000"/>
                    </a:solidFill>
                  </a:rPr>
                  <a:t>b</a:t>
                </a:r>
                <a:r>
                  <a:rPr lang="en-GB" b="1" i="1" baseline="30000" dirty="0">
                    <a:solidFill>
                      <a:srgbClr val="FF0000"/>
                    </a:solidFill>
                  </a:rPr>
                  <a:t>2</a:t>
                </a:r>
                <a:r>
                  <a:rPr lang="en-GB" b="1" i="1" dirty="0">
                    <a:solidFill>
                      <a:srgbClr val="FF0000"/>
                    </a:solidFill>
                  </a:rPr>
                  <a:t> </a:t>
                </a:r>
                <a:r>
                  <a:rPr lang="en-GB" b="1" dirty="0">
                    <a:solidFill>
                      <a:srgbClr val="FF0000"/>
                    </a:solidFill>
                  </a:rPr>
                  <a:t>mod </a:t>
                </a:r>
                <a:r>
                  <a:rPr lang="en-GB" b="1" i="1" dirty="0">
                    <a:solidFill>
                      <a:srgbClr val="FF0000"/>
                    </a:solidFill>
                  </a:rPr>
                  <a:t>p</a:t>
                </a:r>
              </a:p>
              <a:p>
                <a:pPr algn="ctr">
                  <a:lnSpc>
                    <a:spcPct val="90000"/>
                  </a:lnSpc>
                  <a:buFontTx/>
                  <a:buNone/>
                </a:pPr>
                <a:endParaRPr lang="en-GB" b="1" dirty="0">
                  <a:solidFill>
                    <a:srgbClr val="993300"/>
                  </a:solidFill>
                </a:endParaRPr>
              </a:p>
              <a:p>
                <a:pPr>
                  <a:lnSpc>
                    <a:spcPct val="90000"/>
                  </a:lnSpc>
                  <a:buFontTx/>
                  <a:buNone/>
                </a:pPr>
                <a:r>
                  <a:rPr lang="en-GB" b="1" dirty="0" err="1">
                    <a:solidFill>
                      <a:srgbClr val="FF0000"/>
                    </a:solidFill>
                  </a:rPr>
                  <a:t>QR</a:t>
                </a:r>
                <a:r>
                  <a:rPr lang="en-GB" b="1" i="1" baseline="-12000" dirty="0" err="1">
                    <a:solidFill>
                      <a:srgbClr val="FF0000"/>
                    </a:solidFill>
                  </a:rPr>
                  <a:t>p</a:t>
                </a:r>
                <a:r>
                  <a:rPr lang="en-GB" b="1" i="1" dirty="0"/>
                  <a:t> </a:t>
                </a:r>
                <a:r>
                  <a:rPr lang="en-GB" dirty="0"/>
                  <a:t>– a set of quadratic </a:t>
                </a:r>
              </a:p>
              <a:p>
                <a:pPr>
                  <a:lnSpc>
                    <a:spcPct val="90000"/>
                  </a:lnSpc>
                  <a:buFontTx/>
                  <a:buNone/>
                </a:pPr>
                <a:r>
                  <a:rPr lang="en-GB" dirty="0"/>
                  <a:t>          residues modulo </a:t>
                </a:r>
                <a:r>
                  <a:rPr lang="en-GB" b="1" i="1" dirty="0">
                    <a:solidFill>
                      <a:srgbClr val="FF0000"/>
                    </a:solidFill>
                  </a:rPr>
                  <a:t>p</a:t>
                </a:r>
                <a:r>
                  <a:rPr lang="en-GB" i="1" dirty="0">
                    <a:solidFill>
                      <a:srgbClr val="FF0000"/>
                    </a:solidFill>
                  </a:rPr>
                  <a:t> </a:t>
                </a:r>
              </a:p>
              <a:p>
                <a:pPr>
                  <a:lnSpc>
                    <a:spcPct val="90000"/>
                  </a:lnSpc>
                  <a:buFontTx/>
                  <a:buNone/>
                </a:pPr>
                <a:r>
                  <a:rPr lang="en-GB" b="1" dirty="0" err="1" smtClean="0">
                    <a:solidFill>
                      <a:srgbClr val="FF0000"/>
                    </a:solidFill>
                  </a:rPr>
                  <a:t>QR</a:t>
                </a:r>
                <a:r>
                  <a:rPr lang="en-GB" b="1" i="1" baseline="-12000" dirty="0" err="1" smtClean="0">
                    <a:solidFill>
                      <a:srgbClr val="FF0000"/>
                    </a:solidFill>
                  </a:rPr>
                  <a:t>p</a:t>
                </a:r>
                <a:r>
                  <a:rPr lang="en-GB" b="1" baseline="-25000" dirty="0" smtClean="0"/>
                  <a:t> </a:t>
                </a:r>
                <a:r>
                  <a:rPr lang="en-GB" dirty="0"/>
                  <a:t>is a subgroup of</a:t>
                </a:r>
                <a:r>
                  <a:rPr lang="en-GB" b="1" dirty="0"/>
                  <a:t> </a:t>
                </a: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𝒑</m:t>
                        </m:r>
                      </m:sub>
                      <m:sup>
                        <m:r>
                          <a:rPr lang="pl-PL" b="1" i="1">
                            <a:solidFill>
                              <a:srgbClr val="FF0000"/>
                            </a:solidFill>
                            <a:latin typeface="Cambria Math" panose="02040503050406030204" pitchFamily="18" charset="0"/>
                          </a:rPr>
                          <m:t>∗</m:t>
                        </m:r>
                      </m:sup>
                    </m:sSubSup>
                  </m:oMath>
                </a14:m>
                <a:endParaRPr lang="en-GB" b="1" baseline="30000" dirty="0" smtClean="0">
                  <a:solidFill>
                    <a:srgbClr val="993300"/>
                  </a:solidFill>
                </a:endParaRPr>
              </a:p>
              <a:p>
                <a:pPr>
                  <a:lnSpc>
                    <a:spcPct val="90000"/>
                  </a:lnSpc>
                  <a:buFontTx/>
                  <a:buNone/>
                </a:pPr>
                <a:endParaRPr lang="en-GB" b="1" dirty="0" smtClean="0">
                  <a:solidFill>
                    <a:srgbClr val="993300"/>
                  </a:solidFill>
                </a:endParaRPr>
              </a:p>
              <a:p>
                <a:pPr>
                  <a:lnSpc>
                    <a:spcPct val="90000"/>
                  </a:lnSpc>
                  <a:buFontTx/>
                  <a:buNone/>
                </a:pPr>
                <a:r>
                  <a:rPr lang="en-GB" b="1" dirty="0" smtClean="0">
                    <a:solidFill>
                      <a:srgbClr val="FF0000"/>
                    </a:solidFill>
                  </a:rPr>
                  <a:t>QNR</a:t>
                </a:r>
                <a:r>
                  <a:rPr lang="en-GB" b="1" i="1" baseline="-12000" dirty="0" err="1" smtClean="0">
                    <a:solidFill>
                      <a:srgbClr val="FF0000"/>
                    </a:solidFill>
                  </a:rPr>
                  <a:t>p</a:t>
                </a:r>
                <a:r>
                  <a:rPr lang="en-GB" b="1" baseline="-25000" dirty="0" smtClean="0">
                    <a:solidFill>
                      <a:srgbClr val="FF0000"/>
                    </a:solidFill>
                  </a:rPr>
                  <a:t> </a:t>
                </a:r>
                <a:r>
                  <a:rPr lang="en-GB" b="1" dirty="0" smtClean="0">
                    <a:solidFill>
                      <a:srgbClr val="FF0000"/>
                    </a:solidFill>
                  </a:rPr>
                  <a:t>:= </a:t>
                </a: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a:solidFill>
                              <a:srgbClr val="FF0000"/>
                            </a:solidFill>
                            <a:latin typeface="Cambria Math" panose="02040503050406030204" pitchFamily="18" charset="0"/>
                          </a:rPr>
                          <m:t>𝒑</m:t>
                        </m:r>
                      </m:sub>
                      <m:sup>
                        <m:r>
                          <a:rPr lang="pl-PL" b="1" i="1">
                            <a:solidFill>
                              <a:srgbClr val="FF0000"/>
                            </a:solidFill>
                            <a:latin typeface="Cambria Math" panose="02040503050406030204" pitchFamily="18" charset="0"/>
                          </a:rPr>
                          <m:t>∗</m:t>
                        </m:r>
                      </m:sup>
                    </m:sSubSup>
                  </m:oMath>
                </a14:m>
                <a:r>
                  <a:rPr lang="en-GB" b="1" dirty="0" smtClean="0">
                    <a:solidFill>
                      <a:srgbClr val="FF0000"/>
                    </a:solidFill>
                  </a:rPr>
                  <a:t> \ </a:t>
                </a:r>
                <a:r>
                  <a:rPr lang="en-GB" b="1" dirty="0" err="1" smtClean="0">
                    <a:solidFill>
                      <a:srgbClr val="FF0000"/>
                    </a:solidFill>
                  </a:rPr>
                  <a:t>QR</a:t>
                </a:r>
                <a:r>
                  <a:rPr lang="en-GB" b="1" i="1" baseline="-12000" dirty="0" err="1" smtClean="0">
                    <a:solidFill>
                      <a:srgbClr val="FF0000"/>
                    </a:solidFill>
                  </a:rPr>
                  <a:t>p</a:t>
                </a:r>
                <a:r>
                  <a:rPr lang="en-GB" b="1" dirty="0" smtClean="0">
                    <a:solidFill>
                      <a:srgbClr val="FF0000"/>
                    </a:solidFill>
                  </a:rPr>
                  <a:t> </a:t>
                </a:r>
                <a:endParaRPr lang="en-GB" b="1" dirty="0">
                  <a:solidFill>
                    <a:srgbClr val="FF0000"/>
                  </a:solidFill>
                </a:endParaRPr>
              </a:p>
              <a:p>
                <a:pPr>
                  <a:lnSpc>
                    <a:spcPct val="90000"/>
                  </a:lnSpc>
                  <a:buFontTx/>
                  <a:buNone/>
                </a:pPr>
                <a:endParaRPr lang="en-GB" b="1" dirty="0"/>
              </a:p>
              <a:p>
                <a:pPr>
                  <a:lnSpc>
                    <a:spcPct val="90000"/>
                  </a:lnSpc>
                  <a:buFontTx/>
                  <a:buNone/>
                </a:pPr>
                <a:endParaRPr lang="en-GB" dirty="0"/>
              </a:p>
              <a:p>
                <a:pPr>
                  <a:lnSpc>
                    <a:spcPct val="90000"/>
                  </a:lnSpc>
                  <a:buFontTx/>
                  <a:buNone/>
                </a:pPr>
                <a:endParaRPr lang="en-GB" dirty="0"/>
              </a:p>
            </p:txBody>
          </p:sp>
        </mc:Choice>
        <mc:Fallback xmlns="">
          <p:sp>
            <p:nvSpPr>
              <p:cNvPr id="246787" name="Rectangle 3"/>
              <p:cNvSpPr>
                <a:spLocks noGrp="1" noRot="1" noChangeAspect="1" noMove="1" noResize="1" noEditPoints="1" noAdjustHandles="1" noChangeArrowheads="1" noChangeShapeType="1" noTextEdit="1"/>
              </p:cNvSpPr>
              <p:nvPr>
                <p:ph type="body" idx="1"/>
              </p:nvPr>
            </p:nvSpPr>
            <p:spPr>
              <a:xfrm>
                <a:off x="539750" y="1125538"/>
                <a:ext cx="8280400" cy="4518040"/>
              </a:xfrm>
              <a:blipFill>
                <a:blip r:embed="rId6"/>
                <a:stretch>
                  <a:fillRect l="-1767" t="-4723" r="-176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46789" name="AutoShape 5"/>
              <p:cNvSpPr>
                <a:spLocks noChangeArrowheads="1"/>
              </p:cNvSpPr>
              <p:nvPr/>
            </p:nvSpPr>
            <p:spPr bwMode="auto">
              <a:xfrm>
                <a:off x="6072198" y="2428868"/>
                <a:ext cx="2892415" cy="2728920"/>
              </a:xfrm>
              <a:prstGeom prst="wedgeRectCallout">
                <a:avLst>
                  <a:gd name="adj1" fmla="val -105257"/>
                  <a:gd name="adj2" fmla="val 24474"/>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57200" indent="-457200"/>
                <a:r>
                  <a:rPr lang="en-GB" sz="2800" b="1" i="0" u="sng" dirty="0" smtClean="0">
                    <a:latin typeface="Cambria" panose="02040503050406030204" pitchFamily="18" charset="0"/>
                  </a:rPr>
                  <a:t>Why</a:t>
                </a:r>
                <a:r>
                  <a:rPr lang="en-GB" sz="2800" b="1" i="0" dirty="0">
                    <a:latin typeface="Cambria" panose="02040503050406030204" pitchFamily="18" charset="0"/>
                  </a:rPr>
                  <a:t>?</a:t>
                </a:r>
                <a:br>
                  <a:rPr lang="en-GB" sz="2800" b="1" i="0" dirty="0">
                    <a:latin typeface="Cambria" panose="02040503050406030204" pitchFamily="18" charset="0"/>
                  </a:rPr>
                </a:br>
                <a:endParaRPr lang="en-GB" sz="2800" b="1" i="0" dirty="0">
                  <a:latin typeface="Cambria" panose="02040503050406030204" pitchFamily="18" charset="0"/>
                </a:endParaRPr>
              </a:p>
              <a:p>
                <a:pPr marL="457200" indent="-457200"/>
                <a:r>
                  <a:rPr lang="en-GB" sz="2800" i="0" dirty="0">
                    <a:latin typeface="Cambria" panose="02040503050406030204" pitchFamily="18" charset="0"/>
                  </a:rPr>
                  <a:t>because:</a:t>
                </a:r>
              </a:p>
              <a:p>
                <a:pPr marL="457200" indent="-457200" algn="l">
                  <a:buFontTx/>
                  <a:buChar char="•"/>
                </a:pPr>
                <a14:m>
                  <m:oMath xmlns:m="http://schemas.openxmlformats.org/officeDocument/2006/math">
                    <m:r>
                      <a:rPr lang="pl-PL" sz="2800" b="1" i="1" smtClean="0">
                        <a:solidFill>
                          <a:srgbClr val="FF0000"/>
                        </a:solidFill>
                        <a:latin typeface="Cambria Math" panose="02040503050406030204" pitchFamily="18" charset="0"/>
                      </a:rPr>
                      <m:t>𝟏</m:t>
                    </m:r>
                    <m:r>
                      <a:rPr lang="pl-PL" sz="2800" b="1" i="1" smtClean="0">
                        <a:solidFill>
                          <a:srgbClr val="FF0000"/>
                        </a:solidFill>
                        <a:latin typeface="Cambria Math" panose="02040503050406030204" pitchFamily="18" charset="0"/>
                      </a:rPr>
                      <m:t>∈</m:t>
                    </m:r>
                    <m:r>
                      <a:rPr lang="pl-PL" sz="2800" b="1" i="0" smtClean="0">
                        <a:solidFill>
                          <a:srgbClr val="FF0000"/>
                        </a:solidFill>
                        <a:latin typeface="Cambria Math" panose="02040503050406030204" pitchFamily="18" charset="0"/>
                      </a:rPr>
                      <m:t>𝐐𝐑</m:t>
                    </m:r>
                  </m:oMath>
                </a14:m>
                <a:endParaRPr lang="en-GB" sz="2800" b="1" dirty="0">
                  <a:solidFill>
                    <a:srgbClr val="FF0000"/>
                  </a:solidFill>
                  <a:latin typeface="Cambria" panose="02040503050406030204" pitchFamily="18" charset="0"/>
                </a:endParaRPr>
              </a:p>
              <a:p>
                <a:pPr marL="457200" indent="-457200">
                  <a:buFontTx/>
                  <a:buChar char="•"/>
                </a:pPr>
                <a:r>
                  <a:rPr lang="en-GB" sz="2800" i="0" dirty="0">
                    <a:latin typeface="Cambria" panose="02040503050406030204" pitchFamily="18" charset="0"/>
                  </a:rPr>
                  <a:t>if </a:t>
                </a:r>
                <a14:m>
                  <m:oMath xmlns:m="http://schemas.openxmlformats.org/officeDocument/2006/math">
                    <m:r>
                      <a:rPr lang="pl-PL" sz="2800" b="1" i="1" smtClean="0">
                        <a:solidFill>
                          <a:srgbClr val="FF0000"/>
                        </a:solidFill>
                        <a:latin typeface="Cambria Math" panose="02040503050406030204" pitchFamily="18" charset="0"/>
                      </a:rPr>
                      <m:t>𝒂</m:t>
                    </m:r>
                    <m:r>
                      <a:rPr lang="pl-PL" sz="2800" b="1" i="1" smtClean="0">
                        <a:solidFill>
                          <a:srgbClr val="FF0000"/>
                        </a:solidFill>
                        <a:latin typeface="Cambria Math" panose="02040503050406030204" pitchFamily="18" charset="0"/>
                      </a:rPr>
                      <m:t>,</m:t>
                    </m:r>
                    <m:sSup>
                      <m:sSupPr>
                        <m:ctrlPr>
                          <a:rPr lang="pl-PL" sz="2800" b="1" i="1" smtClean="0">
                            <a:solidFill>
                              <a:srgbClr val="FF0000"/>
                            </a:solidFill>
                            <a:latin typeface="Cambria Math" panose="02040503050406030204" pitchFamily="18" charset="0"/>
                          </a:rPr>
                        </m:ctrlPr>
                      </m:sSupPr>
                      <m:e>
                        <m:r>
                          <a:rPr lang="pl-PL" sz="2800" b="1" i="1" smtClean="0">
                            <a:solidFill>
                              <a:srgbClr val="FF0000"/>
                            </a:solidFill>
                            <a:latin typeface="Cambria Math" panose="02040503050406030204" pitchFamily="18" charset="0"/>
                          </a:rPr>
                          <m:t>𝒂</m:t>
                        </m:r>
                      </m:e>
                      <m:sup>
                        <m:r>
                          <a:rPr lang="pl-PL" sz="2800" b="1" i="1" smtClean="0">
                            <a:solidFill>
                              <a:srgbClr val="FF0000"/>
                            </a:solidFill>
                            <a:latin typeface="Cambria Math" panose="02040503050406030204" pitchFamily="18" charset="0"/>
                          </a:rPr>
                          <m:t>′</m:t>
                        </m:r>
                      </m:sup>
                    </m:sSup>
                    <m:r>
                      <a:rPr lang="pl-PL" sz="2800" b="1" i="1" smtClean="0">
                        <a:solidFill>
                          <a:srgbClr val="FF0000"/>
                        </a:solidFill>
                        <a:latin typeface="Cambria Math" panose="02040503050406030204" pitchFamily="18" charset="0"/>
                      </a:rPr>
                      <m:t>∈</m:t>
                    </m:r>
                    <m:r>
                      <a:rPr lang="pl-PL" sz="2800" b="1" i="0" smtClean="0">
                        <a:solidFill>
                          <a:srgbClr val="FF0000"/>
                        </a:solidFill>
                        <a:latin typeface="Cambria Math" panose="02040503050406030204" pitchFamily="18" charset="0"/>
                      </a:rPr>
                      <m:t>𝐐𝐑</m:t>
                    </m:r>
                  </m:oMath>
                </a14:m>
                <a:r>
                  <a:rPr lang="en-GB" sz="2800" i="0" dirty="0">
                    <a:latin typeface="Cambria" panose="02040503050406030204" pitchFamily="18" charset="0"/>
                    <a:cs typeface="Arial" pitchFamily="34" charset="0"/>
                  </a:rPr>
                  <a:t/>
                </a:r>
                <a:br>
                  <a:rPr lang="en-GB" sz="2800" i="0" dirty="0">
                    <a:latin typeface="Cambria" panose="02040503050406030204" pitchFamily="18" charset="0"/>
                    <a:cs typeface="Arial" pitchFamily="34" charset="0"/>
                  </a:rPr>
                </a:br>
                <a:r>
                  <a:rPr lang="en-GB" sz="2800" i="0" dirty="0">
                    <a:latin typeface="Cambria" panose="02040503050406030204" pitchFamily="18" charset="0"/>
                    <a:cs typeface="Arial" pitchFamily="34" charset="0"/>
                  </a:rPr>
                  <a:t>then </a:t>
                </a:r>
                <a14:m>
                  <m:oMath xmlns:m="http://schemas.openxmlformats.org/officeDocument/2006/math">
                    <m:r>
                      <a:rPr lang="pl-PL" sz="2800" b="1" i="1">
                        <a:solidFill>
                          <a:srgbClr val="FF0000"/>
                        </a:solidFill>
                        <a:latin typeface="Cambria Math" panose="02040503050406030204" pitchFamily="18" charset="0"/>
                      </a:rPr>
                      <m:t>𝒂</m:t>
                    </m:r>
                    <m:sSup>
                      <m:sSupPr>
                        <m:ctrlPr>
                          <a:rPr lang="pl-PL" sz="2800" b="1" i="1">
                            <a:solidFill>
                              <a:srgbClr val="FF0000"/>
                            </a:solidFill>
                            <a:latin typeface="Cambria Math" panose="02040503050406030204" pitchFamily="18" charset="0"/>
                          </a:rPr>
                        </m:ctrlPr>
                      </m:sSupPr>
                      <m:e>
                        <m:r>
                          <a:rPr lang="pl-PL" sz="2800" b="1" i="1">
                            <a:solidFill>
                              <a:srgbClr val="FF0000"/>
                            </a:solidFill>
                            <a:latin typeface="Cambria Math" panose="02040503050406030204" pitchFamily="18" charset="0"/>
                          </a:rPr>
                          <m:t>𝒂</m:t>
                        </m:r>
                      </m:e>
                      <m:sup>
                        <m:r>
                          <a:rPr lang="pl-PL" sz="2800" b="1" i="1">
                            <a:solidFill>
                              <a:srgbClr val="FF0000"/>
                            </a:solidFill>
                            <a:latin typeface="Cambria Math" panose="02040503050406030204" pitchFamily="18" charset="0"/>
                          </a:rPr>
                          <m:t>′</m:t>
                        </m:r>
                      </m:sup>
                    </m:sSup>
                    <m:r>
                      <a:rPr lang="pl-PL" sz="2800" b="1" i="1">
                        <a:solidFill>
                          <a:srgbClr val="FF0000"/>
                        </a:solidFill>
                        <a:latin typeface="Cambria Math" panose="02040503050406030204" pitchFamily="18" charset="0"/>
                      </a:rPr>
                      <m:t>∈</m:t>
                    </m:r>
                    <m:r>
                      <a:rPr lang="pl-PL" sz="2800" b="1">
                        <a:solidFill>
                          <a:srgbClr val="FF0000"/>
                        </a:solidFill>
                        <a:latin typeface="Cambria Math" panose="02040503050406030204" pitchFamily="18" charset="0"/>
                      </a:rPr>
                      <m:t>𝐐𝐑</m:t>
                    </m:r>
                  </m:oMath>
                </a14:m>
                <a:r>
                  <a:rPr lang="en-GB" sz="2800" dirty="0">
                    <a:latin typeface="Cambria" panose="02040503050406030204" pitchFamily="18" charset="0"/>
                    <a:cs typeface="Arial" pitchFamily="34" charset="0"/>
                  </a:rPr>
                  <a:t/>
                </a:r>
                <a:br>
                  <a:rPr lang="en-GB" sz="2800" dirty="0">
                    <a:latin typeface="Cambria" panose="02040503050406030204" pitchFamily="18" charset="0"/>
                    <a:cs typeface="Arial" pitchFamily="34" charset="0"/>
                  </a:rPr>
                </a:br>
                <a:r>
                  <a:rPr lang="en-GB" sz="2800" dirty="0">
                    <a:latin typeface="Cambria" panose="02040503050406030204" pitchFamily="18" charset="0"/>
                    <a:cs typeface="Arial" pitchFamily="34" charset="0"/>
                  </a:rPr>
                  <a:t> </a:t>
                </a:r>
                <a:endParaRPr lang="en-US" sz="2800" i="0" dirty="0">
                  <a:latin typeface="Cambria" panose="02040503050406030204" pitchFamily="18" charset="0"/>
                  <a:cs typeface="Arial" pitchFamily="34" charset="0"/>
                </a:endParaRPr>
              </a:p>
            </p:txBody>
          </p:sp>
        </mc:Choice>
        <mc:Fallback xmlns="">
          <p:sp>
            <p:nvSpPr>
              <p:cNvPr id="246789" name="AutoShape 5"/>
              <p:cNvSpPr>
                <a:spLocks noRot="1" noChangeAspect="1" noMove="1" noResize="1" noEditPoints="1" noAdjustHandles="1" noChangeArrowheads="1" noChangeShapeType="1" noTextEdit="1"/>
              </p:cNvSpPr>
              <p:nvPr/>
            </p:nvSpPr>
            <p:spPr bwMode="auto">
              <a:xfrm>
                <a:off x="6072198" y="2428868"/>
                <a:ext cx="2892415" cy="2728920"/>
              </a:xfrm>
              <a:prstGeom prst="wedgeRectCallout">
                <a:avLst>
                  <a:gd name="adj1" fmla="val -105257"/>
                  <a:gd name="adj2" fmla="val 24474"/>
                </a:avLst>
              </a:prstGeom>
              <a:blipFill>
                <a:blip r:embed="rId7"/>
                <a:stretch>
                  <a:fillRect/>
                </a:stretch>
              </a:blipFill>
              <a:ln>
                <a:headEnd/>
                <a:tailEnd/>
              </a:ln>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7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67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67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67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678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6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8" grpId="0" animBg="1"/>
      <p:bldP spid="24678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a:xfrm>
            <a:off x="5767382" y="6356350"/>
            <a:ext cx="2133600" cy="365125"/>
          </a:xfrm>
        </p:spPr>
        <p:txBody>
          <a:bodyPr/>
          <a:lstStyle/>
          <a:p>
            <a:fld id="{086292CB-7F25-4B3D-BDBD-847C4E8F24FC}" type="slidenum">
              <a:rPr lang="it-IT"/>
              <a:pPr/>
              <a:t>68</a:t>
            </a:fld>
            <a:endParaRPr lang="it-IT" dirty="0"/>
          </a:p>
        </p:txBody>
      </p:sp>
      <p:sp>
        <p:nvSpPr>
          <p:cNvPr id="248834" name="Rectangle 2"/>
          <p:cNvSpPr>
            <a:spLocks noGrp="1" noChangeArrowheads="1"/>
          </p:cNvSpPr>
          <p:nvPr>
            <p:ph type="title"/>
          </p:nvPr>
        </p:nvSpPr>
        <p:spPr>
          <a:xfrm>
            <a:off x="179512" y="0"/>
            <a:ext cx="8132638" cy="1143000"/>
          </a:xfrm>
        </p:spPr>
        <p:txBody>
          <a:bodyPr/>
          <a:lstStyle/>
          <a:p>
            <a:pPr algn="l"/>
            <a:r>
              <a:rPr lang="pl-PL" dirty="0">
                <a:solidFill>
                  <a:schemeClr val="tx1"/>
                </a:solidFill>
              </a:rPr>
              <a:t>Example: </a:t>
            </a:r>
            <a:r>
              <a:rPr lang="en-GB" sz="4000" b="1" dirty="0" smtClean="0">
                <a:solidFill>
                  <a:srgbClr val="FF0000"/>
                </a:solidFill>
              </a:rPr>
              <a:t>QR</a:t>
            </a:r>
            <a:r>
              <a:rPr lang="en-GB" sz="4000" b="1" baseline="-25000" dirty="0" smtClean="0">
                <a:solidFill>
                  <a:srgbClr val="FF0000"/>
                </a:solidFill>
              </a:rPr>
              <a:t>11</a:t>
            </a:r>
            <a:endParaRPr lang="en-US" sz="2400" b="1" dirty="0">
              <a:solidFill>
                <a:srgbClr val="FF0000"/>
              </a:solidFill>
            </a:endParaRPr>
          </a:p>
        </p:txBody>
      </p:sp>
      <p:sp>
        <p:nvSpPr>
          <p:cNvPr id="248836" name="Oval 4"/>
          <p:cNvSpPr>
            <a:spLocks noChangeArrowheads="1"/>
          </p:cNvSpPr>
          <p:nvPr/>
        </p:nvSpPr>
        <p:spPr bwMode="auto">
          <a:xfrm>
            <a:off x="1071538" y="1000108"/>
            <a:ext cx="1873250" cy="578647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dirty="0">
              <a:latin typeface="Cambria" panose="02040503050406030204" pitchFamily="18" charset="0"/>
            </a:endParaRPr>
          </a:p>
        </p:txBody>
      </p:sp>
      <p:sp>
        <p:nvSpPr>
          <p:cNvPr id="248837" name="Oval 5"/>
          <p:cNvSpPr>
            <a:spLocks noChangeArrowheads="1"/>
          </p:cNvSpPr>
          <p:nvPr/>
        </p:nvSpPr>
        <p:spPr bwMode="auto">
          <a:xfrm>
            <a:off x="3428992" y="2857496"/>
            <a:ext cx="5389572" cy="230505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US" dirty="0">
              <a:latin typeface="Cambria" panose="02040503050406030204" pitchFamily="18" charset="0"/>
            </a:endParaRPr>
          </a:p>
        </p:txBody>
      </p:sp>
      <p:sp>
        <p:nvSpPr>
          <p:cNvPr id="248844" name="Text Box 12"/>
          <p:cNvSpPr txBox="1">
            <a:spLocks noChangeArrowheads="1"/>
          </p:cNvSpPr>
          <p:nvPr/>
        </p:nvSpPr>
        <p:spPr bwMode="auto">
          <a:xfrm>
            <a:off x="1833464" y="1428736"/>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i="0" dirty="0">
                <a:solidFill>
                  <a:srgbClr val="FF0000"/>
                </a:solidFill>
                <a:latin typeface="Cambria" panose="02040503050406030204" pitchFamily="18" charset="0"/>
              </a:rPr>
              <a:t>1</a:t>
            </a:r>
            <a:endParaRPr lang="en-US" b="1" i="0" dirty="0">
              <a:solidFill>
                <a:srgbClr val="FF0000"/>
              </a:solidFill>
              <a:latin typeface="Cambria" panose="02040503050406030204" pitchFamily="18" charset="0"/>
            </a:endParaRPr>
          </a:p>
        </p:txBody>
      </p:sp>
      <p:sp>
        <p:nvSpPr>
          <p:cNvPr id="248845" name="Text Box 13"/>
          <p:cNvSpPr txBox="1">
            <a:spLocks noChangeArrowheads="1"/>
          </p:cNvSpPr>
          <p:nvPr/>
        </p:nvSpPr>
        <p:spPr bwMode="auto">
          <a:xfrm>
            <a:off x="1833464" y="1911901"/>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i="0" dirty="0">
                <a:solidFill>
                  <a:srgbClr val="FF0000"/>
                </a:solidFill>
                <a:latin typeface="Cambria" panose="02040503050406030204" pitchFamily="18" charset="0"/>
              </a:rPr>
              <a:t>2</a:t>
            </a:r>
            <a:endParaRPr lang="en-US" b="1" i="0" dirty="0">
              <a:solidFill>
                <a:srgbClr val="FF0000"/>
              </a:solidFill>
              <a:latin typeface="Cambria" panose="02040503050406030204" pitchFamily="18" charset="0"/>
            </a:endParaRPr>
          </a:p>
        </p:txBody>
      </p:sp>
      <p:sp>
        <p:nvSpPr>
          <p:cNvPr id="248846" name="Text Box 14"/>
          <p:cNvSpPr txBox="1">
            <a:spLocks noChangeArrowheads="1"/>
          </p:cNvSpPr>
          <p:nvPr/>
        </p:nvSpPr>
        <p:spPr bwMode="auto">
          <a:xfrm>
            <a:off x="1833464" y="2416726"/>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i="0" dirty="0">
                <a:solidFill>
                  <a:srgbClr val="FF0000"/>
                </a:solidFill>
                <a:latin typeface="Cambria" panose="02040503050406030204" pitchFamily="18" charset="0"/>
              </a:rPr>
              <a:t>3</a:t>
            </a:r>
            <a:endParaRPr lang="en-US" b="1" i="0" dirty="0">
              <a:solidFill>
                <a:srgbClr val="FF0000"/>
              </a:solidFill>
              <a:latin typeface="Cambria" panose="02040503050406030204" pitchFamily="18" charset="0"/>
            </a:endParaRPr>
          </a:p>
        </p:txBody>
      </p:sp>
      <p:sp>
        <p:nvSpPr>
          <p:cNvPr id="248847" name="Text Box 15"/>
          <p:cNvSpPr txBox="1">
            <a:spLocks noChangeArrowheads="1"/>
          </p:cNvSpPr>
          <p:nvPr/>
        </p:nvSpPr>
        <p:spPr bwMode="auto">
          <a:xfrm>
            <a:off x="1833464" y="4929198"/>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dirty="0" smtClean="0">
                <a:solidFill>
                  <a:srgbClr val="FF0000"/>
                </a:solidFill>
                <a:latin typeface="Cambria" panose="02040503050406030204" pitchFamily="18" charset="0"/>
              </a:rPr>
              <a:t>8</a:t>
            </a:r>
            <a:endParaRPr lang="en-US" b="1" i="0" dirty="0">
              <a:solidFill>
                <a:srgbClr val="FF0000"/>
              </a:solidFill>
              <a:latin typeface="Cambria" panose="02040503050406030204" pitchFamily="18" charset="0"/>
            </a:endParaRPr>
          </a:p>
        </p:txBody>
      </p:sp>
      <p:sp>
        <p:nvSpPr>
          <p:cNvPr id="248848" name="Text Box 16"/>
          <p:cNvSpPr txBox="1">
            <a:spLocks noChangeArrowheads="1"/>
          </p:cNvSpPr>
          <p:nvPr/>
        </p:nvSpPr>
        <p:spPr bwMode="auto">
          <a:xfrm>
            <a:off x="1831804" y="5500702"/>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dirty="0" smtClean="0">
                <a:solidFill>
                  <a:srgbClr val="FF0000"/>
                </a:solidFill>
                <a:latin typeface="Cambria" panose="02040503050406030204" pitchFamily="18" charset="0"/>
              </a:rPr>
              <a:t>9</a:t>
            </a:r>
            <a:endParaRPr lang="en-US" b="1" i="0" dirty="0">
              <a:solidFill>
                <a:srgbClr val="FF0000"/>
              </a:solidFill>
              <a:latin typeface="Cambria" panose="02040503050406030204" pitchFamily="18" charset="0"/>
            </a:endParaRPr>
          </a:p>
        </p:txBody>
      </p:sp>
      <p:sp>
        <p:nvSpPr>
          <p:cNvPr id="248849" name="Text Box 17"/>
          <p:cNvSpPr txBox="1">
            <a:spLocks noChangeArrowheads="1"/>
          </p:cNvSpPr>
          <p:nvPr/>
        </p:nvSpPr>
        <p:spPr bwMode="auto">
          <a:xfrm>
            <a:off x="1766682" y="6072206"/>
            <a:ext cx="457177"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dirty="0" smtClean="0">
                <a:solidFill>
                  <a:srgbClr val="FF0000"/>
                </a:solidFill>
                <a:latin typeface="Cambria" panose="02040503050406030204" pitchFamily="18" charset="0"/>
              </a:rPr>
              <a:t>10</a:t>
            </a:r>
            <a:endParaRPr lang="en-US" b="1" i="0" dirty="0">
              <a:solidFill>
                <a:srgbClr val="FF0000"/>
              </a:solidFill>
              <a:latin typeface="Cambria" panose="02040503050406030204" pitchFamily="18" charset="0"/>
            </a:endParaRPr>
          </a:p>
        </p:txBody>
      </p:sp>
      <p:sp>
        <p:nvSpPr>
          <p:cNvPr id="248850" name="Text Box 18"/>
          <p:cNvSpPr txBox="1">
            <a:spLocks noChangeArrowheads="1"/>
          </p:cNvSpPr>
          <p:nvPr/>
        </p:nvSpPr>
        <p:spPr bwMode="auto">
          <a:xfrm>
            <a:off x="7975472" y="3735371"/>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i="0" dirty="0">
                <a:solidFill>
                  <a:srgbClr val="FF0000"/>
                </a:solidFill>
                <a:latin typeface="Cambria" panose="02040503050406030204" pitchFamily="18" charset="0"/>
              </a:rPr>
              <a:t>1</a:t>
            </a:r>
            <a:endParaRPr lang="en-US" b="1" i="0"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48857" name="Text Box 25"/>
              <p:cNvSpPr txBox="1">
                <a:spLocks noChangeArrowheads="1"/>
              </p:cNvSpPr>
              <p:nvPr/>
            </p:nvSpPr>
            <p:spPr bwMode="auto">
              <a:xfrm>
                <a:off x="2819383" y="5977092"/>
                <a:ext cx="6324617" cy="561820"/>
              </a:xfrm>
              <a:prstGeom prst="rect">
                <a:avLst/>
              </a:prstGeom>
              <a:noFill/>
              <a:ln w="9525">
                <a:noFill/>
                <a:miter lim="800000"/>
                <a:headEnd/>
                <a:tailEnd/>
              </a:ln>
              <a:effectLst/>
            </p:spPr>
            <p:txBody>
              <a:bodyPr wrap="none">
                <a:spAutoFit/>
              </a:bodyPr>
              <a:lstStyle/>
              <a:p>
                <a:r>
                  <a:rPr lang="en-GB" sz="2800" b="1" i="0" dirty="0" smtClean="0">
                    <a:latin typeface="Cambria" panose="02040503050406030204" pitchFamily="18" charset="0"/>
                  </a:rPr>
                  <a:t>Lemma. </a:t>
                </a:r>
                <a:r>
                  <a:rPr lang="en-GB" sz="2800" b="1" i="0" dirty="0" smtClean="0">
                    <a:solidFill>
                      <a:srgbClr val="FF0000"/>
                    </a:solidFill>
                    <a:latin typeface="Cambria" panose="02040503050406030204" pitchFamily="18" charset="0"/>
                  </a:rPr>
                  <a:t>|</a:t>
                </a:r>
                <a:r>
                  <a:rPr lang="en-GB" sz="2800" b="1" i="0" dirty="0" err="1" smtClean="0">
                    <a:solidFill>
                      <a:srgbClr val="FF0000"/>
                    </a:solidFill>
                    <a:latin typeface="Cambria" panose="02040503050406030204" pitchFamily="18" charset="0"/>
                  </a:rPr>
                  <a:t>QR</a:t>
                </a:r>
                <a:r>
                  <a:rPr lang="en-GB" sz="2800" b="1" i="1" baseline="-25000" dirty="0" err="1" smtClean="0">
                    <a:solidFill>
                      <a:srgbClr val="FF0000"/>
                    </a:solidFill>
                    <a:latin typeface="Cambria" panose="02040503050406030204" pitchFamily="18" charset="0"/>
                  </a:rPr>
                  <a:t>p</a:t>
                </a:r>
                <a:r>
                  <a:rPr lang="en-GB" sz="2800" b="1" i="0" dirty="0">
                    <a:solidFill>
                      <a:srgbClr val="FF0000"/>
                    </a:solidFill>
                    <a:latin typeface="Cambria" panose="02040503050406030204" pitchFamily="18" charset="0"/>
                  </a:rPr>
                  <a:t>|  =  |</a:t>
                </a:r>
                <a14:m>
                  <m:oMath xmlns:m="http://schemas.openxmlformats.org/officeDocument/2006/math">
                    <m:sSubSup>
                      <m:sSubSupPr>
                        <m:ctrlPr>
                          <a:rPr lang="pl-PL" sz="2800" b="1" i="1">
                            <a:solidFill>
                              <a:srgbClr val="FF0000"/>
                            </a:solidFill>
                            <a:latin typeface="Cambria Math" panose="02040503050406030204" pitchFamily="18" charset="0"/>
                          </a:rPr>
                        </m:ctrlPr>
                      </m:sSubSupPr>
                      <m:e>
                        <m:r>
                          <a:rPr lang="pl-PL" sz="2800" b="1" i="1">
                            <a:solidFill>
                              <a:srgbClr val="FF0000"/>
                            </a:solidFill>
                            <a:latin typeface="Cambria Math" panose="02040503050406030204" pitchFamily="18" charset="0"/>
                          </a:rPr>
                          <m:t>𝒁</m:t>
                        </m:r>
                      </m:e>
                      <m:sub>
                        <m:r>
                          <a:rPr lang="pl-PL" sz="2800" b="1" i="1">
                            <a:solidFill>
                              <a:srgbClr val="FF0000"/>
                            </a:solidFill>
                            <a:latin typeface="Cambria Math" panose="02040503050406030204" pitchFamily="18" charset="0"/>
                          </a:rPr>
                          <m:t>𝒑</m:t>
                        </m:r>
                      </m:sub>
                      <m:sup>
                        <m:r>
                          <a:rPr lang="pl-PL" sz="2800" b="1" i="1">
                            <a:solidFill>
                              <a:srgbClr val="FF0000"/>
                            </a:solidFill>
                            <a:latin typeface="Cambria Math" panose="02040503050406030204" pitchFamily="18" charset="0"/>
                          </a:rPr>
                          <m:t>∗</m:t>
                        </m:r>
                      </m:sup>
                    </m:sSubSup>
                  </m:oMath>
                </a14:m>
                <a:r>
                  <a:rPr lang="en-GB" sz="2800" b="1" i="0" dirty="0" smtClean="0">
                    <a:solidFill>
                      <a:srgbClr val="FF0000"/>
                    </a:solidFill>
                    <a:latin typeface="Cambria" panose="02040503050406030204" pitchFamily="18" charset="0"/>
                  </a:rPr>
                  <a:t>| </a:t>
                </a:r>
                <a:r>
                  <a:rPr lang="en-GB" sz="2800" b="1" i="0" dirty="0">
                    <a:solidFill>
                      <a:srgbClr val="FF0000"/>
                    </a:solidFill>
                    <a:latin typeface="Cambria" panose="02040503050406030204" pitchFamily="18" charset="0"/>
                  </a:rPr>
                  <a:t>/ 2  =  (</a:t>
                </a:r>
                <a:r>
                  <a:rPr lang="en-GB" sz="2800" b="1" i="1" dirty="0">
                    <a:solidFill>
                      <a:srgbClr val="FF0000"/>
                    </a:solidFill>
                    <a:latin typeface="Cambria" panose="02040503050406030204" pitchFamily="18" charset="0"/>
                  </a:rPr>
                  <a:t>p</a:t>
                </a:r>
                <a:r>
                  <a:rPr lang="en-GB" sz="2800" b="1" i="0" dirty="0">
                    <a:solidFill>
                      <a:srgbClr val="FF0000"/>
                    </a:solidFill>
                    <a:latin typeface="Cambria" panose="02040503050406030204" pitchFamily="18" charset="0"/>
                  </a:rPr>
                  <a:t> - 1) / 2</a:t>
                </a:r>
                <a:endParaRPr lang="en-US" sz="2800" b="1" i="0" dirty="0">
                  <a:solidFill>
                    <a:srgbClr val="FF0000"/>
                  </a:solidFill>
                  <a:latin typeface="Cambria" panose="02040503050406030204" pitchFamily="18" charset="0"/>
                </a:endParaRPr>
              </a:p>
            </p:txBody>
          </p:sp>
        </mc:Choice>
        <mc:Fallback xmlns="">
          <p:sp>
            <p:nvSpPr>
              <p:cNvPr id="248857" name="Text Box 25"/>
              <p:cNvSpPr txBox="1">
                <a:spLocks noRot="1" noChangeAspect="1" noMove="1" noResize="1" noEditPoints="1" noAdjustHandles="1" noChangeArrowheads="1" noChangeShapeType="1" noTextEdit="1"/>
              </p:cNvSpPr>
              <p:nvPr/>
            </p:nvSpPr>
            <p:spPr bwMode="auto">
              <a:xfrm>
                <a:off x="2819383" y="5977092"/>
                <a:ext cx="6324617" cy="561820"/>
              </a:xfrm>
              <a:prstGeom prst="rect">
                <a:avLst/>
              </a:prstGeom>
              <a:blipFill>
                <a:blip r:embed="rId6"/>
                <a:stretch>
                  <a:fillRect l="-1927" t="-11828" b="-20430"/>
                </a:stretch>
              </a:blipFill>
              <a:ln w="9525">
                <a:noFill/>
                <a:miter lim="800000"/>
                <a:headEnd/>
                <a:tailEnd/>
              </a:ln>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48860" name="Text Box 28"/>
              <p:cNvSpPr txBox="1">
                <a:spLocks noChangeArrowheads="1"/>
              </p:cNvSpPr>
              <p:nvPr/>
            </p:nvSpPr>
            <p:spPr bwMode="auto">
              <a:xfrm>
                <a:off x="248853" y="1213037"/>
                <a:ext cx="762773" cy="628826"/>
              </a:xfrm>
              <a:prstGeom prst="rect">
                <a:avLst/>
              </a:prstGeom>
              <a:noFill/>
              <a:ln w="9525">
                <a:noFill/>
                <a:miter lim="800000"/>
                <a:headEnd/>
                <a:tailEnd/>
              </a:ln>
              <a:effectLst/>
            </p:spPr>
            <p:txBody>
              <a:bodyPr wrap="none">
                <a:spAutoFit/>
              </a:bodyPr>
              <a:lstStyle/>
              <a:p>
                <a14:m>
                  <m:oMath xmlns:m="http://schemas.openxmlformats.org/officeDocument/2006/math">
                    <m:sSubSup>
                      <m:sSubSupPr>
                        <m:ctrlPr>
                          <a:rPr lang="pl-PL" sz="3200" b="1" i="1">
                            <a:solidFill>
                              <a:srgbClr val="FF0000"/>
                            </a:solidFill>
                            <a:latin typeface="Cambria Math" panose="02040503050406030204" pitchFamily="18" charset="0"/>
                          </a:rPr>
                        </m:ctrlPr>
                      </m:sSubSupPr>
                      <m:e>
                        <m:r>
                          <a:rPr lang="pl-PL" sz="3200" b="1" i="1">
                            <a:solidFill>
                              <a:srgbClr val="FF0000"/>
                            </a:solidFill>
                            <a:latin typeface="Cambria Math" panose="02040503050406030204" pitchFamily="18" charset="0"/>
                          </a:rPr>
                          <m:t>𝒁</m:t>
                        </m:r>
                      </m:e>
                      <m:sub>
                        <m:r>
                          <a:rPr lang="pl-PL" sz="3200" b="1" i="1">
                            <a:solidFill>
                              <a:srgbClr val="FF0000"/>
                            </a:solidFill>
                            <a:latin typeface="Cambria Math" panose="02040503050406030204" pitchFamily="18" charset="0"/>
                          </a:rPr>
                          <m:t>𝒑</m:t>
                        </m:r>
                      </m:sub>
                      <m:sup>
                        <m:r>
                          <a:rPr lang="pl-PL" sz="3200" b="1" i="1">
                            <a:solidFill>
                              <a:srgbClr val="FF0000"/>
                            </a:solidFill>
                            <a:latin typeface="Cambria Math" panose="02040503050406030204" pitchFamily="18" charset="0"/>
                          </a:rPr>
                          <m:t>∗</m:t>
                        </m:r>
                      </m:sup>
                    </m:sSubSup>
                  </m:oMath>
                </a14:m>
                <a:r>
                  <a:rPr lang="pl-PL" sz="3200" i="0" dirty="0" smtClean="0">
                    <a:latin typeface="Cambria" panose="02040503050406030204" pitchFamily="18" charset="0"/>
                  </a:rPr>
                  <a:t>:</a:t>
                </a:r>
                <a:endParaRPr lang="en-US" sz="3200" i="0" dirty="0">
                  <a:latin typeface="Cambria" panose="02040503050406030204" pitchFamily="18" charset="0"/>
                </a:endParaRPr>
              </a:p>
            </p:txBody>
          </p:sp>
        </mc:Choice>
        <mc:Fallback xmlns="">
          <p:sp>
            <p:nvSpPr>
              <p:cNvPr id="248860" name="Text Box 28"/>
              <p:cNvSpPr txBox="1">
                <a:spLocks noRot="1" noChangeAspect="1" noMove="1" noResize="1" noEditPoints="1" noAdjustHandles="1" noChangeArrowheads="1" noChangeShapeType="1" noTextEdit="1"/>
              </p:cNvSpPr>
              <p:nvPr/>
            </p:nvSpPr>
            <p:spPr bwMode="auto">
              <a:xfrm>
                <a:off x="248853" y="1213037"/>
                <a:ext cx="762773" cy="628826"/>
              </a:xfrm>
              <a:prstGeom prst="rect">
                <a:avLst/>
              </a:prstGeom>
              <a:blipFill>
                <a:blip r:embed="rId7"/>
                <a:stretch>
                  <a:fillRect t="-13592" r="-18400" b="-23301"/>
                </a:stretch>
              </a:blipFill>
              <a:ln w="9525">
                <a:noFill/>
                <a:miter lim="800000"/>
                <a:headEnd/>
                <a:tailEnd/>
              </a:ln>
              <a:effectLst/>
            </p:spPr>
            <p:txBody>
              <a:bodyPr/>
              <a:lstStyle/>
              <a:p>
                <a:r>
                  <a:rPr lang="pl-PL">
                    <a:noFill/>
                  </a:rPr>
                  <a:t> </a:t>
                </a:r>
              </a:p>
            </p:txBody>
          </p:sp>
        </mc:Fallback>
      </mc:AlternateContent>
      <p:sp>
        <p:nvSpPr>
          <p:cNvPr id="248861" name="Text Box 29"/>
          <p:cNvSpPr txBox="1">
            <a:spLocks noChangeArrowheads="1"/>
          </p:cNvSpPr>
          <p:nvPr/>
        </p:nvSpPr>
        <p:spPr bwMode="auto">
          <a:xfrm>
            <a:off x="6286512" y="2643182"/>
            <a:ext cx="1178528" cy="584775"/>
          </a:xfrm>
          <a:prstGeom prst="rect">
            <a:avLst/>
          </a:prstGeom>
          <a:solidFill>
            <a:schemeClr val="bg1"/>
          </a:solidFill>
          <a:ln w="9525">
            <a:solidFill>
              <a:schemeClr val="tx1"/>
            </a:solidFill>
            <a:miter lim="800000"/>
            <a:headEnd/>
            <a:tailEnd/>
          </a:ln>
          <a:effectLst/>
        </p:spPr>
        <p:txBody>
          <a:bodyPr wrap="none">
            <a:spAutoFit/>
          </a:bodyPr>
          <a:lstStyle/>
          <a:p>
            <a:r>
              <a:rPr lang="en-GB" sz="3200" b="1" i="0" dirty="0" smtClean="0">
                <a:solidFill>
                  <a:srgbClr val="FF0000"/>
                </a:solidFill>
                <a:latin typeface="Cambria" panose="02040503050406030204" pitchFamily="18" charset="0"/>
              </a:rPr>
              <a:t>QR</a:t>
            </a:r>
            <a:r>
              <a:rPr lang="en-GB" sz="3200" b="1" baseline="-25000" dirty="0" smtClean="0">
                <a:solidFill>
                  <a:srgbClr val="FF0000"/>
                </a:solidFill>
                <a:latin typeface="Cambria" panose="02040503050406030204" pitchFamily="18" charset="0"/>
              </a:rPr>
              <a:t>11</a:t>
            </a:r>
            <a:r>
              <a:rPr lang="en-GB" sz="3200" i="0" dirty="0" smtClean="0">
                <a:latin typeface="Cambria" panose="02040503050406030204" pitchFamily="18" charset="0"/>
              </a:rPr>
              <a:t>:</a:t>
            </a:r>
            <a:endParaRPr lang="en-US" sz="3200" i="0" dirty="0">
              <a:latin typeface="Cambria" panose="02040503050406030204" pitchFamily="18" charset="0"/>
            </a:endParaRPr>
          </a:p>
        </p:txBody>
      </p:sp>
      <p:cxnSp>
        <p:nvCxnSpPr>
          <p:cNvPr id="248862" name="AutoShape 30"/>
          <p:cNvCxnSpPr>
            <a:cxnSpLocks noChangeShapeType="1"/>
            <a:stCxn id="248844" idx="3"/>
            <a:endCxn id="248850" idx="1"/>
          </p:cNvCxnSpPr>
          <p:nvPr/>
        </p:nvCxnSpPr>
        <p:spPr bwMode="auto">
          <a:xfrm>
            <a:off x="2154386" y="1613402"/>
            <a:ext cx="5821086" cy="2306635"/>
          </a:xfrm>
          <a:prstGeom prst="straightConnector1">
            <a:avLst/>
          </a:prstGeom>
          <a:noFill/>
          <a:ln w="9525">
            <a:solidFill>
              <a:schemeClr val="tx1"/>
            </a:solidFill>
            <a:round/>
            <a:headEnd/>
            <a:tailEnd type="triangle" w="med" len="med"/>
          </a:ln>
          <a:effectLst/>
        </p:spPr>
      </p:cxnSp>
      <p:cxnSp>
        <p:nvCxnSpPr>
          <p:cNvPr id="248863" name="AutoShape 31"/>
          <p:cNvCxnSpPr>
            <a:cxnSpLocks noChangeShapeType="1"/>
            <a:stCxn id="248849" idx="3"/>
            <a:endCxn id="248850" idx="1"/>
          </p:cNvCxnSpPr>
          <p:nvPr/>
        </p:nvCxnSpPr>
        <p:spPr bwMode="auto">
          <a:xfrm flipV="1">
            <a:off x="2223859" y="3920037"/>
            <a:ext cx="5751613" cy="2336835"/>
          </a:xfrm>
          <a:prstGeom prst="straightConnector1">
            <a:avLst/>
          </a:prstGeom>
          <a:noFill/>
          <a:ln w="9525">
            <a:solidFill>
              <a:schemeClr val="tx1"/>
            </a:solidFill>
            <a:round/>
            <a:headEnd/>
            <a:tailEnd type="triangle" w="med" len="med"/>
          </a:ln>
          <a:effectLst/>
        </p:spPr>
      </p:cxnSp>
      <p:cxnSp>
        <p:nvCxnSpPr>
          <p:cNvPr id="248864" name="AutoShape 32"/>
          <p:cNvCxnSpPr>
            <a:cxnSpLocks noChangeShapeType="1"/>
            <a:stCxn id="248845" idx="3"/>
            <a:endCxn id="248851" idx="1"/>
          </p:cNvCxnSpPr>
          <p:nvPr/>
        </p:nvCxnSpPr>
        <p:spPr bwMode="auto">
          <a:xfrm>
            <a:off x="2154386" y="2096567"/>
            <a:ext cx="4813023" cy="1823470"/>
          </a:xfrm>
          <a:prstGeom prst="straightConnector1">
            <a:avLst/>
          </a:prstGeom>
          <a:noFill/>
          <a:ln w="9525">
            <a:solidFill>
              <a:schemeClr val="tx1"/>
            </a:solidFill>
            <a:round/>
            <a:headEnd/>
            <a:tailEnd type="triangle" w="med" len="med"/>
          </a:ln>
          <a:effectLst/>
        </p:spPr>
      </p:cxnSp>
      <p:cxnSp>
        <p:nvCxnSpPr>
          <p:cNvPr id="248865" name="AutoShape 33"/>
          <p:cNvCxnSpPr>
            <a:cxnSpLocks noChangeShapeType="1"/>
            <a:stCxn id="248848" idx="3"/>
            <a:endCxn id="248851" idx="1"/>
          </p:cNvCxnSpPr>
          <p:nvPr/>
        </p:nvCxnSpPr>
        <p:spPr bwMode="auto">
          <a:xfrm flipV="1">
            <a:off x="2152726" y="3920037"/>
            <a:ext cx="4814683" cy="1765331"/>
          </a:xfrm>
          <a:prstGeom prst="straightConnector1">
            <a:avLst/>
          </a:prstGeom>
          <a:noFill/>
          <a:ln w="9525">
            <a:solidFill>
              <a:schemeClr val="tx1"/>
            </a:solidFill>
            <a:round/>
            <a:headEnd/>
            <a:tailEnd type="triangle" w="med" len="med"/>
          </a:ln>
          <a:effectLst/>
        </p:spPr>
      </p:cxnSp>
      <p:cxnSp>
        <p:nvCxnSpPr>
          <p:cNvPr id="248866" name="AutoShape 34"/>
          <p:cNvCxnSpPr>
            <a:cxnSpLocks noChangeShapeType="1"/>
            <a:stCxn id="248846" idx="3"/>
            <a:endCxn id="248852" idx="1"/>
          </p:cNvCxnSpPr>
          <p:nvPr/>
        </p:nvCxnSpPr>
        <p:spPr bwMode="auto">
          <a:xfrm>
            <a:off x="2154386" y="2601392"/>
            <a:ext cx="3804961" cy="1318645"/>
          </a:xfrm>
          <a:prstGeom prst="straightConnector1">
            <a:avLst/>
          </a:prstGeom>
          <a:noFill/>
          <a:ln w="9525">
            <a:solidFill>
              <a:schemeClr val="tx1"/>
            </a:solidFill>
            <a:round/>
            <a:headEnd/>
            <a:tailEnd type="triangle" w="med" len="med"/>
          </a:ln>
          <a:effectLst/>
        </p:spPr>
      </p:cxnSp>
      <p:cxnSp>
        <p:nvCxnSpPr>
          <p:cNvPr id="248867" name="AutoShape 35"/>
          <p:cNvCxnSpPr>
            <a:cxnSpLocks noChangeShapeType="1"/>
            <a:stCxn id="248847" idx="3"/>
            <a:endCxn id="248852" idx="1"/>
          </p:cNvCxnSpPr>
          <p:nvPr/>
        </p:nvCxnSpPr>
        <p:spPr bwMode="auto">
          <a:xfrm flipV="1">
            <a:off x="2154386" y="3920037"/>
            <a:ext cx="3804961" cy="1193827"/>
          </a:xfrm>
          <a:prstGeom prst="straightConnector1">
            <a:avLst/>
          </a:prstGeom>
          <a:noFill/>
          <a:ln w="9525">
            <a:solidFill>
              <a:schemeClr val="tx1"/>
            </a:solidFill>
            <a:round/>
            <a:headEnd/>
            <a:tailEnd type="triangle" w="med" len="med"/>
          </a:ln>
          <a:effectLst/>
        </p:spPr>
      </p:cxnSp>
      <p:sp>
        <p:nvSpPr>
          <p:cNvPr id="248852" name="Text Box 20"/>
          <p:cNvSpPr txBox="1">
            <a:spLocks noChangeArrowheads="1"/>
          </p:cNvSpPr>
          <p:nvPr/>
        </p:nvSpPr>
        <p:spPr bwMode="auto">
          <a:xfrm>
            <a:off x="5959347" y="3735371"/>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US" b="1" i="0" dirty="0" smtClean="0">
                <a:solidFill>
                  <a:srgbClr val="FF0000"/>
                </a:solidFill>
                <a:latin typeface="Cambria" panose="02040503050406030204" pitchFamily="18" charset="0"/>
              </a:rPr>
              <a:t>9</a:t>
            </a:r>
            <a:endParaRPr lang="en-US" b="1" i="0" dirty="0">
              <a:solidFill>
                <a:srgbClr val="FF0000"/>
              </a:solidFill>
              <a:latin typeface="Cambria" panose="02040503050406030204" pitchFamily="18" charset="0"/>
            </a:endParaRPr>
          </a:p>
        </p:txBody>
      </p:sp>
      <p:sp>
        <p:nvSpPr>
          <p:cNvPr id="248851" name="Text Box 19"/>
          <p:cNvSpPr txBox="1">
            <a:spLocks noChangeArrowheads="1"/>
          </p:cNvSpPr>
          <p:nvPr/>
        </p:nvSpPr>
        <p:spPr bwMode="auto">
          <a:xfrm>
            <a:off x="6967409" y="3735371"/>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i="0" dirty="0" smtClean="0">
                <a:solidFill>
                  <a:srgbClr val="FF0000"/>
                </a:solidFill>
                <a:latin typeface="Cambria" panose="02040503050406030204" pitchFamily="18" charset="0"/>
              </a:rPr>
              <a:t>4</a:t>
            </a:r>
            <a:endParaRPr lang="en-US" b="1" i="0" dirty="0">
              <a:solidFill>
                <a:srgbClr val="FF0000"/>
              </a:solidFill>
              <a:latin typeface="Cambria" panose="02040503050406030204" pitchFamily="18" charset="0"/>
            </a:endParaRPr>
          </a:p>
        </p:txBody>
      </p:sp>
      <p:sp>
        <p:nvSpPr>
          <p:cNvPr id="248868" name="Text Box 36"/>
          <p:cNvSpPr txBox="1">
            <a:spLocks noChangeArrowheads="1"/>
          </p:cNvSpPr>
          <p:nvPr/>
        </p:nvSpPr>
        <p:spPr bwMode="auto">
          <a:xfrm>
            <a:off x="3286116" y="1214422"/>
            <a:ext cx="1673856" cy="584775"/>
          </a:xfrm>
          <a:prstGeom prst="rect">
            <a:avLst/>
          </a:prstGeom>
          <a:noFill/>
          <a:ln w="9525">
            <a:noFill/>
            <a:miter lim="800000"/>
            <a:headEnd/>
            <a:tailEnd/>
          </a:ln>
          <a:effectLst/>
        </p:spPr>
        <p:txBody>
          <a:bodyPr wrap="none">
            <a:spAutoFit/>
          </a:bodyPr>
          <a:lstStyle/>
          <a:p>
            <a:r>
              <a:rPr lang="pl-PL" sz="3200" b="1" i="1" dirty="0">
                <a:solidFill>
                  <a:srgbClr val="FF0000"/>
                </a:solidFill>
                <a:latin typeface="Cambria" panose="02040503050406030204" pitchFamily="18" charset="0"/>
              </a:rPr>
              <a:t>f</a:t>
            </a:r>
            <a:r>
              <a:rPr lang="pl-PL" sz="3200" b="1" i="0" dirty="0">
                <a:solidFill>
                  <a:srgbClr val="FF0000"/>
                </a:solidFill>
                <a:latin typeface="Cambria" panose="02040503050406030204" pitchFamily="18" charset="0"/>
              </a:rPr>
              <a:t>(</a:t>
            </a:r>
            <a:r>
              <a:rPr lang="pl-PL" sz="3200" b="1" i="1" dirty="0">
                <a:solidFill>
                  <a:srgbClr val="FF0000"/>
                </a:solidFill>
                <a:latin typeface="Cambria" panose="02040503050406030204" pitchFamily="18" charset="0"/>
              </a:rPr>
              <a:t>x</a:t>
            </a:r>
            <a:r>
              <a:rPr lang="pl-PL" sz="3200" b="1" i="0" dirty="0">
                <a:solidFill>
                  <a:srgbClr val="FF0000"/>
                </a:solidFill>
                <a:latin typeface="Cambria" panose="02040503050406030204" pitchFamily="18" charset="0"/>
              </a:rPr>
              <a:t>) = </a:t>
            </a:r>
            <a:r>
              <a:rPr lang="pl-PL" sz="3200" b="1" i="1" dirty="0">
                <a:solidFill>
                  <a:srgbClr val="FF0000"/>
                </a:solidFill>
                <a:latin typeface="Cambria" panose="02040503050406030204" pitchFamily="18" charset="0"/>
              </a:rPr>
              <a:t>x</a:t>
            </a:r>
            <a:r>
              <a:rPr lang="pl-PL" sz="3200" b="1" i="0" baseline="30000" dirty="0">
                <a:solidFill>
                  <a:srgbClr val="FF0000"/>
                </a:solidFill>
                <a:latin typeface="Cambria" panose="02040503050406030204" pitchFamily="18" charset="0"/>
              </a:rPr>
              <a:t>2</a:t>
            </a:r>
            <a:endParaRPr lang="en-US" sz="3200" b="1" i="0" dirty="0">
              <a:solidFill>
                <a:srgbClr val="FF0000"/>
              </a:solidFill>
              <a:latin typeface="Cambria" panose="02040503050406030204" pitchFamily="18" charset="0"/>
            </a:endParaRPr>
          </a:p>
        </p:txBody>
      </p:sp>
      <p:sp>
        <p:nvSpPr>
          <p:cNvPr id="25" name="Text Box 14"/>
          <p:cNvSpPr txBox="1">
            <a:spLocks noChangeArrowheads="1"/>
          </p:cNvSpPr>
          <p:nvPr/>
        </p:nvSpPr>
        <p:spPr bwMode="auto">
          <a:xfrm>
            <a:off x="1847738" y="2928934"/>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dirty="0" smtClean="0">
                <a:solidFill>
                  <a:srgbClr val="FF0000"/>
                </a:solidFill>
                <a:latin typeface="Cambria" panose="02040503050406030204" pitchFamily="18" charset="0"/>
              </a:rPr>
              <a:t>4</a:t>
            </a:r>
            <a:endParaRPr lang="en-US" b="1" i="0" dirty="0">
              <a:solidFill>
                <a:srgbClr val="FF0000"/>
              </a:solidFill>
              <a:latin typeface="Cambria" panose="02040503050406030204" pitchFamily="18" charset="0"/>
            </a:endParaRPr>
          </a:p>
        </p:txBody>
      </p:sp>
      <p:sp>
        <p:nvSpPr>
          <p:cNvPr id="27" name="Text Box 14"/>
          <p:cNvSpPr txBox="1">
            <a:spLocks noChangeArrowheads="1"/>
          </p:cNvSpPr>
          <p:nvPr/>
        </p:nvSpPr>
        <p:spPr bwMode="auto">
          <a:xfrm>
            <a:off x="1847738" y="4429132"/>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dirty="0" smtClean="0">
                <a:solidFill>
                  <a:srgbClr val="FF0000"/>
                </a:solidFill>
                <a:latin typeface="Cambria" panose="02040503050406030204" pitchFamily="18" charset="0"/>
              </a:rPr>
              <a:t>7</a:t>
            </a:r>
            <a:endParaRPr lang="en-US" b="1" i="0" dirty="0">
              <a:solidFill>
                <a:srgbClr val="FF0000"/>
              </a:solidFill>
              <a:latin typeface="Cambria" panose="02040503050406030204" pitchFamily="18" charset="0"/>
            </a:endParaRPr>
          </a:p>
        </p:txBody>
      </p:sp>
      <p:sp>
        <p:nvSpPr>
          <p:cNvPr id="28" name="Text Box 14"/>
          <p:cNvSpPr txBox="1">
            <a:spLocks noChangeArrowheads="1"/>
          </p:cNvSpPr>
          <p:nvPr/>
        </p:nvSpPr>
        <p:spPr bwMode="auto">
          <a:xfrm>
            <a:off x="1847738" y="3416858"/>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dirty="0" smtClean="0">
                <a:solidFill>
                  <a:srgbClr val="FF0000"/>
                </a:solidFill>
                <a:latin typeface="Cambria" panose="02040503050406030204" pitchFamily="18" charset="0"/>
              </a:rPr>
              <a:t>5</a:t>
            </a:r>
            <a:endParaRPr lang="en-US" b="1" i="0" dirty="0">
              <a:solidFill>
                <a:srgbClr val="FF0000"/>
              </a:solidFill>
              <a:latin typeface="Cambria" panose="02040503050406030204" pitchFamily="18" charset="0"/>
            </a:endParaRPr>
          </a:p>
        </p:txBody>
      </p:sp>
      <p:sp>
        <p:nvSpPr>
          <p:cNvPr id="29" name="Text Box 14"/>
          <p:cNvSpPr txBox="1">
            <a:spLocks noChangeArrowheads="1"/>
          </p:cNvSpPr>
          <p:nvPr/>
        </p:nvSpPr>
        <p:spPr bwMode="auto">
          <a:xfrm>
            <a:off x="1847738" y="3929066"/>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GB" b="1" dirty="0" smtClean="0">
                <a:solidFill>
                  <a:srgbClr val="FF0000"/>
                </a:solidFill>
                <a:latin typeface="Cambria" panose="02040503050406030204" pitchFamily="18" charset="0"/>
              </a:rPr>
              <a:t>6</a:t>
            </a:r>
            <a:endParaRPr lang="en-US" b="1" i="0" dirty="0">
              <a:solidFill>
                <a:srgbClr val="FF0000"/>
              </a:solidFill>
              <a:latin typeface="Cambria" panose="02040503050406030204" pitchFamily="18" charset="0"/>
            </a:endParaRPr>
          </a:p>
        </p:txBody>
      </p:sp>
      <p:sp>
        <p:nvSpPr>
          <p:cNvPr id="32" name="Text Box 20"/>
          <p:cNvSpPr txBox="1">
            <a:spLocks noChangeArrowheads="1"/>
          </p:cNvSpPr>
          <p:nvPr/>
        </p:nvSpPr>
        <p:spPr bwMode="auto">
          <a:xfrm>
            <a:off x="4991010" y="3714752"/>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US" b="1" i="0" dirty="0" smtClean="0">
                <a:solidFill>
                  <a:srgbClr val="FF0000"/>
                </a:solidFill>
                <a:latin typeface="Cambria" panose="02040503050406030204" pitchFamily="18" charset="0"/>
              </a:rPr>
              <a:t>5</a:t>
            </a:r>
            <a:endParaRPr lang="en-US" b="1" i="0" dirty="0">
              <a:solidFill>
                <a:srgbClr val="FF0000"/>
              </a:solidFill>
              <a:latin typeface="Cambria" panose="02040503050406030204" pitchFamily="18" charset="0"/>
            </a:endParaRPr>
          </a:p>
        </p:txBody>
      </p:sp>
      <p:sp>
        <p:nvSpPr>
          <p:cNvPr id="33" name="Text Box 20"/>
          <p:cNvSpPr txBox="1">
            <a:spLocks noChangeArrowheads="1"/>
          </p:cNvSpPr>
          <p:nvPr/>
        </p:nvSpPr>
        <p:spPr bwMode="auto">
          <a:xfrm>
            <a:off x="4205192" y="3714752"/>
            <a:ext cx="320922" cy="369332"/>
          </a:xfrm>
          <a:prstGeom prst="rect">
            <a:avLst/>
          </a:prstGeom>
          <a:solidFill>
            <a:srgbClr val="F4FAFA"/>
          </a:solidFill>
          <a:ln w="3175">
            <a:solidFill>
              <a:schemeClr val="tx1"/>
            </a:solidFill>
            <a:miter lim="800000"/>
            <a:headEnd/>
            <a:tailEnd/>
          </a:ln>
          <a:effectLst/>
        </p:spPr>
        <p:txBody>
          <a:bodyPr wrap="none">
            <a:spAutoFit/>
          </a:bodyPr>
          <a:lstStyle/>
          <a:p>
            <a:pPr algn="ctr"/>
            <a:r>
              <a:rPr lang="en-US" b="1" i="0" dirty="0" smtClean="0">
                <a:solidFill>
                  <a:srgbClr val="FF0000"/>
                </a:solidFill>
                <a:latin typeface="Cambria" panose="02040503050406030204" pitchFamily="18" charset="0"/>
              </a:rPr>
              <a:t>3</a:t>
            </a:r>
            <a:endParaRPr lang="en-US" b="1" i="0" dirty="0">
              <a:solidFill>
                <a:srgbClr val="FF0000"/>
              </a:solidFill>
              <a:latin typeface="Cambria" panose="02040503050406030204" pitchFamily="18" charset="0"/>
            </a:endParaRPr>
          </a:p>
        </p:txBody>
      </p:sp>
      <p:cxnSp>
        <p:nvCxnSpPr>
          <p:cNvPr id="35" name="Straight Arrow Connector 34"/>
          <p:cNvCxnSpPr>
            <a:stCxn id="25" idx="3"/>
            <a:endCxn id="32" idx="1"/>
          </p:cNvCxnSpPr>
          <p:nvPr/>
        </p:nvCxnSpPr>
        <p:spPr>
          <a:xfrm>
            <a:off x="2168660" y="3113600"/>
            <a:ext cx="2822350" cy="7858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3"/>
            <a:endCxn id="32" idx="1"/>
          </p:cNvCxnSpPr>
          <p:nvPr/>
        </p:nvCxnSpPr>
        <p:spPr>
          <a:xfrm flipV="1">
            <a:off x="2168660" y="3899418"/>
            <a:ext cx="2822350" cy="7143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8" idx="3"/>
            <a:endCxn id="33" idx="1"/>
          </p:cNvCxnSpPr>
          <p:nvPr/>
        </p:nvCxnSpPr>
        <p:spPr>
          <a:xfrm>
            <a:off x="2168660" y="3601524"/>
            <a:ext cx="2036532" cy="2978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9" idx="3"/>
            <a:endCxn id="33" idx="1"/>
          </p:cNvCxnSpPr>
          <p:nvPr/>
        </p:nvCxnSpPr>
        <p:spPr>
          <a:xfrm flipV="1">
            <a:off x="2168660" y="3899418"/>
            <a:ext cx="2036532"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Curved Up Arrow 46"/>
          <p:cNvSpPr/>
          <p:nvPr/>
        </p:nvSpPr>
        <p:spPr>
          <a:xfrm rot="8943211">
            <a:off x="4332331" y="1607996"/>
            <a:ext cx="1711475" cy="653002"/>
          </a:xfrm>
          <a:prstGeom prst="curvedUpArrow">
            <a:avLst>
              <a:gd name="adj1" fmla="val 25000"/>
              <a:gd name="adj2" fmla="val 153054"/>
              <a:gd name="adj3" fmla="val 25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latin typeface="Cambria" panose="02040503050406030204" pitchFamily="18" charset="0"/>
            </a:endParaRPr>
          </a:p>
        </p:txBody>
      </p:sp>
      <p:sp>
        <p:nvSpPr>
          <p:cNvPr id="46" name="TextBox 45"/>
          <p:cNvSpPr txBox="1"/>
          <p:nvPr/>
        </p:nvSpPr>
        <p:spPr>
          <a:xfrm flipH="1">
            <a:off x="5643570" y="1071546"/>
            <a:ext cx="324891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latin typeface="Cambria" panose="02040503050406030204" pitchFamily="18" charset="0"/>
              </a:rPr>
              <a:t>Observe:</a:t>
            </a:r>
          </a:p>
          <a:p>
            <a:r>
              <a:rPr lang="en-US" sz="2400" b="1" dirty="0" smtClean="0">
                <a:solidFill>
                  <a:srgbClr val="FF0000"/>
                </a:solidFill>
                <a:latin typeface="Cambria" panose="02040503050406030204" pitchFamily="18" charset="0"/>
              </a:rPr>
              <a:t>(</a:t>
            </a:r>
            <a:r>
              <a:rPr lang="en-US" sz="2400" b="1" i="1" dirty="0" smtClean="0">
                <a:solidFill>
                  <a:srgbClr val="FF0000"/>
                </a:solidFill>
                <a:latin typeface="Cambria" panose="02040503050406030204" pitchFamily="18" charset="0"/>
              </a:rPr>
              <a:t>p</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r>
              <a:rPr lang="en-US" sz="2400" b="1" dirty="0" smtClean="0">
                <a:solidFill>
                  <a:srgbClr val="FF0000"/>
                </a:solidFill>
                <a:latin typeface="Cambria" panose="02040503050406030204" pitchFamily="18" charset="0"/>
              </a:rPr>
              <a:t>)</a:t>
            </a:r>
            <a:r>
              <a:rPr lang="en-US" sz="2400" b="1" baseline="30000" dirty="0" smtClean="0">
                <a:solidFill>
                  <a:srgbClr val="FF0000"/>
                </a:solidFill>
                <a:latin typeface="Cambria" panose="02040503050406030204" pitchFamily="18" charset="0"/>
              </a:rPr>
              <a:t>2</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p</a:t>
            </a:r>
            <a:r>
              <a:rPr lang="en-US" sz="2400" b="1" baseline="30000" dirty="0" smtClean="0">
                <a:solidFill>
                  <a:srgbClr val="FF0000"/>
                </a:solidFill>
                <a:latin typeface="Cambria" panose="02040503050406030204" pitchFamily="18" charset="0"/>
              </a:rPr>
              <a:t>2</a:t>
            </a:r>
            <a:r>
              <a:rPr lang="en-US" sz="2400" b="1" dirty="0" smtClean="0">
                <a:solidFill>
                  <a:srgbClr val="FF0000"/>
                </a:solidFill>
                <a:latin typeface="Cambria" panose="02040503050406030204" pitchFamily="18" charset="0"/>
              </a:rPr>
              <a:t> - 2</a:t>
            </a:r>
            <a:r>
              <a:rPr lang="en-US" sz="2400" b="1" i="1" dirty="0" smtClean="0">
                <a:solidFill>
                  <a:srgbClr val="FF0000"/>
                </a:solidFill>
                <a:latin typeface="Cambria" panose="02040503050406030204" pitchFamily="18" charset="0"/>
              </a:rPr>
              <a:t>px</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r>
              <a:rPr lang="en-US" sz="2400" b="1" baseline="30000" dirty="0" smtClean="0">
                <a:solidFill>
                  <a:srgbClr val="FF0000"/>
                </a:solidFill>
                <a:latin typeface="Cambria" panose="02040503050406030204" pitchFamily="18" charset="0"/>
              </a:rPr>
              <a:t>2</a:t>
            </a:r>
          </a:p>
          <a:p>
            <a:r>
              <a:rPr lang="en-US" sz="2400" b="1" dirty="0" smtClean="0">
                <a:solidFill>
                  <a:srgbClr val="FF0000"/>
                </a:solidFill>
                <a:latin typeface="Cambria" panose="02040503050406030204" pitchFamily="18" charset="0"/>
              </a:rPr>
              <a:t>           </a:t>
            </a:r>
            <a:r>
              <a:rPr lang="pl-PL" sz="2400" b="1" dirty="0" smtClean="0">
                <a:solidFill>
                  <a:srgbClr val="FF0000"/>
                </a:solidFill>
                <a:latin typeface="Cambria" panose="02040503050406030204" pitchFamily="18" charset="0"/>
              </a:rPr>
              <a:t>  </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r>
              <a:rPr lang="en-US" sz="2400" b="1" baseline="30000" dirty="0" smtClean="0">
                <a:solidFill>
                  <a:srgbClr val="FF0000"/>
                </a:solidFill>
                <a:latin typeface="Cambria" panose="02040503050406030204" pitchFamily="18" charset="0"/>
              </a:rPr>
              <a:t>2</a:t>
            </a:r>
            <a:r>
              <a:rPr lang="en-US" sz="2400" b="1" dirty="0" smtClean="0">
                <a:solidFill>
                  <a:srgbClr val="FF0000"/>
                </a:solidFill>
                <a:latin typeface="Cambria" panose="02040503050406030204" pitchFamily="18" charset="0"/>
              </a:rPr>
              <a:t> mod </a:t>
            </a:r>
            <a:r>
              <a:rPr lang="en-US" sz="2400" b="1" i="1" dirty="0" smtClean="0">
                <a:solidFill>
                  <a:srgbClr val="FF0000"/>
                </a:solidFill>
                <a:latin typeface="Cambria" panose="02040503050406030204" pitchFamily="18" charset="0"/>
              </a:rPr>
              <a:t>p</a:t>
            </a:r>
            <a:endParaRPr lang="en-US" sz="2400" b="1" i="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88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88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88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88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88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88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88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88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88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88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88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88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88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88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88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88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88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88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88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48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animBg="1"/>
      <p:bldP spid="248837" grpId="0" animBg="1"/>
      <p:bldP spid="248844" grpId="0" animBg="1"/>
      <p:bldP spid="248845" grpId="0" animBg="1"/>
      <p:bldP spid="248846" grpId="0" animBg="1"/>
      <p:bldP spid="248847" grpId="0" animBg="1"/>
      <p:bldP spid="248848" grpId="0" animBg="1"/>
      <p:bldP spid="248849" grpId="0" animBg="1"/>
      <p:bldP spid="248850" grpId="0" animBg="1"/>
      <p:bldP spid="248857" grpId="0"/>
      <p:bldP spid="248860" grpId="0"/>
      <p:bldP spid="248861" grpId="0" animBg="1"/>
      <p:bldP spid="248852" grpId="0" animBg="1"/>
      <p:bldP spid="248851" grpId="0" animBg="1"/>
      <p:bldP spid="248868" grpId="0"/>
      <p:bldP spid="25" grpId="0" animBg="1"/>
      <p:bldP spid="27" grpId="0" animBg="1"/>
      <p:bldP spid="28" grpId="0" animBg="1"/>
      <p:bldP spid="29" grpId="0" animBg="1"/>
      <p:bldP spid="32" grpId="1" animBg="1"/>
      <p:bldP spid="33" grpId="1" animBg="1"/>
      <p:bldP spid="47" grpId="0" animBg="1"/>
      <p:bldP spid="4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070598"/>
            <a:ext cx="2133600" cy="365125"/>
          </a:xfrm>
        </p:spPr>
        <p:txBody>
          <a:bodyPr/>
          <a:lstStyle/>
          <a:p>
            <a:fld id="{F6661F6D-1C7A-4098-AC95-11CCA1D568D9}" type="slidenum">
              <a:rPr lang="it-IT"/>
              <a:pPr/>
              <a:t>69</a:t>
            </a:fld>
            <a:endParaRPr lang="it-IT" dirty="0"/>
          </a:p>
        </p:txBody>
      </p:sp>
      <p:sp>
        <p:nvSpPr>
          <p:cNvPr id="267266" name="Rectangle 2"/>
          <p:cNvSpPr>
            <a:spLocks noGrp="1" noChangeArrowheads="1"/>
          </p:cNvSpPr>
          <p:nvPr>
            <p:ph type="title"/>
          </p:nvPr>
        </p:nvSpPr>
        <p:spPr>
          <a:xfrm>
            <a:off x="500034" y="214290"/>
            <a:ext cx="8229600" cy="1143000"/>
          </a:xfrm>
        </p:spPr>
        <p:txBody>
          <a:bodyPr>
            <a:normAutofit fontScale="90000"/>
          </a:bodyPr>
          <a:lstStyle/>
          <a:p>
            <a:pPr algn="l"/>
            <a:r>
              <a:rPr lang="en-GB" dirty="0" smtClean="0"/>
              <a:t>A proof that</a:t>
            </a:r>
            <a:r>
              <a:rPr lang="pl-PL" dirty="0" smtClean="0"/>
              <a:t> </a:t>
            </a:r>
            <a:r>
              <a:rPr lang="en-GB" b="1" dirty="0">
                <a:solidFill>
                  <a:srgbClr val="FF0000"/>
                </a:solidFill>
              </a:rPr>
              <a:t>|</a:t>
            </a:r>
            <a:r>
              <a:rPr lang="en-GB" b="1" dirty="0" err="1">
                <a:solidFill>
                  <a:srgbClr val="FF0000"/>
                </a:solidFill>
              </a:rPr>
              <a:t>QR</a:t>
            </a:r>
            <a:r>
              <a:rPr lang="en-GB" b="1" i="1" baseline="-25000" dirty="0" err="1">
                <a:solidFill>
                  <a:srgbClr val="FF0000"/>
                </a:solidFill>
              </a:rPr>
              <a:t>p</a:t>
            </a:r>
            <a:r>
              <a:rPr lang="en-GB" b="1" dirty="0">
                <a:solidFill>
                  <a:srgbClr val="FF0000"/>
                </a:solidFill>
              </a:rPr>
              <a:t>| </a:t>
            </a:r>
            <a:r>
              <a:rPr lang="pl-PL" b="1" dirty="0" smtClean="0">
                <a:solidFill>
                  <a:srgbClr val="FF0000"/>
                </a:solidFill>
              </a:rPr>
              <a:t>= </a:t>
            </a:r>
            <a:r>
              <a:rPr lang="en-GB" b="1" dirty="0" smtClean="0">
                <a:solidFill>
                  <a:srgbClr val="FF0000"/>
                </a:solidFill>
              </a:rPr>
              <a:t>(</a:t>
            </a:r>
            <a:r>
              <a:rPr lang="en-GB" b="1" i="1" dirty="0">
                <a:solidFill>
                  <a:srgbClr val="FF0000"/>
                </a:solidFill>
              </a:rPr>
              <a:t>p</a:t>
            </a:r>
            <a:r>
              <a:rPr lang="en-GB" b="1" dirty="0">
                <a:solidFill>
                  <a:srgbClr val="FF0000"/>
                </a:solidFill>
              </a:rPr>
              <a:t> - 1) / 2</a:t>
            </a:r>
            <a:r>
              <a:rPr lang="en-US" b="1" dirty="0">
                <a:solidFill>
                  <a:srgbClr val="FF0000"/>
                </a:solidFill>
              </a:rPr>
              <a:t/>
            </a:r>
            <a:br>
              <a:rPr lang="en-US" b="1" dirty="0">
                <a:solidFill>
                  <a:srgbClr val="FF0000"/>
                </a:solidFill>
              </a:rPr>
            </a:b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395536" y="4343400"/>
                <a:ext cx="8286558" cy="2106154"/>
              </a:xfrm>
              <a:prstGeom prst="rect">
                <a:avLst/>
              </a:prstGeom>
              <a:solidFill>
                <a:schemeClr val="bg1"/>
              </a:solidFill>
              <a:effectLst>
                <a:glow rad="228600">
                  <a:schemeClr val="accent5">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3200" b="1" dirty="0" smtClean="0">
                    <a:solidFill>
                      <a:srgbClr val="0070C0"/>
                    </a:solidFill>
                    <a:latin typeface="Cambria" panose="02040503050406030204" pitchFamily="18" charset="0"/>
                  </a:rPr>
                  <a:t>Proof</a:t>
                </a:r>
                <a:endParaRPr lang="en-US" sz="3200" b="1" dirty="0" smtClean="0">
                  <a:solidFill>
                    <a:srgbClr val="0070C0"/>
                  </a:solidFill>
                  <a:latin typeface="Cambria" panose="02040503050406030204" pitchFamily="18" charset="0"/>
                </a:endParaRPr>
              </a:p>
              <a:p>
                <a:r>
                  <a:rPr lang="en-US" sz="3200" dirty="0" smtClean="0">
                    <a:latin typeface="Cambria" panose="02040503050406030204" pitchFamily="18" charset="0"/>
                  </a:rPr>
                  <a:t>Every element </a:t>
                </a:r>
                <a14:m>
                  <m:oMath xmlns:m="http://schemas.openxmlformats.org/officeDocument/2006/math">
                    <m:sSubSup>
                      <m:sSubSupPr>
                        <m:ctrlPr>
                          <a:rPr lang="pl-PL" sz="3200" b="1" i="1">
                            <a:solidFill>
                              <a:srgbClr val="FF0000"/>
                            </a:solidFill>
                            <a:latin typeface="Cambria Math" panose="02040503050406030204" pitchFamily="18" charset="0"/>
                          </a:rPr>
                        </m:ctrlPr>
                      </m:sSubSupPr>
                      <m:e>
                        <m:r>
                          <a:rPr lang="pl-PL" sz="3200" b="1" i="1" smtClean="0">
                            <a:solidFill>
                              <a:srgbClr val="FF0000"/>
                            </a:solidFill>
                            <a:latin typeface="Cambria Math" panose="02040503050406030204" pitchFamily="18" charset="0"/>
                          </a:rPr>
                          <m:t>𝒙</m:t>
                        </m:r>
                        <m:r>
                          <a:rPr lang="pl-PL" sz="3200" b="1" i="1" smtClean="0">
                            <a:solidFill>
                              <a:srgbClr val="FF0000"/>
                            </a:solidFill>
                            <a:latin typeface="Cambria Math" panose="02040503050406030204" pitchFamily="18" charset="0"/>
                          </a:rPr>
                          <m:t>∈</m:t>
                        </m:r>
                        <m:r>
                          <a:rPr lang="pl-PL" sz="3200" b="1" i="1">
                            <a:solidFill>
                              <a:srgbClr val="FF0000"/>
                            </a:solidFill>
                            <a:latin typeface="Cambria Math" panose="02040503050406030204" pitchFamily="18" charset="0"/>
                          </a:rPr>
                          <m:t>𝒁</m:t>
                        </m:r>
                      </m:e>
                      <m:sub>
                        <m:r>
                          <a:rPr lang="pl-PL" sz="3200" b="1" i="1">
                            <a:solidFill>
                              <a:srgbClr val="FF0000"/>
                            </a:solidFill>
                            <a:latin typeface="Cambria Math" panose="02040503050406030204" pitchFamily="18" charset="0"/>
                          </a:rPr>
                          <m:t>𝒑</m:t>
                        </m:r>
                      </m:sub>
                      <m:sup>
                        <m:r>
                          <a:rPr lang="pl-PL" sz="3200" b="1" i="1">
                            <a:solidFill>
                              <a:srgbClr val="FF0000"/>
                            </a:solidFill>
                            <a:latin typeface="Cambria Math" panose="02040503050406030204" pitchFamily="18" charset="0"/>
                          </a:rPr>
                          <m:t>∗</m:t>
                        </m:r>
                      </m:sup>
                    </m:sSubSup>
                  </m:oMath>
                </a14:m>
                <a:r>
                  <a:rPr lang="en-US" sz="3200" b="1" dirty="0" smtClean="0">
                    <a:solidFill>
                      <a:srgbClr val="C00000"/>
                    </a:solidFill>
                    <a:latin typeface="Arial"/>
                    <a:cs typeface="Arial"/>
                  </a:rPr>
                  <a:t> </a:t>
                </a:r>
                <a:r>
                  <a:rPr lang="en-US" sz="3200" dirty="0" smtClean="0">
                    <a:latin typeface="Cambria" panose="02040503050406030204" pitchFamily="18" charset="0"/>
                  </a:rPr>
                  <a:t>is equal to </a:t>
                </a:r>
                <a:r>
                  <a:rPr lang="en-US" sz="3200" b="1" i="1" dirty="0" err="1" smtClean="0">
                    <a:solidFill>
                      <a:srgbClr val="FF0000"/>
                    </a:solidFill>
                    <a:latin typeface="Cambria" panose="02040503050406030204" pitchFamily="18" charset="0"/>
                  </a:rPr>
                  <a:t>g</a:t>
                </a:r>
                <a:r>
                  <a:rPr lang="en-US" sz="3200" b="1" i="1" baseline="30000" dirty="0" err="1" smtClean="0">
                    <a:solidFill>
                      <a:srgbClr val="FF0000"/>
                    </a:solidFill>
                    <a:latin typeface="Cambria" panose="02040503050406030204" pitchFamily="18" charset="0"/>
                  </a:rPr>
                  <a:t>i</a:t>
                </a:r>
                <a:r>
                  <a:rPr lang="en-US" sz="3200" b="1" i="1" dirty="0" smtClean="0">
                    <a:solidFill>
                      <a:srgbClr val="FF0000"/>
                    </a:solidFill>
                    <a:latin typeface="Cambria" panose="02040503050406030204" pitchFamily="18" charset="0"/>
                  </a:rPr>
                  <a:t> </a:t>
                </a:r>
                <a:r>
                  <a:rPr lang="en-US" sz="3200" dirty="0" smtClean="0">
                    <a:latin typeface="Cambria" panose="02040503050406030204" pitchFamily="18" charset="0"/>
                  </a:rPr>
                  <a:t>for some </a:t>
                </a:r>
                <a:r>
                  <a:rPr lang="en-US" sz="3200" b="1" i="1" dirty="0" err="1" smtClean="0">
                    <a:solidFill>
                      <a:srgbClr val="FF0000"/>
                    </a:solidFill>
                    <a:latin typeface="Cambria" panose="02040503050406030204" pitchFamily="18" charset="0"/>
                  </a:rPr>
                  <a:t>i</a:t>
                </a:r>
                <a:r>
                  <a:rPr lang="en-US" sz="3200" dirty="0" smtClean="0">
                    <a:latin typeface="Cambria" panose="02040503050406030204" pitchFamily="18" charset="0"/>
                  </a:rPr>
                  <a:t>.</a:t>
                </a:r>
              </a:p>
              <a:p>
                <a:endParaRPr lang="en-US" sz="3200" dirty="0">
                  <a:latin typeface="Cambria" panose="02040503050406030204" pitchFamily="18" charset="0"/>
                </a:endParaRPr>
              </a:p>
              <a:p>
                <a:r>
                  <a:rPr lang="en-US" sz="3200" dirty="0" smtClean="0">
                    <a:latin typeface="Cambria" panose="02040503050406030204" pitchFamily="18" charset="0"/>
                  </a:rPr>
                  <a:t>Hence </a:t>
                </a:r>
                <a:r>
                  <a:rPr lang="en-US" sz="3200" b="1" i="1" dirty="0" smtClean="0">
                    <a:solidFill>
                      <a:srgbClr val="FF0000"/>
                    </a:solidFill>
                    <a:latin typeface="Cambria" panose="02040503050406030204" pitchFamily="18" charset="0"/>
                  </a:rPr>
                  <a:t>x</a:t>
                </a:r>
                <a:r>
                  <a:rPr lang="en-US" sz="3200" b="1" baseline="30000" dirty="0" smtClean="0">
                    <a:solidFill>
                      <a:srgbClr val="FF0000"/>
                    </a:solidFill>
                    <a:latin typeface="Cambria" panose="02040503050406030204" pitchFamily="18" charset="0"/>
                  </a:rPr>
                  <a:t>2</a:t>
                </a:r>
                <a:r>
                  <a:rPr lang="en-US" sz="3200" b="1" dirty="0" smtClean="0">
                    <a:solidFill>
                      <a:srgbClr val="FF0000"/>
                    </a:solidFill>
                    <a:latin typeface="Cambria" panose="02040503050406030204" pitchFamily="18" charset="0"/>
                  </a:rPr>
                  <a:t> = </a:t>
                </a:r>
                <a:r>
                  <a:rPr lang="en-US" sz="3200" b="1" i="1" dirty="0" smtClean="0">
                    <a:solidFill>
                      <a:srgbClr val="FF0000"/>
                    </a:solidFill>
                    <a:latin typeface="Cambria" panose="02040503050406030204" pitchFamily="18" charset="0"/>
                  </a:rPr>
                  <a:t>g</a:t>
                </a:r>
                <a:r>
                  <a:rPr lang="en-US" sz="3200" b="1" baseline="30000" dirty="0" smtClean="0">
                    <a:solidFill>
                      <a:srgbClr val="FF0000"/>
                    </a:solidFill>
                    <a:latin typeface="Cambria" panose="02040503050406030204" pitchFamily="18" charset="0"/>
                  </a:rPr>
                  <a:t>2</a:t>
                </a:r>
                <a:r>
                  <a:rPr lang="en-US" sz="3200" b="1" i="1" baseline="30000" dirty="0" smtClean="0">
                    <a:solidFill>
                      <a:srgbClr val="FF0000"/>
                    </a:solidFill>
                    <a:latin typeface="Cambria" panose="02040503050406030204" pitchFamily="18" charset="0"/>
                  </a:rPr>
                  <a:t>i </a:t>
                </a:r>
                <a:r>
                  <a:rPr lang="en-US" sz="3200" b="1" baseline="30000" dirty="0" smtClean="0">
                    <a:solidFill>
                      <a:srgbClr val="FF0000"/>
                    </a:solidFill>
                    <a:latin typeface="Cambria" panose="02040503050406030204" pitchFamily="18" charset="0"/>
                  </a:rPr>
                  <a:t>mod (</a:t>
                </a:r>
                <a:r>
                  <a:rPr lang="en-US" sz="3200" b="1" i="1" baseline="30000" dirty="0" smtClean="0">
                    <a:solidFill>
                      <a:srgbClr val="FF0000"/>
                    </a:solidFill>
                    <a:latin typeface="Cambria" panose="02040503050406030204" pitchFamily="18" charset="0"/>
                  </a:rPr>
                  <a:t>p</a:t>
                </a:r>
                <a:r>
                  <a:rPr lang="en-US" sz="3200" b="1" baseline="30000" dirty="0" smtClean="0">
                    <a:solidFill>
                      <a:srgbClr val="FF0000"/>
                    </a:solidFill>
                    <a:latin typeface="Cambria" panose="02040503050406030204" pitchFamily="18" charset="0"/>
                  </a:rPr>
                  <a:t>-1)  </a:t>
                </a:r>
                <a:r>
                  <a:rPr lang="en-US" sz="3200" b="1" dirty="0" smtClean="0">
                    <a:solidFill>
                      <a:srgbClr val="FF0000"/>
                    </a:solidFill>
                    <a:latin typeface="Cambria" panose="02040503050406030204" pitchFamily="18" charset="0"/>
                  </a:rPr>
                  <a:t>= </a:t>
                </a:r>
                <a:r>
                  <a:rPr lang="en-US" sz="3200" b="1" i="1" dirty="0" err="1" smtClean="0">
                    <a:solidFill>
                      <a:srgbClr val="FF0000"/>
                    </a:solidFill>
                    <a:latin typeface="Cambria" panose="02040503050406030204" pitchFamily="18" charset="0"/>
                  </a:rPr>
                  <a:t>g</a:t>
                </a:r>
                <a:r>
                  <a:rPr lang="en-US" sz="3200" b="1" i="1" baseline="30000" dirty="0" err="1" smtClean="0">
                    <a:solidFill>
                      <a:srgbClr val="FF0000"/>
                    </a:solidFill>
                    <a:latin typeface="Cambria" panose="02040503050406030204" pitchFamily="18" charset="0"/>
                  </a:rPr>
                  <a:t>j</a:t>
                </a:r>
                <a:r>
                  <a:rPr lang="en-US" sz="3200" dirty="0" smtClean="0">
                    <a:latin typeface="Cambria" panose="02040503050406030204" pitchFamily="18" charset="0"/>
                  </a:rPr>
                  <a:t>, where </a:t>
                </a:r>
                <a:r>
                  <a:rPr lang="en-US" sz="3200" b="1" i="1" dirty="0" smtClean="0">
                    <a:solidFill>
                      <a:srgbClr val="FF0000"/>
                    </a:solidFill>
                    <a:latin typeface="Cambria" panose="02040503050406030204" pitchFamily="18" charset="0"/>
                  </a:rPr>
                  <a:t>j</a:t>
                </a:r>
                <a:r>
                  <a:rPr lang="en-US" sz="3200" dirty="0" smtClean="0">
                    <a:latin typeface="Cambria" panose="02040503050406030204" pitchFamily="18" charset="0"/>
                  </a:rPr>
                  <a:t> is even.</a:t>
                </a:r>
                <a:endParaRPr lang="en-US" sz="3200" baseline="30000" dirty="0" smtClean="0">
                  <a:latin typeface="Cambria"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95536" y="4343400"/>
                <a:ext cx="8286558" cy="2106154"/>
              </a:xfrm>
              <a:prstGeom prst="rect">
                <a:avLst/>
              </a:prstGeom>
              <a:blipFill>
                <a:blip r:embed="rId6"/>
                <a:stretch>
                  <a:fillRect/>
                </a:stretch>
              </a:blipFill>
              <a:effectLst>
                <a:glow rad="228600">
                  <a:schemeClr val="accent5">
                    <a:satMod val="175000"/>
                    <a:alpha val="40000"/>
                  </a:schemeClr>
                </a:glow>
                <a:outerShdw blurRad="40000" dist="20000" dir="5400000" rotWithShape="0">
                  <a:srgbClr val="000000">
                    <a:alpha val="38000"/>
                  </a:srgbClr>
                </a:outerShdw>
              </a:effectLst>
            </p:spPr>
            <p:txBody>
              <a:bodyPr/>
              <a:lstStyle/>
              <a:p>
                <a:r>
                  <a:rPr lang="pl-PL">
                    <a:noFill/>
                  </a:rPr>
                  <a:t> </a:t>
                </a:r>
              </a:p>
            </p:txBody>
          </p:sp>
        </mc:Fallback>
      </mc:AlternateContent>
      <p:sp>
        <p:nvSpPr>
          <p:cNvPr id="12" name="Rectangle 11"/>
          <p:cNvSpPr/>
          <p:nvPr/>
        </p:nvSpPr>
        <p:spPr>
          <a:xfrm>
            <a:off x="3419872" y="1573689"/>
            <a:ext cx="2946628" cy="48628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80000"/>
              </a:lnSpc>
              <a:buFontTx/>
              <a:buNone/>
            </a:pPr>
            <a:r>
              <a:rPr lang="en-GB" sz="3200" b="1" u="sng" dirty="0" smtClean="0">
                <a:solidFill>
                  <a:srgbClr val="0070C0"/>
                </a:solidFill>
                <a:latin typeface="Cambria" panose="02040503050406030204" pitchFamily="18" charset="0"/>
              </a:rPr>
              <a:t>Observation</a:t>
            </a:r>
            <a:endParaRPr lang="pl-PL" sz="3200" b="1" u="sng" dirty="0" smtClean="0">
              <a:solidFill>
                <a:srgbClr val="0070C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395536" y="2359406"/>
                <a:ext cx="8319868" cy="1703415"/>
              </a:xfrm>
              <a:prstGeom prst="rect">
                <a:avLst/>
              </a:prstGeom>
              <a:solidFill>
                <a:schemeClr val="bg1"/>
              </a:solidFill>
              <a:effectLst>
                <a:glow rad="2286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80000"/>
                  </a:lnSpc>
                  <a:buFontTx/>
                  <a:buNone/>
                </a:pPr>
                <a:r>
                  <a:rPr lang="en-GB" sz="3200" dirty="0" smtClean="0">
                    <a:latin typeface="Cambria" panose="02040503050406030204" pitchFamily="18" charset="0"/>
                  </a:rPr>
                  <a:t>Let </a:t>
                </a:r>
                <a:r>
                  <a:rPr lang="en-GB" sz="3200" b="1" i="1" dirty="0" smtClean="0">
                    <a:solidFill>
                      <a:srgbClr val="FF0000"/>
                    </a:solidFill>
                    <a:latin typeface="Cambria" panose="02040503050406030204" pitchFamily="18" charset="0"/>
                  </a:rPr>
                  <a:t>g</a:t>
                </a:r>
                <a:r>
                  <a:rPr lang="en-GB" sz="3200" dirty="0" smtClean="0">
                    <a:latin typeface="Cambria" panose="02040503050406030204" pitchFamily="18" charset="0"/>
                  </a:rPr>
                  <a:t> be a generator of </a:t>
                </a:r>
                <a14:m>
                  <m:oMath xmlns:m="http://schemas.openxmlformats.org/officeDocument/2006/math">
                    <m:sSubSup>
                      <m:sSubSupPr>
                        <m:ctrlPr>
                          <a:rPr lang="pl-PL" sz="3200" b="1" i="1">
                            <a:solidFill>
                              <a:srgbClr val="FF0000"/>
                            </a:solidFill>
                            <a:latin typeface="Cambria Math" panose="02040503050406030204" pitchFamily="18" charset="0"/>
                          </a:rPr>
                        </m:ctrlPr>
                      </m:sSubSupPr>
                      <m:e>
                        <m:r>
                          <a:rPr lang="pl-PL" sz="3200" b="1" i="1">
                            <a:solidFill>
                              <a:srgbClr val="FF0000"/>
                            </a:solidFill>
                            <a:latin typeface="Cambria Math" panose="02040503050406030204" pitchFamily="18" charset="0"/>
                          </a:rPr>
                          <m:t>𝒁</m:t>
                        </m:r>
                      </m:e>
                      <m:sub>
                        <m:r>
                          <a:rPr lang="pl-PL" sz="3200" b="1" i="1">
                            <a:solidFill>
                              <a:srgbClr val="FF0000"/>
                            </a:solidFill>
                            <a:latin typeface="Cambria Math" panose="02040503050406030204" pitchFamily="18" charset="0"/>
                          </a:rPr>
                          <m:t>𝒑</m:t>
                        </m:r>
                      </m:sub>
                      <m:sup>
                        <m:r>
                          <a:rPr lang="pl-PL" sz="3200" b="1" i="1">
                            <a:solidFill>
                              <a:srgbClr val="FF0000"/>
                            </a:solidFill>
                            <a:latin typeface="Cambria Math" panose="02040503050406030204" pitchFamily="18" charset="0"/>
                          </a:rPr>
                          <m:t>∗</m:t>
                        </m:r>
                      </m:sup>
                    </m:sSubSup>
                  </m:oMath>
                </a14:m>
                <a:r>
                  <a:rPr lang="en-GB" sz="3200" dirty="0" smtClean="0">
                    <a:latin typeface="Cambria" panose="02040503050406030204" pitchFamily="18" charset="0"/>
                  </a:rPr>
                  <a:t>.</a:t>
                </a:r>
              </a:p>
              <a:p>
                <a:pPr>
                  <a:lnSpc>
                    <a:spcPct val="80000"/>
                  </a:lnSpc>
                  <a:buFontTx/>
                  <a:buNone/>
                </a:pPr>
                <a:endParaRPr lang="en-GB" sz="3200" dirty="0" smtClean="0">
                  <a:latin typeface="Cambria" panose="02040503050406030204" pitchFamily="18" charset="0"/>
                </a:endParaRPr>
              </a:p>
              <a:p>
                <a:pPr>
                  <a:lnSpc>
                    <a:spcPct val="80000"/>
                  </a:lnSpc>
                  <a:buFontTx/>
                  <a:buNone/>
                </a:pPr>
                <a:r>
                  <a:rPr lang="en-GB" sz="3200" dirty="0" smtClean="0">
                    <a:latin typeface="Cambria" panose="02040503050406030204" pitchFamily="18" charset="0"/>
                  </a:rPr>
                  <a:t>Then </a:t>
                </a:r>
                <a:r>
                  <a:rPr lang="en-GB" sz="3200" b="1" dirty="0" err="1" smtClean="0">
                    <a:solidFill>
                      <a:srgbClr val="FF0000"/>
                    </a:solidFill>
                    <a:latin typeface="Cambria" panose="02040503050406030204" pitchFamily="18" charset="0"/>
                  </a:rPr>
                  <a:t>QR</a:t>
                </a:r>
                <a:r>
                  <a:rPr lang="en-GB" sz="3200" b="1" i="1" baseline="-25000" dirty="0" err="1" smtClean="0">
                    <a:solidFill>
                      <a:srgbClr val="FF0000"/>
                    </a:solidFill>
                    <a:latin typeface="Cambria" panose="02040503050406030204" pitchFamily="18" charset="0"/>
                  </a:rPr>
                  <a:t>p</a:t>
                </a:r>
                <a:r>
                  <a:rPr lang="pl-PL" sz="3200" b="1" baseline="-25000" dirty="0" smtClean="0">
                    <a:solidFill>
                      <a:srgbClr val="FF0000"/>
                    </a:solidFill>
                    <a:latin typeface="Cambria" panose="02040503050406030204" pitchFamily="18" charset="0"/>
                  </a:rPr>
                  <a:t> </a:t>
                </a:r>
                <a:r>
                  <a:rPr lang="it-IT" sz="3200" b="1" dirty="0" smtClean="0">
                    <a:solidFill>
                      <a:srgbClr val="FF0000"/>
                    </a:solidFill>
                    <a:latin typeface="Cambria" panose="02040503050406030204" pitchFamily="18" charset="0"/>
                  </a:rPr>
                  <a:t>=</a:t>
                </a:r>
                <a:r>
                  <a:rPr lang="pl-PL" sz="3200" b="1" dirty="0" smtClean="0">
                    <a:solidFill>
                      <a:srgbClr val="FF0000"/>
                    </a:solidFill>
                    <a:latin typeface="Cambria" panose="02040503050406030204" pitchFamily="18" charset="0"/>
                  </a:rPr>
                  <a:t>{</a:t>
                </a:r>
                <a:r>
                  <a:rPr lang="en-GB" sz="3200" b="1" i="1" dirty="0" smtClean="0">
                    <a:solidFill>
                      <a:srgbClr val="FF0000"/>
                    </a:solidFill>
                    <a:latin typeface="Cambria" panose="02040503050406030204" pitchFamily="18" charset="0"/>
                  </a:rPr>
                  <a:t>g</a:t>
                </a:r>
                <a:r>
                  <a:rPr lang="en-GB" sz="3200" b="1" baseline="30000" dirty="0" smtClean="0">
                    <a:solidFill>
                      <a:srgbClr val="FF0000"/>
                    </a:solidFill>
                    <a:latin typeface="Cambria" panose="02040503050406030204" pitchFamily="18" charset="0"/>
                  </a:rPr>
                  <a:t>2</a:t>
                </a:r>
                <a:r>
                  <a:rPr lang="en-GB" sz="3200" b="1" dirty="0" smtClean="0">
                    <a:solidFill>
                      <a:srgbClr val="FF0000"/>
                    </a:solidFill>
                    <a:latin typeface="Cambria" panose="02040503050406030204" pitchFamily="18" charset="0"/>
                  </a:rPr>
                  <a:t>,</a:t>
                </a:r>
                <a:r>
                  <a:rPr lang="en-GB" sz="3200" b="1" i="1" dirty="0" smtClean="0">
                    <a:solidFill>
                      <a:srgbClr val="FF0000"/>
                    </a:solidFill>
                    <a:latin typeface="Cambria" panose="02040503050406030204" pitchFamily="18" charset="0"/>
                  </a:rPr>
                  <a:t>g</a:t>
                </a:r>
                <a:r>
                  <a:rPr lang="en-GB" sz="3200" b="1" baseline="30000" dirty="0" smtClean="0">
                    <a:solidFill>
                      <a:srgbClr val="FF0000"/>
                    </a:solidFill>
                    <a:latin typeface="Cambria" panose="02040503050406030204" pitchFamily="18" charset="0"/>
                  </a:rPr>
                  <a:t>4</a:t>
                </a:r>
                <a:r>
                  <a:rPr lang="en-GB" sz="3200" b="1" dirty="0" smtClean="0">
                    <a:solidFill>
                      <a:srgbClr val="FF0000"/>
                    </a:solidFill>
                    <a:latin typeface="Cambria" panose="02040503050406030204" pitchFamily="18" charset="0"/>
                  </a:rPr>
                  <a:t>,...,</a:t>
                </a:r>
                <a:r>
                  <a:rPr lang="en-GB" sz="3200" b="1" i="1" dirty="0" smtClean="0">
                    <a:solidFill>
                      <a:srgbClr val="FF0000"/>
                    </a:solidFill>
                    <a:latin typeface="Cambria" panose="02040503050406030204" pitchFamily="18" charset="0"/>
                  </a:rPr>
                  <a:t>g</a:t>
                </a:r>
                <a:r>
                  <a:rPr lang="en-GB" sz="3200" b="1" i="1" baseline="30000" dirty="0" smtClean="0">
                    <a:solidFill>
                      <a:srgbClr val="FF0000"/>
                    </a:solidFill>
                    <a:latin typeface="Cambria" panose="02040503050406030204" pitchFamily="18" charset="0"/>
                  </a:rPr>
                  <a:t>p</a:t>
                </a:r>
                <a:r>
                  <a:rPr lang="en-GB" sz="3200" b="1" baseline="30000" dirty="0" smtClean="0">
                    <a:solidFill>
                      <a:srgbClr val="FF0000"/>
                    </a:solidFill>
                    <a:latin typeface="Cambria" panose="02040503050406030204" pitchFamily="18" charset="0"/>
                  </a:rPr>
                  <a:t>-1</a:t>
                </a:r>
                <a:r>
                  <a:rPr lang="en-GB" sz="3200" b="1" dirty="0" smtClean="0">
                    <a:solidFill>
                      <a:srgbClr val="FF0000"/>
                    </a:solidFill>
                    <a:latin typeface="Cambria" panose="02040503050406030204" pitchFamily="18" charset="0"/>
                  </a:rPr>
                  <a:t>}</a:t>
                </a:r>
                <a:r>
                  <a:rPr lang="pl-PL" sz="3200" b="1" dirty="0" smtClean="0">
                    <a:solidFill>
                      <a:srgbClr val="993300"/>
                    </a:solidFill>
                    <a:latin typeface="Cambria" panose="02040503050406030204" pitchFamily="18" charset="0"/>
                  </a:rPr>
                  <a:t> </a:t>
                </a:r>
                <a:r>
                  <a:rPr lang="en-GB" sz="3200" dirty="0" smtClean="0">
                    <a:solidFill>
                      <a:schemeClr val="tx1"/>
                    </a:solidFill>
                    <a:latin typeface="Cambria" panose="02040503050406030204" pitchFamily="18" charset="0"/>
                  </a:rPr>
                  <a:t>.</a:t>
                </a:r>
                <a:r>
                  <a:rPr lang="pl-PL" sz="3200" dirty="0" smtClean="0">
                    <a:solidFill>
                      <a:schemeClr val="tx1"/>
                    </a:solidFill>
                    <a:latin typeface="Cambria" panose="02040503050406030204" pitchFamily="18" charset="0"/>
                  </a:rPr>
                  <a:t> </a:t>
                </a:r>
                <a:endParaRPr lang="en-GB" sz="3200" dirty="0" smtClean="0">
                  <a:solidFill>
                    <a:schemeClr val="tx1"/>
                  </a:solidFill>
                  <a:latin typeface="Cambria" panose="02040503050406030204" pitchFamily="18" charset="0"/>
                </a:endParaRPr>
              </a:p>
              <a:p>
                <a:pPr>
                  <a:lnSpc>
                    <a:spcPct val="80000"/>
                  </a:lnSpc>
                  <a:buFontTx/>
                  <a:buNone/>
                </a:pPr>
                <a:r>
                  <a:rPr lang="en-GB" sz="3200" dirty="0" smtClean="0">
                    <a:latin typeface="Cambria" panose="02040503050406030204" pitchFamily="18"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395536" y="2359406"/>
                <a:ext cx="8319868" cy="1703415"/>
              </a:xfrm>
              <a:prstGeom prst="rect">
                <a:avLst/>
              </a:prstGeom>
              <a:blipFill>
                <a:blip r:embed="rId7"/>
                <a:stretch>
                  <a:fillRect/>
                </a:stretch>
              </a:blipFill>
              <a:effectLst>
                <a:glow rad="228600">
                  <a:schemeClr val="accent2">
                    <a:satMod val="175000"/>
                    <a:alpha val="40000"/>
                  </a:schemeClr>
                </a:glow>
                <a:outerShdw blurRad="40000" dist="20000" dir="5400000" rotWithShape="0">
                  <a:srgbClr val="000000">
                    <a:alpha val="38000"/>
                  </a:srgbClr>
                </a:outerShdw>
              </a:effectLst>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086D967-5337-46A3-8BCF-661CA53C6660}" type="slidenum">
              <a:rPr lang="it-IT"/>
              <a:pPr/>
              <a:t>7</a:t>
            </a:fld>
            <a:endParaRPr lang="it-IT" dirty="0"/>
          </a:p>
        </p:txBody>
      </p:sp>
      <p:sp>
        <p:nvSpPr>
          <p:cNvPr id="220162" name="Rectangle 2"/>
          <p:cNvSpPr>
            <a:spLocks noGrp="1" noChangeArrowheads="1"/>
          </p:cNvSpPr>
          <p:nvPr>
            <p:ph type="title"/>
          </p:nvPr>
        </p:nvSpPr>
        <p:spPr>
          <a:xfrm>
            <a:off x="251520" y="188913"/>
            <a:ext cx="8568630" cy="1143000"/>
          </a:xfrm>
        </p:spPr>
        <p:txBody>
          <a:bodyPr>
            <a:normAutofit fontScale="90000"/>
          </a:bodyPr>
          <a:lstStyle/>
          <a:p>
            <a:pPr algn="l"/>
            <a:r>
              <a:rPr lang="en-US" sz="4000" dirty="0"/>
              <a:t>Famous algorithmic problems in number theory</a:t>
            </a:r>
          </a:p>
        </p:txBody>
      </p:sp>
      <mc:AlternateContent xmlns:mc="http://schemas.openxmlformats.org/markup-compatibility/2006" xmlns:a14="http://schemas.microsoft.com/office/drawing/2010/main">
        <mc:Choice Requires="a14">
          <p:sp>
            <p:nvSpPr>
              <p:cNvPr id="220163" name="Rectangle 3"/>
              <p:cNvSpPr>
                <a:spLocks noGrp="1" noChangeArrowheads="1"/>
              </p:cNvSpPr>
              <p:nvPr>
                <p:ph type="body" idx="1"/>
              </p:nvPr>
            </p:nvSpPr>
            <p:spPr>
              <a:xfrm>
                <a:off x="714348" y="4071942"/>
                <a:ext cx="7772400" cy="1428761"/>
              </a:xfrm>
              <a:solidFill>
                <a:schemeClr val="bg1"/>
              </a:solidFill>
              <a:effectLst>
                <a:glow rad="228600">
                  <a:schemeClr val="accent5">
                    <a:satMod val="175000"/>
                    <a:alpha val="40000"/>
                  </a:schemeClr>
                </a:glow>
              </a:effectLst>
            </p:spPr>
            <p:txBody>
              <a:bodyPr>
                <a:normAutofit/>
              </a:bodyPr>
              <a:lstStyle/>
              <a:p>
                <a:pPr marL="381000" indent="-381000" algn="ctr">
                  <a:lnSpc>
                    <a:spcPct val="90000"/>
                  </a:lnSpc>
                  <a:buNone/>
                </a:pPr>
                <a:r>
                  <a:rPr lang="en-US" sz="3300" b="1" u="sng" dirty="0" smtClean="0">
                    <a:solidFill>
                      <a:srgbClr val="0070C0"/>
                    </a:solidFill>
                    <a:cs typeface="Arial" pitchFamily="34" charset="0"/>
                  </a:rPr>
                  <a:t>factoring</a:t>
                </a:r>
                <a:r>
                  <a:rPr lang="en-US" sz="2400" b="1" u="sng" dirty="0" smtClean="0">
                    <a:solidFill>
                      <a:srgbClr val="0070C0"/>
                    </a:solidFill>
                    <a:cs typeface="Arial" pitchFamily="34" charset="0"/>
                  </a:rPr>
                  <a:t>:</a:t>
                </a:r>
              </a:p>
              <a:p>
                <a:pPr marL="0" indent="0">
                  <a:lnSpc>
                    <a:spcPct val="90000"/>
                  </a:lnSpc>
                  <a:buNone/>
                </a:pPr>
                <a:r>
                  <a:rPr lang="en-US" sz="2400" b="1" u="sng" dirty="0" smtClean="0"/>
                  <a:t>input</a:t>
                </a:r>
                <a:r>
                  <a:rPr lang="en-US" sz="2400" dirty="0" smtClean="0"/>
                  <a:t>: </a:t>
                </a:r>
                <a14:m>
                  <m:oMath xmlns:m="http://schemas.openxmlformats.org/officeDocument/2006/math">
                    <m:r>
                      <a:rPr lang="pl-PL" sz="2400" b="1" i="1">
                        <a:solidFill>
                          <a:srgbClr val="FF0000"/>
                        </a:solidFill>
                        <a:latin typeface="Cambria Math" panose="02040503050406030204" pitchFamily="18" charset="0"/>
                      </a:rPr>
                      <m:t>𝒂</m:t>
                    </m:r>
                    <m:r>
                      <a:rPr lang="pl-PL" sz="2400" b="1" i="1">
                        <a:solidFill>
                          <a:srgbClr val="FF0000"/>
                        </a:solidFill>
                        <a:latin typeface="Cambria Math" panose="02040503050406030204" pitchFamily="18" charset="0"/>
                      </a:rPr>
                      <m:t>∈</m:t>
                    </m:r>
                    <m:r>
                      <a:rPr lang="pl-PL" sz="2400" b="1">
                        <a:solidFill>
                          <a:srgbClr val="FF0000"/>
                        </a:solidFill>
                        <a:latin typeface="Cambria Math" panose="02040503050406030204" pitchFamily="18" charset="0"/>
                      </a:rPr>
                      <m:t>𝐍</m:t>
                    </m:r>
                  </m:oMath>
                </a14:m>
                <a:endParaRPr lang="en-US" sz="2400" b="1" dirty="0">
                  <a:solidFill>
                    <a:srgbClr val="993300"/>
                  </a:solidFill>
                  <a:cs typeface="Arial" pitchFamily="34" charset="0"/>
                </a:endParaRPr>
              </a:p>
              <a:p>
                <a:pPr marL="381000" indent="-381000">
                  <a:lnSpc>
                    <a:spcPct val="90000"/>
                  </a:lnSpc>
                  <a:buNone/>
                </a:pPr>
                <a:r>
                  <a:rPr lang="en-US" sz="2400" b="1" u="sng" dirty="0" smtClean="0">
                    <a:cs typeface="Arial" pitchFamily="34" charset="0"/>
                  </a:rPr>
                  <a:t>output</a:t>
                </a:r>
                <a:r>
                  <a:rPr lang="en-US" sz="2400" dirty="0">
                    <a:cs typeface="Arial" pitchFamily="34" charset="0"/>
                  </a:rPr>
                  <a:t>: factors of </a:t>
                </a:r>
                <a:r>
                  <a:rPr lang="en-US" sz="2400" b="1" i="1" dirty="0" smtClean="0">
                    <a:solidFill>
                      <a:srgbClr val="FF0000"/>
                    </a:solidFill>
                    <a:cs typeface="Arial" pitchFamily="34" charset="0"/>
                  </a:rPr>
                  <a:t>a</a:t>
                </a:r>
                <a:endParaRPr lang="ru-RU" sz="2400" i="1" dirty="0">
                  <a:solidFill>
                    <a:srgbClr val="FF0000"/>
                  </a:solidFill>
                  <a:cs typeface="Arial" pitchFamily="34" charset="0"/>
                </a:endParaRPr>
              </a:p>
            </p:txBody>
          </p:sp>
        </mc:Choice>
        <mc:Fallback xmlns="">
          <p:sp>
            <p:nvSpPr>
              <p:cNvPr id="220163" name="Rectangle 3"/>
              <p:cNvSpPr>
                <a:spLocks noGrp="1" noRot="1" noChangeAspect="1" noMove="1" noResize="1" noEditPoints="1" noAdjustHandles="1" noChangeArrowheads="1" noChangeShapeType="1" noTextEdit="1"/>
              </p:cNvSpPr>
              <p:nvPr>
                <p:ph type="body" idx="1"/>
              </p:nvPr>
            </p:nvSpPr>
            <p:spPr>
              <a:xfrm>
                <a:off x="714348" y="4071942"/>
                <a:ext cx="7772400" cy="1428761"/>
              </a:xfrm>
              <a:blipFill>
                <a:blip r:embed="rId6"/>
                <a:stretch>
                  <a:fillRect/>
                </a:stretch>
              </a:blipFill>
              <a:effectLst>
                <a:glow rad="228600">
                  <a:schemeClr val="accent5">
                    <a:satMod val="175000"/>
                    <a:alpha val="40000"/>
                  </a:schemeClr>
                </a:glow>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14348" y="1643050"/>
                <a:ext cx="7715304" cy="1698927"/>
              </a:xfrm>
              <a:prstGeom prst="rect">
                <a:avLst/>
              </a:prstGeom>
              <a:solidFill>
                <a:schemeClr val="bg1"/>
              </a:solidFill>
              <a:effectLst>
                <a:glow rad="228600">
                  <a:schemeClr val="accent4">
                    <a:satMod val="175000"/>
                    <a:alpha val="40000"/>
                  </a:schemeClr>
                </a:glow>
              </a:effectLst>
            </p:spPr>
            <p:txBody>
              <a:bodyPr wrap="square">
                <a:spAutoFit/>
              </a:bodyPr>
              <a:lstStyle/>
              <a:p>
                <a:pPr marL="381000" indent="-381000" algn="ctr">
                  <a:lnSpc>
                    <a:spcPct val="90000"/>
                  </a:lnSpc>
                </a:pPr>
                <a:r>
                  <a:rPr lang="en-US" sz="2800" b="1" u="sng" dirty="0" smtClean="0">
                    <a:solidFill>
                      <a:srgbClr val="0070C0"/>
                    </a:solidFill>
                    <a:latin typeface="Cambria" panose="02040503050406030204" pitchFamily="18" charset="0"/>
                  </a:rPr>
                  <a:t>primality testing:</a:t>
                </a:r>
              </a:p>
              <a:p>
                <a:pPr marL="381000" indent="-381000">
                  <a:lnSpc>
                    <a:spcPct val="90000"/>
                  </a:lnSpc>
                </a:pPr>
                <a:r>
                  <a:rPr lang="en-US" sz="2400" b="1" u="sng" dirty="0" smtClean="0">
                    <a:latin typeface="Cambria" panose="02040503050406030204" pitchFamily="18" charset="0"/>
                  </a:rPr>
                  <a:t>input</a:t>
                </a:r>
                <a:r>
                  <a:rPr lang="en-US" sz="2400" dirty="0" smtClean="0">
                    <a:latin typeface="Cambria" panose="02040503050406030204" pitchFamily="18" charset="0"/>
                  </a:rPr>
                  <a:t>: </a:t>
                </a:r>
                <a14:m>
                  <m:oMath xmlns:m="http://schemas.openxmlformats.org/officeDocument/2006/math">
                    <m:r>
                      <a:rPr lang="pl-PL" sz="2400" b="1" i="1" smtClean="0">
                        <a:solidFill>
                          <a:srgbClr val="FF0000"/>
                        </a:solidFill>
                        <a:latin typeface="Cambria Math" panose="02040503050406030204" pitchFamily="18" charset="0"/>
                      </a:rPr>
                      <m:t>𝒂</m:t>
                    </m:r>
                    <m:r>
                      <a:rPr lang="pl-PL" sz="2400" b="1" i="1" smtClean="0">
                        <a:solidFill>
                          <a:srgbClr val="FF0000"/>
                        </a:solidFill>
                        <a:latin typeface="Cambria Math" panose="02040503050406030204" pitchFamily="18" charset="0"/>
                      </a:rPr>
                      <m:t>∈</m:t>
                    </m:r>
                    <m:r>
                      <a:rPr lang="pl-PL" sz="2400" b="1" i="0" smtClean="0">
                        <a:solidFill>
                          <a:srgbClr val="FF0000"/>
                        </a:solidFill>
                        <a:latin typeface="Cambria Math" panose="02040503050406030204" pitchFamily="18" charset="0"/>
                      </a:rPr>
                      <m:t>𝐍</m:t>
                    </m:r>
                  </m:oMath>
                </a14:m>
                <a:endParaRPr lang="en-US" sz="2400" b="1" dirty="0" smtClean="0">
                  <a:solidFill>
                    <a:srgbClr val="993300"/>
                  </a:solidFill>
                  <a:latin typeface="Cambria" panose="02040503050406030204" pitchFamily="18" charset="0"/>
                  <a:cs typeface="Arial" pitchFamily="34" charset="0"/>
                </a:endParaRPr>
              </a:p>
              <a:p>
                <a:pPr marL="381000" indent="-381000">
                  <a:lnSpc>
                    <a:spcPct val="90000"/>
                  </a:lnSpc>
                </a:pPr>
                <a:r>
                  <a:rPr lang="en-US" sz="2400" b="1" u="sng" dirty="0" smtClean="0">
                    <a:latin typeface="Cambria" panose="02040503050406030204" pitchFamily="18" charset="0"/>
                    <a:cs typeface="Arial" pitchFamily="34" charset="0"/>
                  </a:rPr>
                  <a:t>output</a:t>
                </a:r>
                <a:r>
                  <a:rPr lang="en-US" sz="2400" dirty="0" smtClean="0">
                    <a:latin typeface="Cambria" panose="02040503050406030204" pitchFamily="18" charset="0"/>
                    <a:cs typeface="Arial" pitchFamily="34" charset="0"/>
                  </a:rPr>
                  <a:t>:</a:t>
                </a:r>
              </a:p>
              <a:p>
                <a:pPr marL="381000" indent="-381000">
                  <a:lnSpc>
                    <a:spcPct val="90000"/>
                  </a:lnSpc>
                  <a:buFont typeface="Arial" pitchFamily="34" charset="0"/>
                  <a:buChar char="•"/>
                </a:pPr>
                <a:r>
                  <a:rPr lang="en-US" sz="2000" b="1" dirty="0" smtClean="0">
                    <a:solidFill>
                      <a:srgbClr val="008000"/>
                    </a:solidFill>
                    <a:latin typeface="Cambria" panose="02040503050406030204" pitchFamily="18" charset="0"/>
                    <a:cs typeface="Arial" pitchFamily="34" charset="0"/>
                  </a:rPr>
                  <a:t>yes</a:t>
                </a:r>
                <a:r>
                  <a:rPr lang="en-US" sz="2000" dirty="0" smtClean="0">
                    <a:latin typeface="Cambria" panose="02040503050406030204" pitchFamily="18" charset="0"/>
                    <a:cs typeface="Arial" pitchFamily="34" charset="0"/>
                  </a:rPr>
                  <a:t> if </a:t>
                </a:r>
                <a:r>
                  <a:rPr lang="en-US" sz="2000" b="1" dirty="0" smtClean="0">
                    <a:solidFill>
                      <a:srgbClr val="FF0000"/>
                    </a:solidFill>
                    <a:latin typeface="Cambria" panose="02040503050406030204" pitchFamily="18" charset="0"/>
                    <a:cs typeface="Arial" pitchFamily="34" charset="0"/>
                  </a:rPr>
                  <a:t>a</a:t>
                </a:r>
                <a:r>
                  <a:rPr lang="en-US" sz="2000" dirty="0" smtClean="0">
                    <a:latin typeface="Cambria" panose="02040503050406030204" pitchFamily="18" charset="0"/>
                    <a:cs typeface="Arial" pitchFamily="34" charset="0"/>
                  </a:rPr>
                  <a:t> is a </a:t>
                </a:r>
                <a:r>
                  <a:rPr lang="en-US" sz="2000" b="1" dirty="0" smtClean="0">
                    <a:latin typeface="Cambria" panose="02040503050406030204" pitchFamily="18" charset="0"/>
                    <a:cs typeface="Arial" pitchFamily="34" charset="0"/>
                  </a:rPr>
                  <a:t>prime</a:t>
                </a:r>
                <a:r>
                  <a:rPr lang="en-US" sz="2000" dirty="0" smtClean="0">
                    <a:latin typeface="Cambria" panose="02040503050406030204" pitchFamily="18" charset="0"/>
                    <a:cs typeface="Arial" pitchFamily="34" charset="0"/>
                  </a:rPr>
                  <a:t>,</a:t>
                </a:r>
              </a:p>
              <a:p>
                <a:pPr marL="381000" indent="-381000">
                  <a:lnSpc>
                    <a:spcPct val="90000"/>
                  </a:lnSpc>
                  <a:buFont typeface="Arial" pitchFamily="34" charset="0"/>
                  <a:buChar char="•"/>
                </a:pPr>
                <a:r>
                  <a:rPr lang="en-US" sz="2000" b="1" dirty="0" smtClean="0">
                    <a:solidFill>
                      <a:srgbClr val="FF0000"/>
                    </a:solidFill>
                    <a:latin typeface="Cambria" panose="02040503050406030204" pitchFamily="18" charset="0"/>
                    <a:cs typeface="Arial" pitchFamily="34" charset="0"/>
                  </a:rPr>
                  <a:t>no</a:t>
                </a:r>
                <a:r>
                  <a:rPr lang="en-US" sz="2000" dirty="0" smtClean="0">
                    <a:latin typeface="Cambria" panose="02040503050406030204" pitchFamily="18" charset="0"/>
                    <a:cs typeface="Arial" pitchFamily="34" charset="0"/>
                  </a:rPr>
                  <a:t> otherwise</a:t>
                </a:r>
              </a:p>
            </p:txBody>
          </p:sp>
        </mc:Choice>
        <mc:Fallback xmlns="">
          <p:sp>
            <p:nvSpPr>
              <p:cNvPr id="8" name="Rectangle 7"/>
              <p:cNvSpPr>
                <a:spLocks noRot="1" noChangeAspect="1" noMove="1" noResize="1" noEditPoints="1" noAdjustHandles="1" noChangeArrowheads="1" noChangeShapeType="1" noTextEdit="1"/>
              </p:cNvSpPr>
              <p:nvPr/>
            </p:nvSpPr>
            <p:spPr>
              <a:xfrm>
                <a:off x="714348" y="1643050"/>
                <a:ext cx="7715304" cy="1698927"/>
              </a:xfrm>
              <a:prstGeom prst="rect">
                <a:avLst/>
              </a:prstGeom>
              <a:blipFill>
                <a:blip r:embed="rId7"/>
                <a:stretch>
                  <a:fillRect/>
                </a:stretch>
              </a:blipFill>
              <a:effectLst>
                <a:glow rad="228600">
                  <a:schemeClr val="accent4">
                    <a:satMod val="175000"/>
                    <a:alpha val="40000"/>
                  </a:schemeClr>
                </a:glow>
              </a:effectLst>
            </p:spPr>
            <p:txBody>
              <a:bodyPr/>
              <a:lstStyle/>
              <a:p>
                <a:r>
                  <a:rPr lang="pl-PL">
                    <a:noFill/>
                  </a:rPr>
                  <a:t> </a:t>
                </a:r>
              </a:p>
            </p:txBody>
          </p:sp>
        </mc:Fallback>
      </mc:AlternateContent>
      <p:sp>
        <p:nvSpPr>
          <p:cNvPr id="10" name="Rectangular Callout 9"/>
          <p:cNvSpPr/>
          <p:nvPr/>
        </p:nvSpPr>
        <p:spPr>
          <a:xfrm>
            <a:off x="4000496" y="2428868"/>
            <a:ext cx="4643470" cy="1071570"/>
          </a:xfrm>
          <a:prstGeom prst="wedgeRectCallout">
            <a:avLst>
              <a:gd name="adj1" fmla="val -27280"/>
              <a:gd name="adj2" fmla="val -949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ambria" panose="02040503050406030204" pitchFamily="18" charset="0"/>
                <a:cs typeface="Arial" pitchFamily="34" charset="0"/>
              </a:rPr>
              <a:t>this problem is </a:t>
            </a:r>
          </a:p>
          <a:p>
            <a:pPr algn="ctr"/>
            <a:r>
              <a:rPr lang="en-US" sz="2800" b="1" u="sng" dirty="0" smtClean="0">
                <a:solidFill>
                  <a:srgbClr val="008000"/>
                </a:solidFill>
                <a:latin typeface="Cambria" panose="02040503050406030204" pitchFamily="18" charset="0"/>
                <a:cs typeface="Arial" pitchFamily="34" charset="0"/>
              </a:rPr>
              <a:t>computationally easy</a:t>
            </a:r>
            <a:r>
              <a:rPr lang="en-US" sz="2800" dirty="0" smtClean="0">
                <a:latin typeface="Cambria" panose="02040503050406030204" pitchFamily="18" charset="0"/>
                <a:cs typeface="Arial" pitchFamily="34" charset="0"/>
              </a:rPr>
              <a:t> </a:t>
            </a:r>
            <a:endParaRPr lang="en-US" sz="2800" dirty="0">
              <a:latin typeface="Cambria" panose="02040503050406030204" pitchFamily="18" charset="0"/>
            </a:endParaRPr>
          </a:p>
        </p:txBody>
      </p:sp>
      <p:sp>
        <p:nvSpPr>
          <p:cNvPr id="11" name="Rectangular Callout 10"/>
          <p:cNvSpPr/>
          <p:nvPr/>
        </p:nvSpPr>
        <p:spPr>
          <a:xfrm>
            <a:off x="3571868" y="4929198"/>
            <a:ext cx="5214974" cy="1785950"/>
          </a:xfrm>
          <a:prstGeom prst="wedgeRectCallout">
            <a:avLst>
              <a:gd name="adj1" fmla="val -22503"/>
              <a:gd name="adj2" fmla="val -6994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latin typeface="Cambria" panose="02040503050406030204" pitchFamily="18" charset="0"/>
                <a:cs typeface="Arial" pitchFamily="34" charset="0"/>
              </a:rPr>
              <a:t>this problem is </a:t>
            </a:r>
            <a:r>
              <a:rPr lang="en-US" sz="2800" b="1" u="sng" dirty="0" smtClean="0">
                <a:solidFill>
                  <a:srgbClr val="FF0000"/>
                </a:solidFill>
                <a:latin typeface="Cambria" panose="02040503050406030204" pitchFamily="18" charset="0"/>
                <a:cs typeface="Arial" pitchFamily="34" charset="0"/>
              </a:rPr>
              <a:t>believed to be computationally hard</a:t>
            </a:r>
            <a:r>
              <a:rPr lang="en-US" sz="2800" dirty="0" smtClean="0">
                <a:latin typeface="Cambria" panose="02040503050406030204" pitchFamily="18" charset="0"/>
                <a:cs typeface="Arial" pitchFamily="34" charset="0"/>
              </a:rPr>
              <a:t> if </a:t>
            </a:r>
            <a:r>
              <a:rPr lang="en-US" sz="2800" b="1" dirty="0" smtClean="0">
                <a:solidFill>
                  <a:srgbClr val="993300"/>
                </a:solidFill>
                <a:latin typeface="Cambria" panose="02040503050406030204" pitchFamily="18" charset="0"/>
                <a:cs typeface="Arial" pitchFamily="34" charset="0"/>
              </a:rPr>
              <a:t>a</a:t>
            </a:r>
            <a:r>
              <a:rPr lang="en-US" sz="2800" dirty="0" smtClean="0">
                <a:latin typeface="Cambria" panose="02040503050406030204" pitchFamily="18" charset="0"/>
                <a:cs typeface="Arial" pitchFamily="34" charset="0"/>
              </a:rPr>
              <a:t> is a </a:t>
            </a:r>
            <a:r>
              <a:rPr lang="en-US" sz="2800" b="1" dirty="0" smtClean="0">
                <a:latin typeface="Cambria" panose="02040503050406030204" pitchFamily="18" charset="0"/>
                <a:cs typeface="Arial" pitchFamily="34" charset="0"/>
              </a:rPr>
              <a:t>product of two long random primes</a:t>
            </a:r>
            <a:r>
              <a:rPr lang="en-US" sz="2800" b="1" dirty="0" smtClean="0">
                <a:solidFill>
                  <a:srgbClr val="993300"/>
                </a:solidFill>
                <a:latin typeface="Cambria" panose="02040503050406030204" pitchFamily="18" charset="0"/>
                <a:cs typeface="Arial" pitchFamily="34" charset="0"/>
              </a:rPr>
              <a:t> </a:t>
            </a:r>
            <a:r>
              <a:rPr lang="en-US" sz="2800" b="1" i="1" dirty="0" smtClean="0">
                <a:solidFill>
                  <a:srgbClr val="FF0000"/>
                </a:solidFill>
                <a:latin typeface="Cambria" panose="02040503050406030204" pitchFamily="18" charset="0"/>
                <a:cs typeface="Arial" pitchFamily="34" charset="0"/>
              </a:rPr>
              <a:t>p</a:t>
            </a:r>
            <a:r>
              <a:rPr lang="en-US" sz="2800" b="1" dirty="0" smtClean="0">
                <a:solidFill>
                  <a:srgbClr val="993300"/>
                </a:solidFill>
                <a:latin typeface="Cambria" panose="02040503050406030204" pitchFamily="18" charset="0"/>
                <a:cs typeface="Arial" pitchFamily="34" charset="0"/>
              </a:rPr>
              <a:t> </a:t>
            </a:r>
            <a:r>
              <a:rPr lang="en-US" sz="2800" b="1" dirty="0" smtClean="0">
                <a:latin typeface="Cambria" panose="02040503050406030204" pitchFamily="18" charset="0"/>
                <a:cs typeface="Arial" pitchFamily="34" charset="0"/>
              </a:rPr>
              <a:t>and </a:t>
            </a:r>
            <a:r>
              <a:rPr lang="en-US" sz="2800" b="1" i="1" dirty="0" smtClean="0">
                <a:solidFill>
                  <a:srgbClr val="FF0000"/>
                </a:solidFill>
                <a:latin typeface="Cambria" panose="02040503050406030204" pitchFamily="18" charset="0"/>
                <a:cs typeface="Arial" pitchFamily="34" charset="0"/>
              </a:rPr>
              <a:t>q</a:t>
            </a:r>
            <a:r>
              <a:rPr lang="en-US" sz="2800" dirty="0" smtClean="0">
                <a:latin typeface="Cambria" panose="02040503050406030204" pitchFamily="18" charset="0"/>
                <a:cs typeface="Arial" pitchFamily="34" charset="0"/>
              </a:rPr>
              <a:t>, of equal length.</a:t>
            </a:r>
            <a:endParaRPr lang="en-US" sz="28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016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animBg="1"/>
      <p:bldP spid="10" grpId="0" animBg="1"/>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 </a:t>
            </a:r>
            <a:r>
              <a:rPr lang="en-US" b="1" dirty="0" smtClean="0">
                <a:solidFill>
                  <a:srgbClr val="FF0000"/>
                </a:solidFill>
              </a:rPr>
              <a:t>QR</a:t>
            </a:r>
            <a:r>
              <a:rPr lang="en-US" b="1" baseline="-25000" dirty="0" smtClean="0">
                <a:solidFill>
                  <a:srgbClr val="FF0000"/>
                </a:solidFill>
              </a:rPr>
              <a:t>11 </a:t>
            </a:r>
            <a:r>
              <a:rPr lang="en-US" b="1" dirty="0" smtClean="0">
                <a:solidFill>
                  <a:srgbClr val="FF0000"/>
                </a:solidFill>
              </a:rPr>
              <a:t>= {1,4,5,9,3}</a:t>
            </a:r>
            <a:endParaRPr lang="en-US" b="1" dirty="0">
              <a:solidFill>
                <a:srgbClr val="FF0000"/>
              </a:solidFill>
            </a:endParaRPr>
          </a:p>
        </p:txBody>
      </p:sp>
      <p:graphicFrame>
        <p:nvGraphicFramePr>
          <p:cNvPr id="4" name="Diagram 3"/>
          <p:cNvGraphicFramePr/>
          <p:nvPr/>
        </p:nvGraphicFramePr>
        <p:xfrm>
          <a:off x="2428860" y="2214554"/>
          <a:ext cx="478631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Object 8"/>
          <p:cNvGraphicFramePr>
            <a:graphicFrameLocks noChangeAspect="1"/>
          </p:cNvGraphicFramePr>
          <p:nvPr/>
        </p:nvGraphicFramePr>
        <p:xfrm>
          <a:off x="6324600" y="5715000"/>
          <a:ext cx="1168400" cy="423863"/>
        </p:xfrm>
        <a:graphic>
          <a:graphicData uri="http://schemas.openxmlformats.org/presentationml/2006/ole">
            <mc:AlternateContent xmlns:mc="http://schemas.openxmlformats.org/markup-compatibility/2006">
              <mc:Choice xmlns:v="urn:schemas-microsoft-com:vml" Requires="v">
                <p:oleObj spid="_x0000_s4838" name="Equation" r:id="rId9" imgW="584200" imgH="228600" progId="Equation.3">
                  <p:embed/>
                </p:oleObj>
              </mc:Choice>
              <mc:Fallback>
                <p:oleObj name="Equation" r:id="rId9" imgW="584200" imgH="2286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5715000"/>
                        <a:ext cx="1168400" cy="4238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106" name="Object 10"/>
          <p:cNvGraphicFramePr>
            <a:graphicFrameLocks noChangeAspect="1"/>
          </p:cNvGraphicFramePr>
          <p:nvPr/>
        </p:nvGraphicFramePr>
        <p:xfrm>
          <a:off x="4572000" y="1600200"/>
          <a:ext cx="1143000" cy="457200"/>
        </p:xfrm>
        <a:graphic>
          <a:graphicData uri="http://schemas.openxmlformats.org/presentationml/2006/ole">
            <mc:AlternateContent xmlns:mc="http://schemas.openxmlformats.org/markup-compatibility/2006">
              <mc:Choice xmlns:v="urn:schemas-microsoft-com:vml" Requires="v">
                <p:oleObj spid="_x0000_s4839" name="Equation" r:id="rId11" imgW="571500" imgH="228600" progId="Equation.3">
                  <p:embed/>
                </p:oleObj>
              </mc:Choice>
              <mc:Fallback>
                <p:oleObj name="Equation" r:id="rId11" imgW="571500" imgH="2286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1600200"/>
                        <a:ext cx="11430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107" name="Object 11"/>
          <p:cNvGraphicFramePr>
            <a:graphicFrameLocks noChangeAspect="1"/>
          </p:cNvGraphicFramePr>
          <p:nvPr/>
        </p:nvGraphicFramePr>
        <p:xfrm>
          <a:off x="6858000" y="2971800"/>
          <a:ext cx="1143000" cy="457200"/>
        </p:xfrm>
        <a:graphic>
          <a:graphicData uri="http://schemas.openxmlformats.org/presentationml/2006/ole">
            <mc:AlternateContent xmlns:mc="http://schemas.openxmlformats.org/markup-compatibility/2006">
              <mc:Choice xmlns:v="urn:schemas-microsoft-com:vml" Requires="v">
                <p:oleObj spid="_x0000_s4840" name="Equation" r:id="rId13" imgW="571500" imgH="228600" progId="Equation.3">
                  <p:embed/>
                </p:oleObj>
              </mc:Choice>
              <mc:Fallback>
                <p:oleObj name="Equation" r:id="rId13" imgW="571500" imgH="2286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2971800"/>
                        <a:ext cx="1143000" cy="457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108" name="Object 12"/>
          <p:cNvGraphicFramePr>
            <a:graphicFrameLocks noChangeAspect="1"/>
          </p:cNvGraphicFramePr>
          <p:nvPr/>
        </p:nvGraphicFramePr>
        <p:xfrm>
          <a:off x="2286000" y="5867400"/>
          <a:ext cx="1117600" cy="423863"/>
        </p:xfrm>
        <a:graphic>
          <a:graphicData uri="http://schemas.openxmlformats.org/presentationml/2006/ole">
            <mc:AlternateContent xmlns:mc="http://schemas.openxmlformats.org/markup-compatibility/2006">
              <mc:Choice xmlns:v="urn:schemas-microsoft-com:vml" Requires="v">
                <p:oleObj spid="_x0000_s4841" name="Equation" r:id="rId15" imgW="558800" imgH="228600" progId="Equation.3">
                  <p:embed/>
                </p:oleObj>
              </mc:Choice>
              <mc:Fallback>
                <p:oleObj name="Equation" r:id="rId15" imgW="558800" imgH="228600" progId="Equation.3">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0" y="5867400"/>
                        <a:ext cx="1117600" cy="4238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109" name="Object 13"/>
          <p:cNvGraphicFramePr>
            <a:graphicFrameLocks noChangeAspect="1"/>
          </p:cNvGraphicFramePr>
          <p:nvPr/>
        </p:nvGraphicFramePr>
        <p:xfrm>
          <a:off x="1600200" y="3200400"/>
          <a:ext cx="1117600" cy="423863"/>
        </p:xfrm>
        <a:graphic>
          <a:graphicData uri="http://schemas.openxmlformats.org/presentationml/2006/ole">
            <mc:AlternateContent xmlns:mc="http://schemas.openxmlformats.org/markup-compatibility/2006">
              <mc:Choice xmlns:v="urn:schemas-microsoft-com:vml" Requires="v">
                <p:oleObj spid="_x0000_s4842" name="Equation" r:id="rId17" imgW="558800" imgH="228600" progId="Equation.3">
                  <p:embed/>
                </p:oleObj>
              </mc:Choice>
              <mc:Fallback>
                <p:oleObj name="Equation" r:id="rId17" imgW="558800" imgH="228600" progId="Equation.3">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00200" y="3200400"/>
                        <a:ext cx="1117600" cy="4238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500306"/>
            <a:ext cx="9144000" cy="4357694"/>
          </a:xfrm>
          <a:prstGeom prst="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mbria" panose="02040503050406030204" pitchFamily="18" charset="0"/>
            </a:endParaRPr>
          </a:p>
        </p:txBody>
      </p:sp>
      <p:sp>
        <p:nvSpPr>
          <p:cNvPr id="5" name="Slide Number Placeholder 5"/>
          <p:cNvSpPr>
            <a:spLocks noGrp="1"/>
          </p:cNvSpPr>
          <p:nvPr>
            <p:ph type="sldNum" sz="quarter" idx="12"/>
          </p:nvPr>
        </p:nvSpPr>
        <p:spPr/>
        <p:txBody>
          <a:bodyPr/>
          <a:lstStyle/>
          <a:p>
            <a:fld id="{80C84A9D-4576-4CDC-BCE3-14BA6B10F2E0}" type="slidenum">
              <a:rPr lang="it-IT"/>
              <a:pPr/>
              <a:t>71</a:t>
            </a:fld>
            <a:endParaRPr lang="it-IT" dirty="0"/>
          </a:p>
        </p:txBody>
      </p:sp>
      <mc:AlternateContent xmlns:mc="http://schemas.openxmlformats.org/markup-compatibility/2006" xmlns:a14="http://schemas.microsoft.com/office/drawing/2010/main">
        <mc:Choice Requires="a14">
          <p:sp>
            <p:nvSpPr>
              <p:cNvPr id="249858" name="Rectangle 2"/>
              <p:cNvSpPr>
                <a:spLocks noGrp="1" noChangeArrowheads="1"/>
              </p:cNvSpPr>
              <p:nvPr>
                <p:ph type="title"/>
              </p:nvPr>
            </p:nvSpPr>
            <p:spPr>
              <a:xfrm>
                <a:off x="251520" y="0"/>
                <a:ext cx="7916168" cy="1143000"/>
              </a:xfrm>
            </p:spPr>
            <p:txBody>
              <a:bodyPr>
                <a:normAutofit/>
              </a:bodyPr>
              <a:lstStyle/>
              <a:p>
                <a:pPr algn="l"/>
                <a:r>
                  <a:rPr lang="en-GB" dirty="0" smtClean="0"/>
                  <a:t>Is it easy to test if </a:t>
                </a:r>
                <a14:m>
                  <m:oMath xmlns:m="http://schemas.openxmlformats.org/officeDocument/2006/math">
                    <m:r>
                      <a:rPr lang="pl-PL" b="1" i="1" smtClean="0">
                        <a:solidFill>
                          <a:srgbClr val="FF0000"/>
                        </a:solidFill>
                        <a:latin typeface="Cambria Math" panose="02040503050406030204" pitchFamily="18" charset="0"/>
                      </a:rPr>
                      <m:t>𝒂</m:t>
                    </m:r>
                    <m:r>
                      <a:rPr lang="pl-PL" b="1" i="1" smtClean="0">
                        <a:solidFill>
                          <a:srgbClr val="FF0000"/>
                        </a:solidFill>
                        <a:latin typeface="Cambria Math" panose="02040503050406030204" pitchFamily="18" charset="0"/>
                      </a:rPr>
                      <m:t>∈</m:t>
                    </m:r>
                    <m:r>
                      <a:rPr lang="pl-PL" b="1" i="0" smtClean="0">
                        <a:solidFill>
                          <a:srgbClr val="FF0000"/>
                        </a:solidFill>
                        <a:latin typeface="Cambria Math" panose="02040503050406030204" pitchFamily="18" charset="0"/>
                      </a:rPr>
                      <m:t>𝐐</m:t>
                    </m:r>
                    <m:sSub>
                      <m:sSubPr>
                        <m:ctrlPr>
                          <a:rPr lang="pl-PL" b="1" i="1" smtClean="0">
                            <a:solidFill>
                              <a:srgbClr val="FF0000"/>
                            </a:solidFill>
                            <a:latin typeface="Cambria Math" panose="02040503050406030204" pitchFamily="18" charset="0"/>
                          </a:rPr>
                        </m:ctrlPr>
                      </m:sSubPr>
                      <m:e>
                        <m:r>
                          <a:rPr lang="pl-PL" b="1" i="0" smtClean="0">
                            <a:solidFill>
                              <a:srgbClr val="FF0000"/>
                            </a:solidFill>
                            <a:latin typeface="Cambria Math" panose="02040503050406030204" pitchFamily="18" charset="0"/>
                          </a:rPr>
                          <m:t>𝐑</m:t>
                        </m:r>
                      </m:e>
                      <m:sub>
                        <m:r>
                          <a:rPr lang="pl-PL" b="1" i="1" smtClean="0">
                            <a:solidFill>
                              <a:srgbClr val="FF0000"/>
                            </a:solidFill>
                            <a:latin typeface="Cambria Math" panose="02040503050406030204" pitchFamily="18" charset="0"/>
                          </a:rPr>
                          <m:t>𝒑</m:t>
                        </m:r>
                      </m:sub>
                    </m:sSub>
                  </m:oMath>
                </a14:m>
                <a:r>
                  <a:rPr lang="en-GB" dirty="0" smtClean="0">
                    <a:cs typeface="Arial" pitchFamily="34" charset="0"/>
                  </a:rPr>
                  <a:t>?</a:t>
                </a:r>
                <a:endParaRPr lang="ru-RU" baseline="-25000" dirty="0">
                  <a:cs typeface="Arial" pitchFamily="34" charset="0"/>
                </a:endParaRPr>
              </a:p>
            </p:txBody>
          </p:sp>
        </mc:Choice>
        <mc:Fallback xmlns="">
          <p:sp>
            <p:nvSpPr>
              <p:cNvPr id="249858" name="Rectangle 2"/>
              <p:cNvSpPr>
                <a:spLocks noGrp="1" noRot="1" noChangeAspect="1" noMove="1" noResize="1" noEditPoints="1" noAdjustHandles="1" noChangeArrowheads="1" noChangeShapeType="1" noTextEdit="1"/>
              </p:cNvSpPr>
              <p:nvPr>
                <p:ph type="title"/>
              </p:nvPr>
            </p:nvSpPr>
            <p:spPr>
              <a:xfrm>
                <a:off x="251520" y="0"/>
                <a:ext cx="7916168" cy="1143000"/>
              </a:xfrm>
              <a:blipFill>
                <a:blip r:embed="rId6"/>
                <a:stretch>
                  <a:fillRect l="-3079" b="-531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49859" name="Rectangle 3"/>
              <p:cNvSpPr>
                <a:spLocks noGrp="1" noChangeArrowheads="1"/>
              </p:cNvSpPr>
              <p:nvPr>
                <p:ph type="body" idx="1"/>
              </p:nvPr>
            </p:nvSpPr>
            <p:spPr>
              <a:xfrm>
                <a:off x="323850" y="765175"/>
                <a:ext cx="8497888" cy="5903913"/>
              </a:xfrm>
            </p:spPr>
            <p:txBody>
              <a:bodyPr>
                <a:normAutofit/>
              </a:bodyPr>
              <a:lstStyle/>
              <a:p>
                <a:pPr algn="r">
                  <a:lnSpc>
                    <a:spcPct val="80000"/>
                  </a:lnSpc>
                  <a:buFontTx/>
                  <a:buNone/>
                </a:pPr>
                <a:r>
                  <a:rPr lang="en-GB" sz="3600" b="1" dirty="0">
                    <a:solidFill>
                      <a:srgbClr val="008000"/>
                    </a:solidFill>
                  </a:rPr>
                  <a:t>Yes!</a:t>
                </a:r>
              </a:p>
              <a:p>
                <a:pPr>
                  <a:lnSpc>
                    <a:spcPct val="80000"/>
                  </a:lnSpc>
                  <a:buFontTx/>
                  <a:buNone/>
                </a:pPr>
                <a:r>
                  <a:rPr lang="en-GB" sz="2800" b="1" u="sng" dirty="0">
                    <a:solidFill>
                      <a:srgbClr val="0070C0"/>
                    </a:solidFill>
                  </a:rPr>
                  <a:t>Observation</a:t>
                </a:r>
              </a:p>
              <a:p>
                <a:pPr>
                  <a:lnSpc>
                    <a:spcPct val="80000"/>
                  </a:lnSpc>
                  <a:buFontTx/>
                  <a:buNone/>
                </a:pPr>
                <a14:m>
                  <m:oMath xmlns:m="http://schemas.openxmlformats.org/officeDocument/2006/math">
                    <m:r>
                      <a:rPr lang="pl-PL" sz="2800" b="1" i="1">
                        <a:solidFill>
                          <a:srgbClr val="FF0000"/>
                        </a:solidFill>
                        <a:latin typeface="Cambria Math" panose="02040503050406030204" pitchFamily="18" charset="0"/>
                      </a:rPr>
                      <m:t>𝒂</m:t>
                    </m:r>
                    <m:r>
                      <a:rPr lang="pl-PL" sz="2800" b="1" i="1">
                        <a:solidFill>
                          <a:srgbClr val="FF0000"/>
                        </a:solidFill>
                        <a:latin typeface="Cambria Math" panose="02040503050406030204" pitchFamily="18" charset="0"/>
                      </a:rPr>
                      <m:t>∈</m:t>
                    </m:r>
                    <m:r>
                      <a:rPr lang="pl-PL" sz="2800" b="1">
                        <a:solidFill>
                          <a:srgbClr val="FF0000"/>
                        </a:solidFill>
                        <a:latin typeface="Cambria Math" panose="02040503050406030204" pitchFamily="18" charset="0"/>
                      </a:rPr>
                      <m:t>𝐐</m:t>
                    </m:r>
                    <m:sSub>
                      <m:sSubPr>
                        <m:ctrlPr>
                          <a:rPr lang="pl-PL" sz="2800" b="1" i="1">
                            <a:solidFill>
                              <a:srgbClr val="FF0000"/>
                            </a:solidFill>
                            <a:latin typeface="Cambria Math" panose="02040503050406030204" pitchFamily="18" charset="0"/>
                          </a:rPr>
                        </m:ctrlPr>
                      </m:sSubPr>
                      <m:e>
                        <m:r>
                          <a:rPr lang="pl-PL" sz="2800" b="1">
                            <a:solidFill>
                              <a:srgbClr val="FF0000"/>
                            </a:solidFill>
                            <a:latin typeface="Cambria Math" panose="02040503050406030204" pitchFamily="18" charset="0"/>
                          </a:rPr>
                          <m:t>𝐑</m:t>
                        </m:r>
                      </m:e>
                      <m:sub>
                        <m:r>
                          <a:rPr lang="pl-PL" sz="2800" b="1" i="1">
                            <a:solidFill>
                              <a:srgbClr val="FF0000"/>
                            </a:solidFill>
                            <a:latin typeface="Cambria Math" panose="02040503050406030204" pitchFamily="18" charset="0"/>
                          </a:rPr>
                          <m:t>𝒑</m:t>
                        </m:r>
                      </m:sub>
                    </m:sSub>
                  </m:oMath>
                </a14:m>
                <a:r>
                  <a:rPr lang="en-GB" sz="2800" b="1" dirty="0" err="1"/>
                  <a:t>iff</a:t>
                </a:r>
                <a:r>
                  <a:rPr lang="en-GB" sz="2800" dirty="0"/>
                  <a:t>  </a:t>
                </a:r>
                <a:r>
                  <a:rPr lang="en-GB" sz="2800" b="1" i="1" dirty="0">
                    <a:solidFill>
                      <a:srgbClr val="FF0000"/>
                    </a:solidFill>
                  </a:rPr>
                  <a:t>a</a:t>
                </a:r>
                <a:r>
                  <a:rPr lang="en-GB" sz="2800" b="1" baseline="30000" dirty="0">
                    <a:solidFill>
                      <a:srgbClr val="FF0000"/>
                    </a:solidFill>
                  </a:rPr>
                  <a:t>(</a:t>
                </a:r>
                <a:r>
                  <a:rPr lang="en-GB" sz="2800" b="1" i="1" baseline="30000" dirty="0">
                    <a:solidFill>
                      <a:srgbClr val="FF0000"/>
                    </a:solidFill>
                  </a:rPr>
                  <a:t>p</a:t>
                </a:r>
                <a:r>
                  <a:rPr lang="en-GB" sz="2800" b="1" baseline="30000" dirty="0">
                    <a:solidFill>
                      <a:srgbClr val="FF0000"/>
                    </a:solidFill>
                  </a:rPr>
                  <a:t>-1)/2 </a:t>
                </a:r>
                <a:r>
                  <a:rPr lang="en-GB" sz="2800" b="1" dirty="0">
                    <a:solidFill>
                      <a:srgbClr val="FF0000"/>
                    </a:solidFill>
                  </a:rPr>
                  <a:t>= 1 </a:t>
                </a:r>
                <a:r>
                  <a:rPr lang="pl-PL" sz="2800" b="1" dirty="0">
                    <a:solidFill>
                      <a:srgbClr val="FF0000"/>
                    </a:solidFill>
                  </a:rPr>
                  <a:t>(</a:t>
                </a:r>
                <a:r>
                  <a:rPr lang="en-GB" sz="2800" b="1" dirty="0">
                    <a:solidFill>
                      <a:srgbClr val="FF0000"/>
                    </a:solidFill>
                  </a:rPr>
                  <a:t>mod </a:t>
                </a:r>
                <a:r>
                  <a:rPr lang="en-GB" sz="2800" b="1" i="1" dirty="0">
                    <a:solidFill>
                      <a:srgbClr val="FF0000"/>
                    </a:solidFill>
                  </a:rPr>
                  <a:t>p</a:t>
                </a:r>
                <a:r>
                  <a:rPr lang="pl-PL" sz="2800" b="1" dirty="0">
                    <a:solidFill>
                      <a:srgbClr val="FF0000"/>
                    </a:solidFill>
                  </a:rPr>
                  <a:t>)</a:t>
                </a:r>
                <a:endParaRPr lang="en-GB" sz="2800" b="1" dirty="0">
                  <a:solidFill>
                    <a:srgbClr val="FF0000"/>
                  </a:solidFill>
                </a:endParaRPr>
              </a:p>
              <a:p>
                <a:pPr>
                  <a:lnSpc>
                    <a:spcPct val="80000"/>
                  </a:lnSpc>
                  <a:buFontTx/>
                  <a:buNone/>
                </a:pPr>
                <a:endParaRPr lang="en-GB" sz="2800" b="1" dirty="0">
                  <a:solidFill>
                    <a:srgbClr val="993300"/>
                  </a:solidFill>
                </a:endParaRPr>
              </a:p>
              <a:p>
                <a:pPr>
                  <a:lnSpc>
                    <a:spcPct val="80000"/>
                  </a:lnSpc>
                  <a:buFontTx/>
                  <a:buNone/>
                </a:pPr>
                <a:r>
                  <a:rPr lang="en-GB" sz="2800" b="1" u="sng" dirty="0">
                    <a:solidFill>
                      <a:srgbClr val="0070C0"/>
                    </a:solidFill>
                  </a:rPr>
                  <a:t>Proof</a:t>
                </a:r>
              </a:p>
              <a:p>
                <a:pPr>
                  <a:lnSpc>
                    <a:spcPct val="80000"/>
                  </a:lnSpc>
                  <a:buFontTx/>
                  <a:buNone/>
                </a:pPr>
                <a:r>
                  <a:rPr lang="en-GB" sz="2800" b="1" dirty="0">
                    <a:solidFill>
                      <a:srgbClr val="008000"/>
                    </a:solidFill>
                  </a:rPr>
                  <a:t>(</a:t>
                </a:r>
                <a:r>
                  <a:rPr lang="en-GB" sz="2800" b="1" dirty="0">
                    <a:solidFill>
                      <a:srgbClr val="008000"/>
                    </a:solidFill>
                    <a:cs typeface="Arial" pitchFamily="34" charset="0"/>
                  </a:rPr>
                  <a:t>→)</a:t>
                </a:r>
              </a:p>
              <a:p>
                <a:pPr>
                  <a:lnSpc>
                    <a:spcPct val="80000"/>
                  </a:lnSpc>
                  <a:buFontTx/>
                  <a:buNone/>
                </a:pPr>
                <a:r>
                  <a:rPr lang="en-GB" sz="2800" dirty="0">
                    <a:cs typeface="Arial" pitchFamily="34" charset="0"/>
                  </a:rPr>
                  <a:t>If </a:t>
                </a:r>
                <a14:m>
                  <m:oMath xmlns:m="http://schemas.openxmlformats.org/officeDocument/2006/math">
                    <m:r>
                      <a:rPr lang="pl-PL" sz="2800" b="1" i="1">
                        <a:solidFill>
                          <a:srgbClr val="FF0000"/>
                        </a:solidFill>
                        <a:latin typeface="Cambria Math" panose="02040503050406030204" pitchFamily="18" charset="0"/>
                      </a:rPr>
                      <m:t>𝒂</m:t>
                    </m:r>
                    <m:r>
                      <a:rPr lang="pl-PL" sz="2800" b="1" i="1">
                        <a:solidFill>
                          <a:srgbClr val="FF0000"/>
                        </a:solidFill>
                        <a:latin typeface="Cambria Math" panose="02040503050406030204" pitchFamily="18" charset="0"/>
                      </a:rPr>
                      <m:t>∈</m:t>
                    </m:r>
                    <m:r>
                      <a:rPr lang="pl-PL" sz="2800" b="1">
                        <a:solidFill>
                          <a:srgbClr val="FF0000"/>
                        </a:solidFill>
                        <a:latin typeface="Cambria Math" panose="02040503050406030204" pitchFamily="18" charset="0"/>
                      </a:rPr>
                      <m:t>𝐐</m:t>
                    </m:r>
                    <m:sSub>
                      <m:sSubPr>
                        <m:ctrlPr>
                          <a:rPr lang="pl-PL" sz="2800" b="1" i="1">
                            <a:solidFill>
                              <a:srgbClr val="FF0000"/>
                            </a:solidFill>
                            <a:latin typeface="Cambria Math" panose="02040503050406030204" pitchFamily="18" charset="0"/>
                          </a:rPr>
                        </m:ctrlPr>
                      </m:sSubPr>
                      <m:e>
                        <m:r>
                          <a:rPr lang="pl-PL" sz="2800" b="1">
                            <a:solidFill>
                              <a:srgbClr val="FF0000"/>
                            </a:solidFill>
                            <a:latin typeface="Cambria Math" panose="02040503050406030204" pitchFamily="18" charset="0"/>
                          </a:rPr>
                          <m:t>𝐑</m:t>
                        </m:r>
                      </m:e>
                      <m:sub>
                        <m:r>
                          <a:rPr lang="pl-PL" sz="2800" b="1" i="1">
                            <a:solidFill>
                              <a:srgbClr val="FF0000"/>
                            </a:solidFill>
                            <a:latin typeface="Cambria Math" panose="02040503050406030204" pitchFamily="18" charset="0"/>
                          </a:rPr>
                          <m:t>𝒑</m:t>
                        </m:r>
                      </m:sub>
                    </m:sSub>
                  </m:oMath>
                </a14:m>
                <a:r>
                  <a:rPr lang="en-GB" sz="2800" dirty="0" smtClean="0"/>
                  <a:t> </a:t>
                </a:r>
                <a:r>
                  <a:rPr lang="en-GB" sz="2800" dirty="0"/>
                  <a:t>then </a:t>
                </a:r>
                <a:r>
                  <a:rPr lang="en-GB" sz="2800" b="1" i="1" dirty="0">
                    <a:solidFill>
                      <a:srgbClr val="FF0000"/>
                    </a:solidFill>
                  </a:rPr>
                  <a:t>a</a:t>
                </a:r>
                <a:r>
                  <a:rPr lang="en-GB" sz="2800" b="1" dirty="0">
                    <a:solidFill>
                      <a:srgbClr val="FF0000"/>
                    </a:solidFill>
                  </a:rPr>
                  <a:t> = g</a:t>
                </a:r>
                <a:r>
                  <a:rPr lang="en-GB" sz="2800" b="1" baseline="30000" dirty="0">
                    <a:solidFill>
                      <a:srgbClr val="FF0000"/>
                    </a:solidFill>
                  </a:rPr>
                  <a:t>2</a:t>
                </a:r>
                <a:r>
                  <a:rPr lang="en-GB" sz="2800" b="1" i="1" baseline="30000" dirty="0">
                    <a:solidFill>
                      <a:srgbClr val="FF0000"/>
                    </a:solidFill>
                  </a:rPr>
                  <a:t>i</a:t>
                </a:r>
                <a:r>
                  <a:rPr lang="en-GB" sz="2800" dirty="0"/>
                  <a:t>.</a:t>
                </a:r>
              </a:p>
              <a:p>
                <a:pPr>
                  <a:lnSpc>
                    <a:spcPct val="80000"/>
                  </a:lnSpc>
                  <a:buFontTx/>
                  <a:buNone/>
                </a:pPr>
                <a:r>
                  <a:rPr lang="en-GB" sz="2800" dirty="0"/>
                  <a:t>Hence </a:t>
                </a:r>
                <a:endParaRPr lang="pl-PL" sz="2800" dirty="0"/>
              </a:p>
              <a:p>
                <a:pPr algn="ctr">
                  <a:lnSpc>
                    <a:spcPct val="80000"/>
                  </a:lnSpc>
                  <a:buFontTx/>
                  <a:buNone/>
                </a:pPr>
                <a:r>
                  <a:rPr lang="en-GB" sz="2800" b="1" i="1" dirty="0">
                    <a:solidFill>
                      <a:srgbClr val="FF0000"/>
                    </a:solidFill>
                  </a:rPr>
                  <a:t>a</a:t>
                </a:r>
                <a:r>
                  <a:rPr lang="en-GB" sz="2800" b="1" baseline="30000" dirty="0">
                    <a:solidFill>
                      <a:srgbClr val="FF0000"/>
                    </a:solidFill>
                  </a:rPr>
                  <a:t>(</a:t>
                </a:r>
                <a:r>
                  <a:rPr lang="en-GB" sz="2800" b="1" i="1" baseline="30000" dirty="0">
                    <a:solidFill>
                      <a:srgbClr val="FF0000"/>
                    </a:solidFill>
                  </a:rPr>
                  <a:t>p</a:t>
                </a:r>
                <a:r>
                  <a:rPr lang="en-GB" sz="2800" b="1" baseline="30000" dirty="0">
                    <a:solidFill>
                      <a:srgbClr val="FF0000"/>
                    </a:solidFill>
                  </a:rPr>
                  <a:t>-1)/2 </a:t>
                </a:r>
                <a:endParaRPr lang="pl-PL" sz="2800" b="1" baseline="30000" dirty="0">
                  <a:solidFill>
                    <a:srgbClr val="FF0000"/>
                  </a:solidFill>
                </a:endParaRPr>
              </a:p>
              <a:p>
                <a:pPr algn="ctr">
                  <a:lnSpc>
                    <a:spcPct val="80000"/>
                  </a:lnSpc>
                  <a:buFontTx/>
                  <a:buNone/>
                </a:pPr>
                <a:r>
                  <a:rPr lang="en-GB" sz="2800" b="1" dirty="0">
                    <a:solidFill>
                      <a:srgbClr val="FF0000"/>
                    </a:solidFill>
                  </a:rPr>
                  <a:t>= </a:t>
                </a:r>
                <a:endParaRPr lang="pl-PL" sz="2800" b="1" dirty="0">
                  <a:solidFill>
                    <a:srgbClr val="FF0000"/>
                  </a:solidFill>
                </a:endParaRPr>
              </a:p>
              <a:p>
                <a:pPr algn="ctr">
                  <a:lnSpc>
                    <a:spcPct val="80000"/>
                  </a:lnSpc>
                  <a:buFontTx/>
                  <a:buNone/>
                </a:pPr>
                <a:r>
                  <a:rPr lang="en-GB" b="1" dirty="0">
                    <a:solidFill>
                      <a:srgbClr val="FF0000"/>
                    </a:solidFill>
                  </a:rPr>
                  <a:t>(</a:t>
                </a:r>
                <a:r>
                  <a:rPr lang="en-GB" sz="2800" b="1" i="1" dirty="0">
                    <a:solidFill>
                      <a:srgbClr val="FF0000"/>
                    </a:solidFill>
                  </a:rPr>
                  <a:t>g</a:t>
                </a:r>
                <a:r>
                  <a:rPr lang="en-GB" sz="2800" b="1" baseline="30000" dirty="0">
                    <a:solidFill>
                      <a:srgbClr val="FF0000"/>
                    </a:solidFill>
                  </a:rPr>
                  <a:t>2</a:t>
                </a:r>
                <a:r>
                  <a:rPr lang="en-GB" sz="2800" b="1" i="1" baseline="30000" dirty="0">
                    <a:solidFill>
                      <a:srgbClr val="FF0000"/>
                    </a:solidFill>
                  </a:rPr>
                  <a:t>i</a:t>
                </a:r>
                <a:r>
                  <a:rPr lang="en-GB" b="1" dirty="0">
                    <a:solidFill>
                      <a:srgbClr val="FF0000"/>
                    </a:solidFill>
                  </a:rPr>
                  <a:t>)</a:t>
                </a:r>
                <a:r>
                  <a:rPr lang="en-GB" sz="2800" b="1" baseline="30000" dirty="0">
                    <a:solidFill>
                      <a:srgbClr val="FF0000"/>
                    </a:solidFill>
                  </a:rPr>
                  <a:t>(</a:t>
                </a:r>
                <a:r>
                  <a:rPr lang="en-GB" sz="2800" b="1" i="1" baseline="30000" dirty="0">
                    <a:solidFill>
                      <a:srgbClr val="FF0000"/>
                    </a:solidFill>
                  </a:rPr>
                  <a:t>p</a:t>
                </a:r>
                <a:r>
                  <a:rPr lang="en-GB" sz="2800" b="1" baseline="30000" dirty="0">
                    <a:solidFill>
                      <a:srgbClr val="FF0000"/>
                    </a:solidFill>
                  </a:rPr>
                  <a:t>-1)/2</a:t>
                </a:r>
                <a:r>
                  <a:rPr lang="en-GB" sz="2800" b="1" dirty="0">
                    <a:solidFill>
                      <a:srgbClr val="FF0000"/>
                    </a:solidFill>
                  </a:rPr>
                  <a:t> </a:t>
                </a:r>
                <a:endParaRPr lang="pl-PL" sz="2800" b="1" dirty="0">
                  <a:solidFill>
                    <a:srgbClr val="FF0000"/>
                  </a:solidFill>
                </a:endParaRPr>
              </a:p>
              <a:p>
                <a:pPr algn="ctr">
                  <a:lnSpc>
                    <a:spcPct val="80000"/>
                  </a:lnSpc>
                  <a:buFontTx/>
                  <a:buNone/>
                </a:pPr>
                <a:r>
                  <a:rPr lang="en-GB" sz="2800" b="1" dirty="0">
                    <a:solidFill>
                      <a:srgbClr val="FF0000"/>
                    </a:solidFill>
                  </a:rPr>
                  <a:t>= </a:t>
                </a:r>
                <a:endParaRPr lang="pl-PL" sz="2800" b="1" dirty="0">
                  <a:solidFill>
                    <a:srgbClr val="FF0000"/>
                  </a:solidFill>
                </a:endParaRPr>
              </a:p>
              <a:p>
                <a:pPr algn="ctr">
                  <a:lnSpc>
                    <a:spcPct val="80000"/>
                  </a:lnSpc>
                  <a:buFontTx/>
                  <a:buNone/>
                </a:pPr>
                <a:r>
                  <a:rPr lang="en-GB" sz="2800" b="1" i="1" dirty="0" err="1">
                    <a:solidFill>
                      <a:srgbClr val="FF0000"/>
                    </a:solidFill>
                  </a:rPr>
                  <a:t>g</a:t>
                </a:r>
                <a:r>
                  <a:rPr lang="en-GB" sz="2800" b="1" i="1" baseline="30000" dirty="0" err="1">
                    <a:solidFill>
                      <a:srgbClr val="FF0000"/>
                    </a:solidFill>
                  </a:rPr>
                  <a:t>i</a:t>
                </a:r>
                <a:r>
                  <a:rPr lang="en-GB" sz="2800" b="1" baseline="30000" dirty="0">
                    <a:solidFill>
                      <a:srgbClr val="FF0000"/>
                    </a:solidFill>
                  </a:rPr>
                  <a:t>(</a:t>
                </a:r>
                <a:r>
                  <a:rPr lang="en-GB" sz="2800" b="1" i="1" baseline="30000" dirty="0">
                    <a:solidFill>
                      <a:srgbClr val="FF0000"/>
                    </a:solidFill>
                  </a:rPr>
                  <a:t>p</a:t>
                </a:r>
                <a:r>
                  <a:rPr lang="en-GB" sz="2800" b="1" baseline="30000" dirty="0">
                    <a:solidFill>
                      <a:srgbClr val="FF0000"/>
                    </a:solidFill>
                  </a:rPr>
                  <a:t>-1)</a:t>
                </a:r>
                <a:r>
                  <a:rPr lang="en-GB" sz="2800" b="1" dirty="0">
                    <a:solidFill>
                      <a:srgbClr val="FF0000"/>
                    </a:solidFill>
                  </a:rPr>
                  <a:t> = 1</a:t>
                </a:r>
                <a:r>
                  <a:rPr lang="en-GB" sz="2800" dirty="0">
                    <a:solidFill>
                      <a:srgbClr val="FF0000"/>
                    </a:solidFill>
                  </a:rPr>
                  <a:t>.</a:t>
                </a:r>
              </a:p>
              <a:p>
                <a:pPr algn="r">
                  <a:lnSpc>
                    <a:spcPct val="80000"/>
                  </a:lnSpc>
                  <a:buFontTx/>
                  <a:buNone/>
                </a:pPr>
                <a:endParaRPr lang="en-US" sz="2800" dirty="0"/>
              </a:p>
            </p:txBody>
          </p:sp>
        </mc:Choice>
        <mc:Fallback xmlns="">
          <p:sp>
            <p:nvSpPr>
              <p:cNvPr id="249859" name="Rectangle 3"/>
              <p:cNvSpPr>
                <a:spLocks noGrp="1" noRot="1" noChangeAspect="1" noMove="1" noResize="1" noEditPoints="1" noAdjustHandles="1" noChangeArrowheads="1" noChangeShapeType="1" noTextEdit="1"/>
              </p:cNvSpPr>
              <p:nvPr>
                <p:ph type="body" idx="1"/>
              </p:nvPr>
            </p:nvSpPr>
            <p:spPr>
              <a:xfrm>
                <a:off x="323850" y="765175"/>
                <a:ext cx="8497888" cy="5903913"/>
              </a:xfrm>
              <a:blipFill>
                <a:blip r:embed="rId7"/>
                <a:stretch>
                  <a:fillRect l="-1435" t="-3512" r="-2224" b="-930"/>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985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985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985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9859">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9859">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9859">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9859">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9859">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98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9D5E794-147F-4F2D-B1A0-FB26F28D9C35}" type="slidenum">
              <a:rPr lang="it-IT"/>
              <a:pPr/>
              <a:t>72</a:t>
            </a:fld>
            <a:endParaRPr lang="it-IT" dirty="0"/>
          </a:p>
        </p:txBody>
      </p:sp>
      <p:sp>
        <p:nvSpPr>
          <p:cNvPr id="268291" name="Rectangle 3"/>
          <p:cNvSpPr>
            <a:spLocks noGrp="1" noChangeArrowheads="1"/>
          </p:cNvSpPr>
          <p:nvPr>
            <p:ph type="body" idx="1"/>
          </p:nvPr>
        </p:nvSpPr>
        <p:spPr>
          <a:xfrm>
            <a:off x="0" y="1071546"/>
            <a:ext cx="9144000" cy="5786454"/>
          </a:xfr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lIns="216000">
            <a:noAutofit/>
          </a:bodyPr>
          <a:lstStyle/>
          <a:p>
            <a:pPr>
              <a:lnSpc>
                <a:spcPct val="90000"/>
              </a:lnSpc>
              <a:buFontTx/>
              <a:buNone/>
            </a:pPr>
            <a:r>
              <a:rPr lang="en-GB" b="1" dirty="0" smtClean="0">
                <a:solidFill>
                  <a:srgbClr val="008000"/>
                </a:solidFill>
              </a:rPr>
              <a:t>(</a:t>
            </a:r>
            <a:r>
              <a:rPr lang="en-GB" b="1" dirty="0">
                <a:solidFill>
                  <a:srgbClr val="008000"/>
                </a:solidFill>
                <a:cs typeface="Arial" pitchFamily="34" charset="0"/>
              </a:rPr>
              <a:t>←)</a:t>
            </a:r>
          </a:p>
          <a:p>
            <a:pPr>
              <a:lnSpc>
                <a:spcPct val="90000"/>
              </a:lnSpc>
              <a:buFontTx/>
              <a:buNone/>
            </a:pPr>
            <a:r>
              <a:rPr lang="en-GB" dirty="0"/>
              <a:t>Suppose </a:t>
            </a:r>
            <a:r>
              <a:rPr lang="en-GB" b="1" i="1" dirty="0">
                <a:solidFill>
                  <a:srgbClr val="FF0000"/>
                </a:solidFill>
              </a:rPr>
              <a:t>a</a:t>
            </a:r>
            <a:r>
              <a:rPr lang="en-GB" dirty="0"/>
              <a:t> is </a:t>
            </a:r>
            <a:r>
              <a:rPr lang="en-GB" b="1" dirty="0"/>
              <a:t>not</a:t>
            </a:r>
            <a:r>
              <a:rPr lang="en-GB" dirty="0"/>
              <a:t> </a:t>
            </a:r>
            <a:r>
              <a:rPr lang="en-GB" b="1" dirty="0"/>
              <a:t>a</a:t>
            </a:r>
            <a:r>
              <a:rPr lang="en-GB" dirty="0"/>
              <a:t> </a:t>
            </a:r>
            <a:r>
              <a:rPr lang="en-GB" b="1" dirty="0"/>
              <a:t>quadratic residue</a:t>
            </a:r>
            <a:r>
              <a:rPr lang="en-GB" dirty="0"/>
              <a:t>.</a:t>
            </a:r>
          </a:p>
          <a:p>
            <a:pPr>
              <a:lnSpc>
                <a:spcPct val="90000"/>
              </a:lnSpc>
              <a:buFontTx/>
              <a:buNone/>
            </a:pPr>
            <a:r>
              <a:rPr lang="en-GB" dirty="0"/>
              <a:t>Then </a:t>
            </a:r>
            <a:r>
              <a:rPr lang="en-GB" b="1" i="1" dirty="0">
                <a:solidFill>
                  <a:srgbClr val="FF0000"/>
                </a:solidFill>
              </a:rPr>
              <a:t>a</a:t>
            </a:r>
            <a:r>
              <a:rPr lang="en-GB" b="1" dirty="0">
                <a:solidFill>
                  <a:srgbClr val="FF0000"/>
                </a:solidFill>
              </a:rPr>
              <a:t> = </a:t>
            </a:r>
            <a:r>
              <a:rPr lang="en-GB" b="1" i="1" dirty="0">
                <a:solidFill>
                  <a:srgbClr val="FF0000"/>
                </a:solidFill>
              </a:rPr>
              <a:t>g</a:t>
            </a:r>
            <a:r>
              <a:rPr lang="en-GB" b="1" baseline="30000" dirty="0">
                <a:solidFill>
                  <a:srgbClr val="FF0000"/>
                </a:solidFill>
              </a:rPr>
              <a:t>2</a:t>
            </a:r>
            <a:r>
              <a:rPr lang="en-GB" b="1" i="1" baseline="30000" dirty="0">
                <a:solidFill>
                  <a:srgbClr val="FF0000"/>
                </a:solidFill>
              </a:rPr>
              <a:t>i</a:t>
            </a:r>
            <a:r>
              <a:rPr lang="en-GB" b="1" baseline="30000" dirty="0">
                <a:solidFill>
                  <a:srgbClr val="FF0000"/>
                </a:solidFill>
              </a:rPr>
              <a:t>+1</a:t>
            </a:r>
            <a:r>
              <a:rPr lang="en-GB" dirty="0"/>
              <a:t>.  Hence </a:t>
            </a:r>
          </a:p>
          <a:p>
            <a:pPr algn="ctr">
              <a:lnSpc>
                <a:spcPct val="90000"/>
              </a:lnSpc>
              <a:buFontTx/>
              <a:buNone/>
            </a:pPr>
            <a:r>
              <a:rPr lang="en-GB" b="1" i="1" dirty="0">
                <a:solidFill>
                  <a:srgbClr val="FF0000"/>
                </a:solidFill>
              </a:rPr>
              <a:t>a</a:t>
            </a:r>
            <a:r>
              <a:rPr lang="en-GB" b="1" baseline="30000" dirty="0">
                <a:solidFill>
                  <a:srgbClr val="FF0000"/>
                </a:solidFill>
              </a:rPr>
              <a:t>(</a:t>
            </a:r>
            <a:r>
              <a:rPr lang="en-GB" b="1" i="1" baseline="30000" dirty="0">
                <a:solidFill>
                  <a:srgbClr val="FF0000"/>
                </a:solidFill>
              </a:rPr>
              <a:t>p</a:t>
            </a:r>
            <a:r>
              <a:rPr lang="en-GB" b="1" baseline="30000" dirty="0">
                <a:solidFill>
                  <a:srgbClr val="FF0000"/>
                </a:solidFill>
              </a:rPr>
              <a:t>-1)/2 </a:t>
            </a:r>
            <a:endParaRPr lang="pl-PL" b="1" baseline="30000" dirty="0">
              <a:solidFill>
                <a:srgbClr val="FF0000"/>
              </a:solidFill>
            </a:endParaRPr>
          </a:p>
          <a:p>
            <a:pPr algn="ctr">
              <a:lnSpc>
                <a:spcPct val="90000"/>
              </a:lnSpc>
              <a:buFontTx/>
              <a:buNone/>
            </a:pPr>
            <a:r>
              <a:rPr lang="en-GB" b="1" dirty="0">
                <a:solidFill>
                  <a:srgbClr val="FF0000"/>
                </a:solidFill>
              </a:rPr>
              <a:t>= </a:t>
            </a:r>
            <a:r>
              <a:rPr lang="en-GB" sz="3600" b="1" dirty="0">
                <a:solidFill>
                  <a:srgbClr val="FF0000"/>
                </a:solidFill>
              </a:rPr>
              <a:t>(</a:t>
            </a:r>
            <a:r>
              <a:rPr lang="en-GB" b="1" i="1" dirty="0">
                <a:solidFill>
                  <a:srgbClr val="FF0000"/>
                </a:solidFill>
              </a:rPr>
              <a:t>g</a:t>
            </a:r>
            <a:r>
              <a:rPr lang="en-GB" b="1" baseline="30000" dirty="0">
                <a:solidFill>
                  <a:srgbClr val="FF0000"/>
                </a:solidFill>
              </a:rPr>
              <a:t>2</a:t>
            </a:r>
            <a:r>
              <a:rPr lang="en-GB" b="1" i="1" baseline="30000" dirty="0">
                <a:solidFill>
                  <a:srgbClr val="FF0000"/>
                </a:solidFill>
              </a:rPr>
              <a:t>i</a:t>
            </a:r>
            <a:r>
              <a:rPr lang="en-GB" b="1" baseline="30000" dirty="0">
                <a:solidFill>
                  <a:srgbClr val="FF0000"/>
                </a:solidFill>
              </a:rPr>
              <a:t>+1</a:t>
            </a:r>
            <a:r>
              <a:rPr lang="en-GB" sz="3600" b="1" dirty="0">
                <a:solidFill>
                  <a:srgbClr val="FF0000"/>
                </a:solidFill>
              </a:rPr>
              <a:t>)</a:t>
            </a:r>
            <a:r>
              <a:rPr lang="en-GB" b="1" baseline="30000" dirty="0">
                <a:solidFill>
                  <a:srgbClr val="FF0000"/>
                </a:solidFill>
              </a:rPr>
              <a:t>(</a:t>
            </a:r>
            <a:r>
              <a:rPr lang="en-GB" b="1" i="1" baseline="30000" dirty="0">
                <a:solidFill>
                  <a:srgbClr val="FF0000"/>
                </a:solidFill>
              </a:rPr>
              <a:t>p</a:t>
            </a:r>
            <a:r>
              <a:rPr lang="en-GB" b="1" baseline="30000" dirty="0">
                <a:solidFill>
                  <a:srgbClr val="FF0000"/>
                </a:solidFill>
              </a:rPr>
              <a:t>-1)/2</a:t>
            </a:r>
            <a:r>
              <a:rPr lang="en-GB" b="1" dirty="0">
                <a:solidFill>
                  <a:srgbClr val="FF0000"/>
                </a:solidFill>
              </a:rPr>
              <a:t> </a:t>
            </a:r>
            <a:endParaRPr lang="pl-PL" b="1" dirty="0">
              <a:solidFill>
                <a:srgbClr val="FF0000"/>
              </a:solidFill>
            </a:endParaRPr>
          </a:p>
          <a:p>
            <a:pPr algn="ctr">
              <a:lnSpc>
                <a:spcPct val="90000"/>
              </a:lnSpc>
              <a:buFontTx/>
              <a:buNone/>
            </a:pPr>
            <a:r>
              <a:rPr lang="en-GB" b="1" dirty="0">
                <a:solidFill>
                  <a:srgbClr val="FF0000"/>
                </a:solidFill>
              </a:rPr>
              <a:t>= </a:t>
            </a:r>
            <a:r>
              <a:rPr lang="en-GB" b="1" i="1" dirty="0" err="1">
                <a:solidFill>
                  <a:srgbClr val="FF0000"/>
                </a:solidFill>
              </a:rPr>
              <a:t>g</a:t>
            </a:r>
            <a:r>
              <a:rPr lang="en-GB" b="1" i="1" baseline="30000" dirty="0" err="1">
                <a:solidFill>
                  <a:srgbClr val="FF0000"/>
                </a:solidFill>
              </a:rPr>
              <a:t>i</a:t>
            </a:r>
            <a:r>
              <a:rPr lang="en-GB" b="1" baseline="30000" dirty="0">
                <a:solidFill>
                  <a:srgbClr val="FF0000"/>
                </a:solidFill>
              </a:rPr>
              <a:t>(</a:t>
            </a:r>
            <a:r>
              <a:rPr lang="en-GB" b="1" i="1" baseline="30000" dirty="0">
                <a:solidFill>
                  <a:srgbClr val="FF0000"/>
                </a:solidFill>
              </a:rPr>
              <a:t>p</a:t>
            </a:r>
            <a:r>
              <a:rPr lang="en-GB" b="1" baseline="30000" dirty="0">
                <a:solidFill>
                  <a:srgbClr val="FF0000"/>
                </a:solidFill>
              </a:rPr>
              <a:t>-1) </a:t>
            </a:r>
            <a:r>
              <a:rPr lang="en-GB" b="1" dirty="0" smtClean="0">
                <a:solidFill>
                  <a:srgbClr val="FF0000"/>
                </a:solidFill>
                <a:cs typeface="Arial" pitchFamily="34" charset="0"/>
              </a:rPr>
              <a:t>· </a:t>
            </a:r>
            <a:r>
              <a:rPr lang="en-GB" b="1" i="1" dirty="0">
                <a:solidFill>
                  <a:srgbClr val="FF0000"/>
                </a:solidFill>
                <a:cs typeface="Arial" pitchFamily="34" charset="0"/>
              </a:rPr>
              <a:t>g</a:t>
            </a:r>
            <a:r>
              <a:rPr lang="en-GB" b="1" baseline="30000" dirty="0">
                <a:solidFill>
                  <a:srgbClr val="FF0000"/>
                </a:solidFill>
              </a:rPr>
              <a:t>(</a:t>
            </a:r>
            <a:r>
              <a:rPr lang="en-GB" b="1" i="1" baseline="30000" dirty="0">
                <a:solidFill>
                  <a:srgbClr val="FF0000"/>
                </a:solidFill>
              </a:rPr>
              <a:t>p</a:t>
            </a:r>
            <a:r>
              <a:rPr lang="en-GB" b="1" baseline="30000" dirty="0">
                <a:solidFill>
                  <a:srgbClr val="FF0000"/>
                </a:solidFill>
              </a:rPr>
              <a:t>-1)/2</a:t>
            </a:r>
            <a:endParaRPr lang="pl-PL" b="1" baseline="30000" dirty="0">
              <a:solidFill>
                <a:srgbClr val="FF0000"/>
              </a:solidFill>
            </a:endParaRPr>
          </a:p>
          <a:p>
            <a:pPr algn="ctr">
              <a:lnSpc>
                <a:spcPct val="90000"/>
              </a:lnSpc>
              <a:buFontTx/>
              <a:buNone/>
            </a:pPr>
            <a:r>
              <a:rPr lang="pl-PL" b="1" dirty="0">
                <a:solidFill>
                  <a:srgbClr val="FF0000"/>
                </a:solidFill>
              </a:rPr>
              <a:t>= </a:t>
            </a:r>
            <a:r>
              <a:rPr lang="en-GB" b="1" i="1" dirty="0">
                <a:solidFill>
                  <a:srgbClr val="FF0000"/>
                </a:solidFill>
                <a:cs typeface="Arial" pitchFamily="34" charset="0"/>
              </a:rPr>
              <a:t>g</a:t>
            </a:r>
            <a:r>
              <a:rPr lang="en-GB" b="1" baseline="30000" dirty="0">
                <a:solidFill>
                  <a:srgbClr val="FF0000"/>
                </a:solidFill>
              </a:rPr>
              <a:t>(</a:t>
            </a:r>
            <a:r>
              <a:rPr lang="en-GB" b="1" i="1" baseline="30000" dirty="0">
                <a:solidFill>
                  <a:srgbClr val="FF0000"/>
                </a:solidFill>
              </a:rPr>
              <a:t>p</a:t>
            </a:r>
            <a:r>
              <a:rPr lang="en-GB" b="1" baseline="30000" dirty="0">
                <a:solidFill>
                  <a:srgbClr val="FF0000"/>
                </a:solidFill>
              </a:rPr>
              <a:t>-1)/</a:t>
            </a:r>
            <a:r>
              <a:rPr lang="en-GB" b="1" baseline="30000" dirty="0" smtClean="0">
                <a:solidFill>
                  <a:srgbClr val="FF0000"/>
                </a:solidFill>
              </a:rPr>
              <a:t>2</a:t>
            </a:r>
            <a:endParaRPr lang="pl-PL" dirty="0">
              <a:solidFill>
                <a:srgbClr val="FF0000"/>
              </a:solidFill>
            </a:endParaRPr>
          </a:p>
          <a:p>
            <a:pPr algn="ctr">
              <a:lnSpc>
                <a:spcPct val="90000"/>
              </a:lnSpc>
              <a:buFontTx/>
              <a:buNone/>
            </a:pPr>
            <a:endParaRPr lang="en-GB" dirty="0"/>
          </a:p>
          <a:p>
            <a:pPr>
              <a:lnSpc>
                <a:spcPct val="90000"/>
              </a:lnSpc>
              <a:buFontTx/>
              <a:buNone/>
            </a:pPr>
            <a:r>
              <a:rPr lang="en-GB" dirty="0"/>
              <a:t>which cannot be equal to </a:t>
            </a:r>
            <a:r>
              <a:rPr lang="en-GB" b="1" dirty="0">
                <a:solidFill>
                  <a:srgbClr val="FF0000"/>
                </a:solidFill>
              </a:rPr>
              <a:t>1</a:t>
            </a:r>
            <a:r>
              <a:rPr lang="en-GB" dirty="0"/>
              <a:t> since </a:t>
            </a:r>
            <a:r>
              <a:rPr lang="en-GB" b="1" i="1" dirty="0">
                <a:solidFill>
                  <a:srgbClr val="FF0000"/>
                </a:solidFill>
              </a:rPr>
              <a:t>g </a:t>
            </a:r>
            <a:r>
              <a:rPr lang="en-GB" dirty="0"/>
              <a:t>is a generator.</a:t>
            </a:r>
            <a:endParaRPr lang="pl-PL" dirty="0"/>
          </a:p>
          <a:p>
            <a:pPr algn="r">
              <a:lnSpc>
                <a:spcPct val="90000"/>
              </a:lnSpc>
              <a:buFontTx/>
              <a:buNone/>
            </a:pPr>
            <a:r>
              <a:rPr lang="pl-PL" b="1" dirty="0"/>
              <a:t>QED</a:t>
            </a:r>
            <a:endParaRPr lang="en-US" b="1" dirty="0"/>
          </a:p>
        </p:txBody>
      </p:sp>
      <mc:AlternateContent xmlns:mc="http://schemas.openxmlformats.org/markup-compatibility/2006" xmlns:a14="http://schemas.microsoft.com/office/drawing/2010/main">
        <mc:Choice Requires="a14">
          <p:sp>
            <p:nvSpPr>
              <p:cNvPr id="268292" name="Rectangle 4"/>
              <p:cNvSpPr>
                <a:spLocks noChangeArrowheads="1"/>
              </p:cNvSpPr>
              <p:nvPr/>
            </p:nvSpPr>
            <p:spPr bwMode="auto">
              <a:xfrm>
                <a:off x="3214678" y="333375"/>
                <a:ext cx="5540385" cy="49141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80000"/>
                  </a:lnSpc>
                  <a:spcBef>
                    <a:spcPct val="20000"/>
                  </a:spcBef>
                </a:pPr>
                <a14:m>
                  <m:oMath xmlns:m="http://schemas.openxmlformats.org/officeDocument/2006/math">
                    <m:r>
                      <a:rPr lang="pl-PL" sz="2800" b="1" i="1">
                        <a:solidFill>
                          <a:srgbClr val="FF0000"/>
                        </a:solidFill>
                        <a:latin typeface="Cambria Math" panose="02040503050406030204" pitchFamily="18" charset="0"/>
                      </a:rPr>
                      <m:t>𝒂</m:t>
                    </m:r>
                    <m:r>
                      <a:rPr lang="pl-PL" sz="2800" b="1" i="1">
                        <a:solidFill>
                          <a:srgbClr val="FF0000"/>
                        </a:solidFill>
                        <a:latin typeface="Cambria Math" panose="02040503050406030204" pitchFamily="18" charset="0"/>
                      </a:rPr>
                      <m:t>∈</m:t>
                    </m:r>
                    <m:r>
                      <a:rPr lang="pl-PL" sz="2800" b="1">
                        <a:solidFill>
                          <a:srgbClr val="FF0000"/>
                        </a:solidFill>
                        <a:latin typeface="Cambria Math" panose="02040503050406030204" pitchFamily="18" charset="0"/>
                      </a:rPr>
                      <m:t>𝐐</m:t>
                    </m:r>
                    <m:sSub>
                      <m:sSubPr>
                        <m:ctrlPr>
                          <a:rPr lang="pl-PL" sz="2800" b="1" i="1">
                            <a:solidFill>
                              <a:srgbClr val="FF0000"/>
                            </a:solidFill>
                            <a:latin typeface="Cambria Math" panose="02040503050406030204" pitchFamily="18" charset="0"/>
                          </a:rPr>
                        </m:ctrlPr>
                      </m:sSubPr>
                      <m:e>
                        <m:r>
                          <a:rPr lang="pl-PL" sz="2800" b="1">
                            <a:solidFill>
                              <a:srgbClr val="FF0000"/>
                            </a:solidFill>
                            <a:latin typeface="Cambria Math" panose="02040503050406030204" pitchFamily="18" charset="0"/>
                          </a:rPr>
                          <m:t>𝐑</m:t>
                        </m:r>
                      </m:e>
                      <m:sub>
                        <m:r>
                          <a:rPr lang="pl-PL" sz="2800" b="1" i="1">
                            <a:solidFill>
                              <a:srgbClr val="FF0000"/>
                            </a:solidFill>
                            <a:latin typeface="Cambria Math" panose="02040503050406030204" pitchFamily="18" charset="0"/>
                          </a:rPr>
                          <m:t>𝒑</m:t>
                        </m:r>
                      </m:sub>
                    </m:sSub>
                  </m:oMath>
                </a14:m>
                <a:r>
                  <a:rPr lang="en-GB" sz="2800" i="0" dirty="0" smtClean="0">
                    <a:latin typeface="Cambria" panose="02040503050406030204" pitchFamily="18" charset="0"/>
                  </a:rPr>
                  <a:t> </a:t>
                </a:r>
                <a:r>
                  <a:rPr lang="en-GB" sz="2800" b="1" i="0" dirty="0" err="1">
                    <a:latin typeface="Cambria" panose="02040503050406030204" pitchFamily="18" charset="0"/>
                  </a:rPr>
                  <a:t>iff</a:t>
                </a:r>
                <a:r>
                  <a:rPr lang="en-GB" sz="2800" i="0" dirty="0">
                    <a:latin typeface="Cambria" panose="02040503050406030204" pitchFamily="18" charset="0"/>
                  </a:rPr>
                  <a:t>  </a:t>
                </a:r>
                <a:r>
                  <a:rPr lang="en-GB" sz="2800" b="1" i="1" dirty="0">
                    <a:solidFill>
                      <a:srgbClr val="FF0000"/>
                    </a:solidFill>
                    <a:latin typeface="Cambria" panose="02040503050406030204" pitchFamily="18" charset="0"/>
                  </a:rPr>
                  <a:t>a</a:t>
                </a:r>
                <a:r>
                  <a:rPr lang="en-GB" sz="2800" b="1" i="0" dirty="0">
                    <a:solidFill>
                      <a:srgbClr val="FF0000"/>
                    </a:solidFill>
                    <a:latin typeface="Cambria" panose="02040503050406030204" pitchFamily="18" charset="0"/>
                  </a:rPr>
                  <a:t>(</a:t>
                </a:r>
                <a:r>
                  <a:rPr lang="en-GB" sz="2800" b="1" i="1" dirty="0">
                    <a:solidFill>
                      <a:srgbClr val="FF0000"/>
                    </a:solidFill>
                    <a:latin typeface="Cambria" panose="02040503050406030204" pitchFamily="18" charset="0"/>
                  </a:rPr>
                  <a:t>p</a:t>
                </a:r>
                <a:r>
                  <a:rPr lang="en-GB" sz="2800" b="1" i="0" dirty="0">
                    <a:solidFill>
                      <a:srgbClr val="FF0000"/>
                    </a:solidFill>
                    <a:latin typeface="Cambria" panose="02040503050406030204" pitchFamily="18" charset="0"/>
                  </a:rPr>
                  <a:t>-1)/2 = 1 </a:t>
                </a:r>
                <a:r>
                  <a:rPr lang="pl-PL" sz="2800" b="1" i="0" dirty="0">
                    <a:solidFill>
                      <a:srgbClr val="FF0000"/>
                    </a:solidFill>
                    <a:latin typeface="Cambria" panose="02040503050406030204" pitchFamily="18" charset="0"/>
                  </a:rPr>
                  <a:t>(</a:t>
                </a:r>
                <a:r>
                  <a:rPr lang="en-GB" sz="2800" b="1" i="0" dirty="0">
                    <a:solidFill>
                      <a:srgbClr val="FF0000"/>
                    </a:solidFill>
                    <a:latin typeface="Cambria" panose="02040503050406030204" pitchFamily="18" charset="0"/>
                  </a:rPr>
                  <a:t>mod </a:t>
                </a:r>
                <a:r>
                  <a:rPr lang="en-GB" sz="2800" b="1" i="1" dirty="0">
                    <a:solidFill>
                      <a:srgbClr val="FF0000"/>
                    </a:solidFill>
                    <a:latin typeface="Cambria" panose="02040503050406030204" pitchFamily="18" charset="0"/>
                  </a:rPr>
                  <a:t>p</a:t>
                </a:r>
                <a:r>
                  <a:rPr lang="pl-PL" sz="2800" b="1" i="0" dirty="0">
                    <a:solidFill>
                      <a:srgbClr val="FF0000"/>
                    </a:solidFill>
                    <a:latin typeface="Cambria" panose="02040503050406030204" pitchFamily="18" charset="0"/>
                  </a:rPr>
                  <a:t>)</a:t>
                </a:r>
                <a:endParaRPr lang="en-GB" sz="2800" b="1" i="0" dirty="0">
                  <a:solidFill>
                    <a:srgbClr val="FF0000"/>
                  </a:solidFill>
                  <a:latin typeface="Cambria" panose="02040503050406030204" pitchFamily="18" charset="0"/>
                </a:endParaRPr>
              </a:p>
            </p:txBody>
          </p:sp>
        </mc:Choice>
        <mc:Fallback xmlns="">
          <p:sp>
            <p:nvSpPr>
              <p:cNvPr id="268292" name="Rectangle 4"/>
              <p:cNvSpPr>
                <a:spLocks noRot="1" noChangeAspect="1" noMove="1" noResize="1" noEditPoints="1" noAdjustHandles="1" noChangeArrowheads="1" noChangeShapeType="1" noTextEdit="1"/>
              </p:cNvSpPr>
              <p:nvPr/>
            </p:nvSpPr>
            <p:spPr bwMode="auto">
              <a:xfrm>
                <a:off x="3214678" y="333375"/>
                <a:ext cx="5540385" cy="491417"/>
              </a:xfrm>
              <a:prstGeom prst="rect">
                <a:avLst/>
              </a:prstGeom>
              <a:blipFill>
                <a:blip r:embed="rId6"/>
                <a:stretch>
                  <a:fillRect/>
                </a:stretch>
              </a:blipFill>
              <a:ln>
                <a:headEnd/>
                <a:tailEnd/>
              </a:ln>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8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8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829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29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8291">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8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8229600" cy="725470"/>
              </a:xfrm>
            </p:spPr>
            <p:txBody>
              <a:bodyPr>
                <a:normAutofit fontScale="90000"/>
              </a:bodyPr>
              <a:lstStyle/>
              <a:p>
                <a:pPr algn="l"/>
                <a:r>
                  <a:rPr lang="en-US" dirty="0" smtClean="0"/>
                  <a:t>Example</a:t>
                </a:r>
                <a:r>
                  <a:rPr lang="pl-PL" dirty="0" smtClean="0"/>
                  <a:t>:</a:t>
                </a:r>
                <a:r>
                  <a:rPr lang="en-US" dirty="0" smtClean="0"/>
                  <a:t> </a:t>
                </a: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𝟏𝟏</m:t>
                        </m:r>
                      </m:sub>
                      <m:sup>
                        <m:r>
                          <a:rPr lang="pl-PL" b="1" i="1">
                            <a:solidFill>
                              <a:srgbClr val="FF0000"/>
                            </a:solidFill>
                            <a:latin typeface="Cambria Math" panose="02040503050406030204" pitchFamily="18" charset="0"/>
                          </a:rPr>
                          <m:t>∗</m:t>
                        </m:r>
                      </m:sup>
                    </m:sSubSup>
                  </m:oMath>
                </a14:m>
                <a:endParaRPr lang="en-US" dirty="0">
                  <a:solidFill>
                    <a:srgbClr val="C0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8229600" cy="725470"/>
              </a:xfrm>
              <a:blipFill>
                <a:blip r:embed="rId6"/>
                <a:stretch>
                  <a:fillRect l="-2593" t="-14286" b="-33613"/>
                </a:stretch>
              </a:blipFill>
            </p:spPr>
            <p:txBody>
              <a:bodyPr/>
              <a:lstStyle/>
              <a:p>
                <a:r>
                  <a:rPr lang="pl-PL">
                    <a:noFill/>
                  </a:rPr>
                  <a:t> </a:t>
                </a:r>
              </a:p>
            </p:txBody>
          </p:sp>
        </mc:Fallback>
      </mc:AlternateContent>
      <p:graphicFrame>
        <p:nvGraphicFramePr>
          <p:cNvPr id="4" name="Diagram 3"/>
          <p:cNvGraphicFramePr/>
          <p:nvPr/>
        </p:nvGraphicFramePr>
        <p:xfrm>
          <a:off x="571472" y="1142984"/>
          <a:ext cx="3071834" cy="26432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nvGraphicFramePr>
        <p:xfrm>
          <a:off x="5572132" y="1142984"/>
          <a:ext cx="3071834" cy="264320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Right Arrow 5"/>
          <p:cNvSpPr/>
          <p:nvPr/>
        </p:nvSpPr>
        <p:spPr>
          <a:xfrm>
            <a:off x="3779912" y="2000240"/>
            <a:ext cx="1872208" cy="121444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n-US" sz="2400" b="1" i="1" dirty="0" smtClean="0">
                <a:solidFill>
                  <a:srgbClr val="FF0000"/>
                </a:solidFill>
                <a:latin typeface="Cambria" panose="02040503050406030204" pitchFamily="18" charset="0"/>
              </a:rPr>
              <a:t>f</a:t>
            </a:r>
            <a:r>
              <a:rPr lang="en-US" sz="2400" b="1" dirty="0" smtClean="0">
                <a:solidFill>
                  <a:srgbClr val="FF0000"/>
                </a:solidFill>
                <a:latin typeface="Cambria" panose="02040503050406030204" pitchFamily="18" charset="0"/>
              </a:rPr>
              <a:t>(</a:t>
            </a:r>
            <a:r>
              <a:rPr lang="en-US" sz="2400" b="1" i="1" dirty="0" smtClean="0">
                <a:solidFill>
                  <a:srgbClr val="FF0000"/>
                </a:solidFill>
                <a:latin typeface="Cambria" panose="02040503050406030204" pitchFamily="18" charset="0"/>
              </a:rPr>
              <a:t>x</a:t>
            </a:r>
            <a:r>
              <a:rPr lang="en-US" sz="2400" b="1" dirty="0" smtClean="0">
                <a:solidFill>
                  <a:srgbClr val="FF0000"/>
                </a:solidFill>
                <a:latin typeface="Cambria" panose="02040503050406030204" pitchFamily="18" charset="0"/>
              </a:rPr>
              <a:t>) = </a:t>
            </a:r>
            <a:r>
              <a:rPr lang="en-US" sz="2400" b="1" i="1" dirty="0" smtClean="0">
                <a:solidFill>
                  <a:srgbClr val="FF0000"/>
                </a:solidFill>
                <a:latin typeface="Cambria" panose="02040503050406030204" pitchFamily="18" charset="0"/>
              </a:rPr>
              <a:t>x</a:t>
            </a:r>
            <a:r>
              <a:rPr lang="en-US" sz="2400" b="1" baseline="30000" dirty="0" smtClean="0">
                <a:solidFill>
                  <a:srgbClr val="FF0000"/>
                </a:solidFill>
                <a:latin typeface="Cambria" panose="02040503050406030204" pitchFamily="18" charset="0"/>
              </a:rPr>
              <a:t>5</a:t>
            </a:r>
            <a:endParaRPr lang="en-US" sz="2400" b="1" baseline="30000" dirty="0">
              <a:solidFill>
                <a:srgbClr val="FF0000"/>
              </a:solidFill>
              <a:latin typeface="Cambria" panose="02040503050406030204" pitchFamily="18" charset="0"/>
            </a:endParaRPr>
          </a:p>
        </p:txBody>
      </p:sp>
      <p:sp>
        <p:nvSpPr>
          <p:cNvPr id="7" name="TextBox 6"/>
          <p:cNvSpPr txBox="1"/>
          <p:nvPr/>
        </p:nvSpPr>
        <p:spPr>
          <a:xfrm>
            <a:off x="6858016" y="500042"/>
            <a:ext cx="1628972" cy="369332"/>
          </a:xfrm>
          <a:prstGeom prst="rect">
            <a:avLst/>
          </a:prstGeom>
          <a:noFill/>
        </p:spPr>
        <p:txBody>
          <a:bodyPr wrap="none" rtlCol="0">
            <a:spAutoFit/>
          </a:bodyPr>
          <a:lstStyle/>
          <a:p>
            <a:r>
              <a:rPr lang="en-US" b="1" dirty="0" smtClean="0">
                <a:solidFill>
                  <a:srgbClr val="FF0000"/>
                </a:solidFill>
                <a:latin typeface="Cambria" panose="02040503050406030204" pitchFamily="18" charset="0"/>
              </a:rPr>
              <a:t>(11 – 1)/2 = 5</a:t>
            </a:r>
            <a:endParaRPr lang="en-US" b="1" dirty="0">
              <a:solidFill>
                <a:srgbClr val="FF0000"/>
              </a:solidFill>
              <a:latin typeface="Cambria" panose="02040503050406030204" pitchFamily="18" charset="0"/>
            </a:endParaRPr>
          </a:p>
        </p:txBody>
      </p:sp>
      <p:graphicFrame>
        <p:nvGraphicFramePr>
          <p:cNvPr id="11" name="Diagram 10"/>
          <p:cNvGraphicFramePr/>
          <p:nvPr/>
        </p:nvGraphicFramePr>
        <p:xfrm>
          <a:off x="5572132" y="4000504"/>
          <a:ext cx="3071834" cy="264320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TextBox 11"/>
          <p:cNvSpPr txBox="1"/>
          <p:nvPr/>
        </p:nvSpPr>
        <p:spPr>
          <a:xfrm>
            <a:off x="357158" y="5000636"/>
            <a:ext cx="4307589" cy="1200329"/>
          </a:xfrm>
          <a:prstGeom prst="rect">
            <a:avLst/>
          </a:prstGeom>
          <a:noFill/>
        </p:spPr>
        <p:txBody>
          <a:bodyPr wrap="none" rtlCol="0">
            <a:spAutoFit/>
          </a:bodyPr>
          <a:lstStyle/>
          <a:p>
            <a:r>
              <a:rPr lang="en-US" sz="2400" dirty="0" smtClean="0">
                <a:latin typeface="Cambria" panose="02040503050406030204" pitchFamily="18" charset="0"/>
              </a:rPr>
              <a:t>Not a coincidence:</a:t>
            </a:r>
          </a:p>
          <a:p>
            <a:endParaRPr lang="en-US" sz="2400" dirty="0" smtClean="0">
              <a:latin typeface="Cambria" panose="02040503050406030204" pitchFamily="18" charset="0"/>
            </a:endParaRPr>
          </a:p>
          <a:p>
            <a:r>
              <a:rPr lang="en-GB" sz="2400" b="1" dirty="0" smtClean="0">
                <a:solidFill>
                  <a:srgbClr val="FF0000"/>
                </a:solidFill>
                <a:latin typeface="Cambria" panose="02040503050406030204" pitchFamily="18" charset="0"/>
              </a:rPr>
              <a:t>(</a:t>
            </a:r>
            <a:r>
              <a:rPr lang="en-GB" sz="2400" b="1" i="1" dirty="0" smtClean="0">
                <a:solidFill>
                  <a:srgbClr val="FF0000"/>
                </a:solidFill>
                <a:latin typeface="Cambria" panose="02040503050406030204" pitchFamily="18" charset="0"/>
              </a:rPr>
              <a:t>x</a:t>
            </a:r>
            <a:r>
              <a:rPr lang="en-GB" sz="2400" b="1" baseline="30000" dirty="0" smtClean="0">
                <a:solidFill>
                  <a:srgbClr val="FF0000"/>
                </a:solidFill>
                <a:latin typeface="Cambria" panose="02040503050406030204" pitchFamily="18" charset="0"/>
              </a:rPr>
              <a:t>(</a:t>
            </a:r>
            <a:r>
              <a:rPr lang="en-GB" sz="2400" b="1" i="1" baseline="30000" dirty="0" smtClean="0">
                <a:solidFill>
                  <a:srgbClr val="FF0000"/>
                </a:solidFill>
                <a:latin typeface="Cambria" panose="02040503050406030204" pitchFamily="18" charset="0"/>
              </a:rPr>
              <a:t>p</a:t>
            </a:r>
            <a:r>
              <a:rPr lang="en-GB" sz="2400" b="1" baseline="30000" dirty="0" smtClean="0">
                <a:solidFill>
                  <a:srgbClr val="FF0000"/>
                </a:solidFill>
                <a:latin typeface="Cambria" panose="02040503050406030204" pitchFamily="18" charset="0"/>
              </a:rPr>
              <a:t>-1)/2</a:t>
            </a:r>
            <a:r>
              <a:rPr lang="en-US" sz="2400" b="1" dirty="0" smtClean="0">
                <a:solidFill>
                  <a:srgbClr val="FF0000"/>
                </a:solidFill>
                <a:latin typeface="Cambria" panose="02040503050406030204" pitchFamily="18" charset="0"/>
              </a:rPr>
              <a:t>)</a:t>
            </a:r>
            <a:r>
              <a:rPr lang="en-US" sz="2400" b="1" baseline="40000" dirty="0" smtClean="0">
                <a:solidFill>
                  <a:srgbClr val="FF0000"/>
                </a:solidFill>
                <a:latin typeface="Cambria" panose="02040503050406030204" pitchFamily="18" charset="0"/>
              </a:rPr>
              <a:t>2 </a:t>
            </a:r>
            <a:r>
              <a:rPr lang="en-US" sz="2400" b="1" dirty="0" smtClean="0">
                <a:solidFill>
                  <a:srgbClr val="FF0000"/>
                </a:solidFill>
                <a:latin typeface="Cambria" panose="02040503050406030204" pitchFamily="18" charset="0"/>
              </a:rPr>
              <a:t>= 1 </a:t>
            </a:r>
            <a:r>
              <a:rPr lang="en-US" sz="2400" dirty="0" smtClean="0">
                <a:latin typeface="Cambria" panose="02040503050406030204" pitchFamily="18" charset="0"/>
              </a:rPr>
              <a:t>implies that </a:t>
            </a:r>
            <a:r>
              <a:rPr lang="en-US" sz="2400" b="1" i="1" dirty="0" smtClean="0">
                <a:solidFill>
                  <a:srgbClr val="FF0000"/>
                </a:solidFill>
                <a:latin typeface="Cambria" panose="02040503050406030204" pitchFamily="18" charset="0"/>
              </a:rPr>
              <a:t>x</a:t>
            </a:r>
            <a:r>
              <a:rPr lang="en-US" sz="2400" b="1" dirty="0" smtClean="0">
                <a:solidFill>
                  <a:srgbClr val="FF0000"/>
                </a:solidFill>
                <a:latin typeface="Cambria" panose="02040503050406030204" pitchFamily="18" charset="0"/>
              </a:rPr>
              <a:t>=±1</a:t>
            </a:r>
          </a:p>
        </p:txBody>
      </p:sp>
      <p:sp>
        <p:nvSpPr>
          <p:cNvPr id="13" name="TextBox 12"/>
          <p:cNvSpPr txBox="1"/>
          <p:nvPr/>
        </p:nvSpPr>
        <p:spPr>
          <a:xfrm>
            <a:off x="3357554" y="4214818"/>
            <a:ext cx="2637645" cy="369332"/>
          </a:xfrm>
          <a:prstGeom prst="rect">
            <a:avLst/>
          </a:prstGeom>
          <a:noFill/>
        </p:spPr>
        <p:txBody>
          <a:bodyPr wrap="none" rtlCol="0">
            <a:spAutoFit/>
          </a:bodyPr>
          <a:lstStyle/>
          <a:p>
            <a:r>
              <a:rPr lang="en-US" dirty="0" smtClean="0">
                <a:latin typeface="Cambria" panose="02040503050406030204" pitchFamily="18" charset="0"/>
              </a:rPr>
              <a:t>another way to look at it:</a:t>
            </a:r>
            <a:endParaRPr lang="en-US"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animBg="1"/>
      <p:bldGraphic spid="11" grpId="0">
        <p:bldAsOne/>
      </p:bldGraphic>
      <p:bldP spid="12"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3481AFC-720E-4B64-9F47-87CD80227911}" type="slidenum">
              <a:rPr lang="it-IT"/>
              <a:pPr/>
              <a:t>74</a:t>
            </a:fld>
            <a:endParaRPr lang="it-IT" dirty="0"/>
          </a:p>
        </p:txBody>
      </p:sp>
      <p:sp>
        <p:nvSpPr>
          <p:cNvPr id="269314" name="Rectangle 2"/>
          <p:cNvSpPr>
            <a:spLocks noGrp="1" noChangeArrowheads="1"/>
          </p:cNvSpPr>
          <p:nvPr>
            <p:ph type="title"/>
          </p:nvPr>
        </p:nvSpPr>
        <p:spPr>
          <a:xfrm>
            <a:off x="526976" y="33208"/>
            <a:ext cx="8229600" cy="1143000"/>
          </a:xfrm>
        </p:spPr>
        <p:txBody>
          <a:bodyPr/>
          <a:lstStyle/>
          <a:p>
            <a:pPr algn="l"/>
            <a:r>
              <a:rPr lang="pl-PL" dirty="0" smtClean="0"/>
              <a:t>Hence we get a problem:</a:t>
            </a:r>
            <a:endParaRPr lang="en-US" dirty="0"/>
          </a:p>
        </p:txBody>
      </p:sp>
      <mc:AlternateContent xmlns:mc="http://schemas.openxmlformats.org/markup-compatibility/2006" xmlns:a14="http://schemas.microsoft.com/office/drawing/2010/main">
        <mc:Choice Requires="a14">
          <p:sp>
            <p:nvSpPr>
              <p:cNvPr id="269315" name="Rectangle 3"/>
              <p:cNvSpPr>
                <a:spLocks noGrp="1" noChangeArrowheads="1"/>
              </p:cNvSpPr>
              <p:nvPr>
                <p:ph type="body" idx="1"/>
              </p:nvPr>
            </p:nvSpPr>
            <p:spPr>
              <a:xfrm>
                <a:off x="755576" y="1484784"/>
                <a:ext cx="7772400" cy="4524534"/>
              </a:xfrm>
              <a:solidFill>
                <a:schemeClr val="bg1"/>
              </a:solidFill>
              <a:effectLst>
                <a:glow rad="228600">
                  <a:schemeClr val="accent5">
                    <a:satMod val="175000"/>
                    <a:alpha val="40000"/>
                  </a:schemeClr>
                </a:glow>
              </a:effectLst>
            </p:spPr>
            <p:txBody>
              <a:bodyPr>
                <a:noAutofit/>
              </a:bodyPr>
              <a:lstStyle/>
              <a:p>
                <a:pPr>
                  <a:buFontTx/>
                  <a:buNone/>
                </a:pPr>
                <a:r>
                  <a:rPr lang="en-GB" sz="2400" b="1" i="1" dirty="0" smtClean="0">
                    <a:solidFill>
                      <a:srgbClr val="FF0000"/>
                    </a:solidFill>
                  </a:rPr>
                  <a:t>g</a:t>
                </a:r>
                <a:r>
                  <a:rPr lang="en-GB" sz="2400" b="1" dirty="0" smtClean="0">
                    <a:solidFill>
                      <a:srgbClr val="993300"/>
                    </a:solidFill>
                  </a:rPr>
                  <a:t> </a:t>
                </a:r>
                <a:r>
                  <a:rPr lang="en-GB" sz="2400" dirty="0" smtClean="0"/>
                  <a:t>– a generator of</a:t>
                </a:r>
                <a:r>
                  <a:rPr lang="en-GB" sz="2400" dirty="0" smtClean="0">
                    <a:cs typeface="Arial" pitchFamily="34" charset="0"/>
                  </a:rPr>
                  <a:t>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𝒑</m:t>
                        </m:r>
                      </m:sub>
                      <m:sup>
                        <m:r>
                          <a:rPr lang="pl-PL" sz="2400" b="1" i="1">
                            <a:solidFill>
                              <a:srgbClr val="FF0000"/>
                            </a:solidFill>
                            <a:latin typeface="Cambria Math" panose="02040503050406030204" pitchFamily="18" charset="0"/>
                          </a:rPr>
                          <m:t>∗</m:t>
                        </m:r>
                      </m:sup>
                    </m:sSubSup>
                  </m:oMath>
                </a14:m>
                <a:r>
                  <a:rPr lang="en-GB" sz="2400" dirty="0" smtClean="0">
                    <a:cs typeface="Arial" pitchFamily="34" charset="0"/>
                  </a:rPr>
                  <a:t> </a:t>
                </a:r>
                <a:endParaRPr lang="en-GB" sz="2400" b="1" dirty="0" smtClean="0">
                  <a:solidFill>
                    <a:srgbClr val="993300"/>
                  </a:solidFill>
                </a:endParaRPr>
              </a:p>
              <a:p>
                <a:pPr>
                  <a:buFontTx/>
                  <a:buNone/>
                </a:pPr>
                <a:r>
                  <a:rPr lang="en-GB" sz="2400" b="1" i="1" dirty="0" smtClean="0">
                    <a:solidFill>
                      <a:srgbClr val="FF0000"/>
                    </a:solidFill>
                  </a:rPr>
                  <a:t>f</a:t>
                </a:r>
                <a:r>
                  <a:rPr lang="en-GB" sz="2400" b="1" dirty="0">
                    <a:solidFill>
                      <a:srgbClr val="FF0000"/>
                    </a:solidFill>
                  </a:rPr>
                  <a:t>: {0,...,</a:t>
                </a:r>
                <a:r>
                  <a:rPr lang="pl-PL" sz="2400" b="1" i="1" dirty="0">
                    <a:solidFill>
                      <a:srgbClr val="FF0000"/>
                    </a:solidFill>
                  </a:rPr>
                  <a:t>p</a:t>
                </a:r>
                <a:r>
                  <a:rPr lang="en-GB" sz="2400" b="1" i="1" dirty="0">
                    <a:solidFill>
                      <a:srgbClr val="FF0000"/>
                    </a:solidFill>
                  </a:rPr>
                  <a:t> </a:t>
                </a:r>
                <a:r>
                  <a:rPr lang="en-GB" sz="2400" b="1" dirty="0">
                    <a:solidFill>
                      <a:srgbClr val="FF0000"/>
                    </a:solidFill>
                  </a:rPr>
                  <a:t>- 1} </a:t>
                </a:r>
                <a:r>
                  <a:rPr lang="en-GB" sz="2400" b="1" dirty="0">
                    <a:solidFill>
                      <a:srgbClr val="FF0000"/>
                    </a:solidFill>
                    <a:cs typeface="Arial" pitchFamily="34" charset="0"/>
                  </a:rPr>
                  <a:t>→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𝒑</m:t>
                        </m:r>
                      </m:sub>
                      <m:sup>
                        <m:r>
                          <a:rPr lang="pl-PL" sz="2400" b="1" i="1">
                            <a:solidFill>
                              <a:srgbClr val="FF0000"/>
                            </a:solidFill>
                            <a:latin typeface="Cambria Math" panose="02040503050406030204" pitchFamily="18" charset="0"/>
                          </a:rPr>
                          <m:t>∗</m:t>
                        </m:r>
                      </m:sup>
                    </m:sSubSup>
                  </m:oMath>
                </a14:m>
                <a:r>
                  <a:rPr lang="en-GB" sz="2400" dirty="0" smtClean="0">
                    <a:cs typeface="Arial" pitchFamily="34" charset="0"/>
                  </a:rPr>
                  <a:t> </a:t>
                </a:r>
                <a:r>
                  <a:rPr lang="en-GB" sz="2400" dirty="0">
                    <a:cs typeface="Arial" pitchFamily="34" charset="0"/>
                  </a:rPr>
                  <a:t>defined as </a:t>
                </a:r>
                <a:r>
                  <a:rPr lang="en-GB" sz="2400" b="1" i="1" dirty="0" smtClean="0">
                    <a:solidFill>
                      <a:srgbClr val="FF0000"/>
                    </a:solidFill>
                    <a:cs typeface="Arial" pitchFamily="34" charset="0"/>
                  </a:rPr>
                  <a:t>f</a:t>
                </a:r>
                <a:r>
                  <a:rPr lang="en-GB" sz="2400" b="1" dirty="0" smtClean="0">
                    <a:solidFill>
                      <a:srgbClr val="FF0000"/>
                    </a:solidFill>
                    <a:cs typeface="Arial" pitchFamily="34" charset="0"/>
                  </a:rPr>
                  <a:t>(</a:t>
                </a:r>
                <a:r>
                  <a:rPr lang="en-GB" sz="2400" b="1" i="1" dirty="0" smtClean="0">
                    <a:solidFill>
                      <a:srgbClr val="FF0000"/>
                    </a:solidFill>
                    <a:cs typeface="Arial" pitchFamily="34" charset="0"/>
                  </a:rPr>
                  <a:t>x</a:t>
                </a:r>
                <a:r>
                  <a:rPr lang="en-GB" sz="2400" b="1" dirty="0" smtClean="0">
                    <a:solidFill>
                      <a:srgbClr val="FF0000"/>
                    </a:solidFill>
                    <a:cs typeface="Arial" pitchFamily="34" charset="0"/>
                  </a:rPr>
                  <a:t>) </a:t>
                </a:r>
                <a:r>
                  <a:rPr lang="en-GB" sz="2400" b="1" dirty="0">
                    <a:solidFill>
                      <a:srgbClr val="FF0000"/>
                    </a:solidFill>
                    <a:cs typeface="Arial" pitchFamily="34" charset="0"/>
                  </a:rPr>
                  <a:t>= </a:t>
                </a:r>
                <a:r>
                  <a:rPr lang="en-GB" sz="2400" b="1" i="1" dirty="0" err="1" smtClean="0">
                    <a:solidFill>
                      <a:srgbClr val="FF0000"/>
                    </a:solidFill>
                    <a:cs typeface="Arial" pitchFamily="34" charset="0"/>
                  </a:rPr>
                  <a:t>g</a:t>
                </a:r>
                <a:r>
                  <a:rPr lang="en-GB" sz="2400" b="1" i="1" baseline="30000" dirty="0" err="1" smtClean="0">
                    <a:solidFill>
                      <a:srgbClr val="FF0000"/>
                    </a:solidFill>
                  </a:rPr>
                  <a:t>x</a:t>
                </a:r>
                <a:r>
                  <a:rPr lang="it-IT" sz="2400" b="1" dirty="0" smtClean="0">
                    <a:solidFill>
                      <a:srgbClr val="FF0000"/>
                    </a:solidFill>
                  </a:rPr>
                  <a:t> </a:t>
                </a:r>
                <a:r>
                  <a:rPr lang="it-IT" sz="2400" dirty="0" err="1" smtClean="0"/>
                  <a:t>is</a:t>
                </a:r>
                <a:r>
                  <a:rPr lang="it-IT" sz="2400" dirty="0" smtClean="0"/>
                  <a:t> a </a:t>
                </a:r>
                <a:r>
                  <a:rPr lang="it-IT" sz="2400" dirty="0" err="1" smtClean="0"/>
                  <a:t>one-way</a:t>
                </a:r>
                <a:r>
                  <a:rPr lang="it-IT" sz="2400" dirty="0" smtClean="0"/>
                  <a:t> </a:t>
                </a:r>
                <a:r>
                  <a:rPr lang="it-IT" sz="2400" dirty="0" err="1" smtClean="0"/>
                  <a:t>function</a:t>
                </a:r>
                <a:r>
                  <a:rPr lang="it-IT" sz="2400" dirty="0" smtClean="0"/>
                  <a:t>, </a:t>
                </a:r>
                <a:r>
                  <a:rPr lang="it-IT" sz="2400" dirty="0" err="1" smtClean="0"/>
                  <a:t>but</a:t>
                </a:r>
                <a:endParaRPr lang="it-IT" sz="2400" dirty="0" smtClean="0"/>
              </a:p>
              <a:p>
                <a:pPr>
                  <a:buFontTx/>
                  <a:buNone/>
                </a:pPr>
                <a:endParaRPr lang="pl-PL" sz="2400" baseline="30000" dirty="0">
                  <a:solidFill>
                    <a:srgbClr val="993300"/>
                  </a:solidFill>
                </a:endParaRPr>
              </a:p>
              <a:p>
                <a:pPr algn="ctr">
                  <a:buFontTx/>
                  <a:buNone/>
                </a:pPr>
                <a:r>
                  <a:rPr lang="pl-PL" sz="2400" dirty="0" smtClean="0"/>
                  <a:t> </a:t>
                </a:r>
                <a:r>
                  <a:rPr lang="pl-PL" sz="2400" dirty="0"/>
                  <a:t>from </a:t>
                </a:r>
                <a:r>
                  <a:rPr lang="pl-PL" sz="2400" b="1" i="1" dirty="0" smtClean="0">
                    <a:solidFill>
                      <a:srgbClr val="FF0000"/>
                    </a:solidFill>
                  </a:rPr>
                  <a:t>f</a:t>
                </a:r>
                <a:r>
                  <a:rPr lang="pl-PL" sz="2400" b="1" dirty="0" smtClean="0">
                    <a:solidFill>
                      <a:srgbClr val="FF0000"/>
                    </a:solidFill>
                  </a:rPr>
                  <a:t>(</a:t>
                </a:r>
                <a:r>
                  <a:rPr lang="it-IT" sz="2400" b="1" i="1" dirty="0" smtClean="0">
                    <a:solidFill>
                      <a:srgbClr val="FF0000"/>
                    </a:solidFill>
                  </a:rPr>
                  <a:t>x</a:t>
                </a:r>
                <a:r>
                  <a:rPr lang="pl-PL" sz="2400" b="1" dirty="0" smtClean="0">
                    <a:solidFill>
                      <a:srgbClr val="FF0000"/>
                    </a:solidFill>
                  </a:rPr>
                  <a:t>)</a:t>
                </a:r>
                <a:r>
                  <a:rPr lang="pl-PL" sz="2400" dirty="0" smtClean="0"/>
                  <a:t> </a:t>
                </a:r>
                <a:r>
                  <a:rPr lang="pl-PL" sz="2400" dirty="0"/>
                  <a:t>one can compute the parity of </a:t>
                </a:r>
                <a:r>
                  <a:rPr lang="it-IT" sz="2400" b="1" i="1" dirty="0" smtClean="0">
                    <a:solidFill>
                      <a:srgbClr val="FF0000"/>
                    </a:solidFill>
                  </a:rPr>
                  <a:t>x</a:t>
                </a:r>
                <a:r>
                  <a:rPr lang="it-IT" sz="2400" b="1" dirty="0" smtClean="0">
                    <a:solidFill>
                      <a:srgbClr val="993300"/>
                    </a:solidFill>
                  </a:rPr>
                  <a:t> </a:t>
                </a:r>
              </a:p>
              <a:p>
                <a:pPr algn="ctr">
                  <a:buFontTx/>
                  <a:buNone/>
                </a:pPr>
                <a:r>
                  <a:rPr lang="it-IT" sz="2400" dirty="0" smtClean="0"/>
                  <a:t>(by checking if </a:t>
                </a:r>
                <a14:m>
                  <m:oMath xmlns:m="http://schemas.openxmlformats.org/officeDocument/2006/math">
                    <m:r>
                      <a:rPr lang="pl-PL" sz="2400" b="1" i="1" smtClean="0">
                        <a:solidFill>
                          <a:srgbClr val="FF0000"/>
                        </a:solidFill>
                        <a:latin typeface="Cambria Math" panose="02040503050406030204" pitchFamily="18" charset="0"/>
                      </a:rPr>
                      <m:t>𝒇</m:t>
                    </m:r>
                    <m:d>
                      <m:dPr>
                        <m:ctrlPr>
                          <a:rPr lang="pl-PL" sz="2400" b="1" i="1" smtClean="0">
                            <a:solidFill>
                              <a:srgbClr val="FF0000"/>
                            </a:solidFill>
                            <a:latin typeface="Cambria Math" panose="02040503050406030204" pitchFamily="18" charset="0"/>
                          </a:rPr>
                        </m:ctrlPr>
                      </m:dPr>
                      <m:e>
                        <m:r>
                          <a:rPr lang="pl-PL" sz="2400" b="1" i="1" smtClean="0">
                            <a:solidFill>
                              <a:srgbClr val="FF0000"/>
                            </a:solidFill>
                            <a:latin typeface="Cambria Math" panose="02040503050406030204" pitchFamily="18" charset="0"/>
                          </a:rPr>
                          <m:t>𝒙</m:t>
                        </m:r>
                      </m:e>
                    </m:d>
                    <m:r>
                      <a:rPr lang="pl-PL" sz="2400" b="1" i="1" smtClean="0">
                        <a:solidFill>
                          <a:srgbClr val="FF0000"/>
                        </a:solidFill>
                        <a:latin typeface="Cambria Math" panose="02040503050406030204" pitchFamily="18" charset="0"/>
                      </a:rPr>
                      <m:t>∈</m:t>
                    </m:r>
                    <m:r>
                      <a:rPr lang="pl-PL" sz="2400" b="1" i="0" smtClean="0">
                        <a:solidFill>
                          <a:srgbClr val="FF0000"/>
                        </a:solidFill>
                        <a:latin typeface="Cambria Math" panose="02040503050406030204" pitchFamily="18" charset="0"/>
                      </a:rPr>
                      <m:t>𝐐𝐑</m:t>
                    </m:r>
                  </m:oMath>
                </a14:m>
                <a:r>
                  <a:rPr lang="it-IT" sz="2400" dirty="0" smtClean="0">
                    <a:cs typeface="Arial"/>
                  </a:rPr>
                  <a:t>)</a:t>
                </a:r>
                <a:r>
                  <a:rPr lang="pl-PL" sz="2400" dirty="0" smtClean="0"/>
                  <a:t>...</a:t>
                </a:r>
                <a:endParaRPr lang="pl-PL" sz="2400" dirty="0"/>
              </a:p>
              <a:p>
                <a:pPr>
                  <a:buFontTx/>
                  <a:buNone/>
                </a:pPr>
                <a:endParaRPr lang="pl-PL" sz="2400" dirty="0"/>
              </a:p>
              <a:p>
                <a:pPr>
                  <a:buFontTx/>
                  <a:buNone/>
                </a:pPr>
                <a:r>
                  <a:rPr lang="pl-PL" sz="2400" dirty="0"/>
                  <a:t>For some applications this is not good</a:t>
                </a:r>
                <a:r>
                  <a:rPr lang="pl-PL" sz="2400" dirty="0" smtClean="0"/>
                  <a:t>.</a:t>
                </a:r>
                <a:endParaRPr lang="it-IT" sz="2400" dirty="0" smtClean="0"/>
              </a:p>
              <a:p>
                <a:pPr>
                  <a:buFontTx/>
                  <a:buNone/>
                </a:pPr>
                <a:endParaRPr lang="it-IT" sz="2400" dirty="0" smtClean="0"/>
              </a:p>
              <a:p>
                <a:pPr algn="r">
                  <a:buFontTx/>
                  <a:buNone/>
                </a:pPr>
                <a:r>
                  <a:rPr lang="it-IT" sz="2400" dirty="0" smtClean="0"/>
                  <a:t>(</a:t>
                </a:r>
                <a:r>
                  <a:rPr lang="it-IT" sz="2400" dirty="0" err="1" smtClean="0"/>
                  <a:t>but</a:t>
                </a:r>
                <a:r>
                  <a:rPr lang="it-IT" sz="2400" dirty="0" smtClean="0"/>
                  <a:t> </a:t>
                </a:r>
                <a:r>
                  <a:rPr lang="it-IT" sz="2400" dirty="0" err="1" smtClean="0"/>
                  <a:t>sometimes</a:t>
                </a:r>
                <a:r>
                  <a:rPr lang="it-IT" sz="2400" dirty="0" smtClean="0"/>
                  <a:t> people don’t care)</a:t>
                </a:r>
                <a:endParaRPr lang="en-US" sz="2400" dirty="0"/>
              </a:p>
            </p:txBody>
          </p:sp>
        </mc:Choice>
        <mc:Fallback xmlns="">
          <p:sp>
            <p:nvSpPr>
              <p:cNvPr id="269315" name="Rectangle 3"/>
              <p:cNvSpPr>
                <a:spLocks noGrp="1" noRot="1" noChangeAspect="1" noMove="1" noResize="1" noEditPoints="1" noAdjustHandles="1" noChangeArrowheads="1" noChangeShapeType="1" noTextEdit="1"/>
              </p:cNvSpPr>
              <p:nvPr>
                <p:ph type="body" idx="1"/>
              </p:nvPr>
            </p:nvSpPr>
            <p:spPr>
              <a:xfrm>
                <a:off x="755576" y="1484784"/>
                <a:ext cx="7772400" cy="4524534"/>
              </a:xfrm>
              <a:blipFill>
                <a:blip r:embed="rId5"/>
                <a:stretch>
                  <a:fillRect/>
                </a:stretch>
              </a:blipFill>
              <a:effectLst>
                <a:glow rad="228600">
                  <a:schemeClr val="accent5">
                    <a:satMod val="175000"/>
                    <a:alpha val="40000"/>
                  </a:schemeClr>
                </a:glow>
              </a:effectLst>
            </p:spPr>
            <p:txBody>
              <a:bodyPr/>
              <a:lstStyle/>
              <a:p>
                <a:r>
                  <a:rPr lang="pl-PL">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3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93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93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93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9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3365F83-750D-4A83-ACAE-6E2E14F2BDA2}" type="slidenum">
              <a:rPr lang="it-IT"/>
              <a:pPr/>
              <a:t>75</a:t>
            </a:fld>
            <a:endParaRPr lang="it-IT" dirty="0"/>
          </a:p>
        </p:txBody>
      </p:sp>
      <p:sp>
        <p:nvSpPr>
          <p:cNvPr id="253954" name="Rectangle 2"/>
          <p:cNvSpPr>
            <a:spLocks noGrp="1" noChangeArrowheads="1"/>
          </p:cNvSpPr>
          <p:nvPr>
            <p:ph type="title"/>
          </p:nvPr>
        </p:nvSpPr>
        <p:spPr>
          <a:xfrm>
            <a:off x="468313" y="0"/>
            <a:ext cx="7988300" cy="1143000"/>
          </a:xfrm>
        </p:spPr>
        <p:txBody>
          <a:bodyPr/>
          <a:lstStyle/>
          <a:p>
            <a:pPr algn="l"/>
            <a:r>
              <a:rPr lang="en-GB" dirty="0"/>
              <a:t>What to do?</a:t>
            </a:r>
            <a:endParaRPr lang="en-US" dirty="0"/>
          </a:p>
        </p:txBody>
      </p:sp>
      <mc:AlternateContent xmlns:mc="http://schemas.openxmlformats.org/markup-compatibility/2006" xmlns:a14="http://schemas.microsoft.com/office/drawing/2010/main">
        <mc:Choice Requires="a14">
          <p:sp>
            <p:nvSpPr>
              <p:cNvPr id="253955" name="Rectangle 3"/>
              <p:cNvSpPr>
                <a:spLocks noGrp="1" noChangeArrowheads="1"/>
              </p:cNvSpPr>
              <p:nvPr>
                <p:ph type="body" idx="1"/>
              </p:nvPr>
            </p:nvSpPr>
            <p:spPr>
              <a:xfrm>
                <a:off x="468313" y="1412875"/>
                <a:ext cx="8424862" cy="5256213"/>
              </a:xfrm>
            </p:spPr>
            <p:txBody>
              <a:bodyPr/>
              <a:lstStyle/>
              <a:p>
                <a:pPr>
                  <a:lnSpc>
                    <a:spcPct val="80000"/>
                  </a:lnSpc>
                  <a:buFontTx/>
                  <a:buNone/>
                </a:pPr>
                <a:r>
                  <a:rPr lang="en-GB" sz="2800" dirty="0"/>
                  <a:t>Instead of working in </a:t>
                </a:r>
                <a14:m>
                  <m:oMath xmlns:m="http://schemas.openxmlformats.org/officeDocument/2006/math">
                    <m:sSubSup>
                      <m:sSubSupPr>
                        <m:ctrlPr>
                          <a:rPr lang="pl-PL" sz="2800" b="1" i="1">
                            <a:solidFill>
                              <a:srgbClr val="FF0000"/>
                            </a:solidFill>
                            <a:latin typeface="Cambria Math" panose="02040503050406030204" pitchFamily="18" charset="0"/>
                          </a:rPr>
                        </m:ctrlPr>
                      </m:sSubSupPr>
                      <m:e>
                        <m:r>
                          <a:rPr lang="pl-PL" sz="2800" b="1" i="1">
                            <a:solidFill>
                              <a:srgbClr val="FF0000"/>
                            </a:solidFill>
                            <a:latin typeface="Cambria Math" panose="02040503050406030204" pitchFamily="18" charset="0"/>
                          </a:rPr>
                          <m:t>𝒁</m:t>
                        </m:r>
                      </m:e>
                      <m:sub>
                        <m:r>
                          <a:rPr lang="pl-PL" sz="2800" b="1" i="1">
                            <a:solidFill>
                              <a:srgbClr val="FF0000"/>
                            </a:solidFill>
                            <a:latin typeface="Cambria Math" panose="02040503050406030204" pitchFamily="18" charset="0"/>
                          </a:rPr>
                          <m:t>𝒑</m:t>
                        </m:r>
                      </m:sub>
                      <m:sup>
                        <m:r>
                          <a:rPr lang="pl-PL" sz="2800" b="1" i="1">
                            <a:solidFill>
                              <a:srgbClr val="FF0000"/>
                            </a:solidFill>
                            <a:latin typeface="Cambria Math" panose="02040503050406030204" pitchFamily="18" charset="0"/>
                          </a:rPr>
                          <m:t>∗</m:t>
                        </m:r>
                      </m:sup>
                    </m:sSubSup>
                  </m:oMath>
                </a14:m>
                <a:r>
                  <a:rPr lang="en-GB" sz="2800" b="1" dirty="0" smtClean="0"/>
                  <a:t> </a:t>
                </a:r>
                <a:r>
                  <a:rPr lang="en-GB" sz="2800" dirty="0"/>
                  <a:t>work in its subgroup: </a:t>
                </a:r>
                <a:r>
                  <a:rPr lang="en-GB" sz="2800" b="1" dirty="0" err="1">
                    <a:solidFill>
                      <a:srgbClr val="FF0000"/>
                    </a:solidFill>
                  </a:rPr>
                  <a:t>QR</a:t>
                </a:r>
                <a:r>
                  <a:rPr lang="en-GB" sz="2800" b="1" i="1" baseline="-25000" dirty="0" err="1">
                    <a:solidFill>
                      <a:srgbClr val="FF0000"/>
                    </a:solidFill>
                  </a:rPr>
                  <a:t>p</a:t>
                </a:r>
                <a:endParaRPr lang="en-GB" sz="2800" b="1" i="1" baseline="-25000" dirty="0">
                  <a:solidFill>
                    <a:srgbClr val="FF0000"/>
                  </a:solidFill>
                </a:endParaRPr>
              </a:p>
              <a:p>
                <a:pPr>
                  <a:lnSpc>
                    <a:spcPct val="80000"/>
                  </a:lnSpc>
                  <a:buFontTx/>
                  <a:buNone/>
                </a:pPr>
                <a:endParaRPr lang="en-GB" sz="2800" b="1" baseline="-25000" dirty="0">
                  <a:solidFill>
                    <a:srgbClr val="993300"/>
                  </a:solidFill>
                </a:endParaRPr>
              </a:p>
              <a:p>
                <a:pPr>
                  <a:lnSpc>
                    <a:spcPct val="80000"/>
                  </a:lnSpc>
                  <a:buFontTx/>
                  <a:buNone/>
                </a:pPr>
                <a:r>
                  <a:rPr lang="en-GB" sz="2800" dirty="0"/>
                  <a:t>How to find a generator of  </a:t>
                </a:r>
                <a:r>
                  <a:rPr lang="en-GB" sz="2800" b="1" dirty="0" err="1">
                    <a:solidFill>
                      <a:srgbClr val="FF0000"/>
                    </a:solidFill>
                  </a:rPr>
                  <a:t>QR</a:t>
                </a:r>
                <a:r>
                  <a:rPr lang="en-GB" sz="2800" b="1" i="1" baseline="-25000" dirty="0" err="1">
                    <a:solidFill>
                      <a:srgbClr val="FF0000"/>
                    </a:solidFill>
                  </a:rPr>
                  <a:t>p</a:t>
                </a:r>
                <a:r>
                  <a:rPr lang="en-GB" sz="2800" dirty="0"/>
                  <a:t>?</a:t>
                </a:r>
              </a:p>
              <a:p>
                <a:pPr>
                  <a:lnSpc>
                    <a:spcPct val="80000"/>
                  </a:lnSpc>
                  <a:buFontTx/>
                  <a:buNone/>
                </a:pPr>
                <a:r>
                  <a:rPr lang="en-GB" sz="2800" dirty="0"/>
                  <a:t>Choose </a:t>
                </a:r>
                <a:r>
                  <a:rPr lang="en-GB" sz="2800" b="1" i="1" dirty="0">
                    <a:solidFill>
                      <a:srgbClr val="FF0000"/>
                    </a:solidFill>
                  </a:rPr>
                  <a:t>p</a:t>
                </a:r>
                <a:r>
                  <a:rPr lang="en-GB" sz="2800" dirty="0"/>
                  <a:t> that is a </a:t>
                </a:r>
                <a:r>
                  <a:rPr lang="en-GB" sz="2800" b="1" dirty="0">
                    <a:solidFill>
                      <a:srgbClr val="0070C0"/>
                    </a:solidFill>
                  </a:rPr>
                  <a:t>strong prime</a:t>
                </a:r>
                <a:r>
                  <a:rPr lang="en-GB" sz="2800" dirty="0"/>
                  <a:t>, that is: </a:t>
                </a:r>
              </a:p>
              <a:p>
                <a:pPr algn="ctr">
                  <a:lnSpc>
                    <a:spcPct val="80000"/>
                  </a:lnSpc>
                  <a:buFontTx/>
                  <a:buNone/>
                </a:pPr>
                <a:r>
                  <a:rPr lang="en-GB" sz="2800" b="1" i="1" dirty="0">
                    <a:solidFill>
                      <a:srgbClr val="FF0000"/>
                    </a:solidFill>
                  </a:rPr>
                  <a:t>p</a:t>
                </a:r>
                <a:r>
                  <a:rPr lang="en-GB" sz="2800" b="1" dirty="0">
                    <a:solidFill>
                      <a:srgbClr val="FF0000"/>
                    </a:solidFill>
                  </a:rPr>
                  <a:t> = 2</a:t>
                </a:r>
                <a:r>
                  <a:rPr lang="en-GB" sz="2800" b="1" i="1" dirty="0">
                    <a:solidFill>
                      <a:srgbClr val="FF0000"/>
                    </a:solidFill>
                  </a:rPr>
                  <a:t>q </a:t>
                </a:r>
                <a:r>
                  <a:rPr lang="en-GB" sz="2800" b="1" dirty="0">
                    <a:solidFill>
                      <a:srgbClr val="FF0000"/>
                    </a:solidFill>
                  </a:rPr>
                  <a:t>+ 1</a:t>
                </a:r>
                <a:r>
                  <a:rPr lang="en-GB" sz="2800" dirty="0"/>
                  <a:t>, with</a:t>
                </a:r>
                <a:r>
                  <a:rPr lang="en-GB" sz="2800" b="1" dirty="0">
                    <a:solidFill>
                      <a:srgbClr val="993300"/>
                    </a:solidFill>
                  </a:rPr>
                  <a:t> </a:t>
                </a:r>
                <a:r>
                  <a:rPr lang="en-GB" sz="2800" b="1" i="1" dirty="0">
                    <a:solidFill>
                      <a:srgbClr val="FF0000"/>
                    </a:solidFill>
                  </a:rPr>
                  <a:t>q</a:t>
                </a:r>
                <a:r>
                  <a:rPr lang="en-GB" sz="2800" dirty="0"/>
                  <a:t> prime.</a:t>
                </a:r>
              </a:p>
              <a:p>
                <a:pPr algn="ctr">
                  <a:lnSpc>
                    <a:spcPct val="80000"/>
                  </a:lnSpc>
                  <a:buFontTx/>
                  <a:buNone/>
                </a:pPr>
                <a:endParaRPr lang="en-GB" sz="2800" dirty="0"/>
              </a:p>
              <a:p>
                <a:pPr>
                  <a:lnSpc>
                    <a:spcPct val="80000"/>
                  </a:lnSpc>
                  <a:buFontTx/>
                  <a:buNone/>
                </a:pPr>
                <a:r>
                  <a:rPr lang="en-GB" sz="2800" dirty="0"/>
                  <a:t>Hence </a:t>
                </a:r>
                <a:r>
                  <a:rPr lang="en-GB" sz="2800" b="1" dirty="0" err="1">
                    <a:solidFill>
                      <a:srgbClr val="FF0000"/>
                    </a:solidFill>
                  </a:rPr>
                  <a:t>QR</a:t>
                </a:r>
                <a:r>
                  <a:rPr lang="en-GB" sz="2800" b="1" i="1" baseline="-25000" dirty="0" err="1">
                    <a:solidFill>
                      <a:srgbClr val="FF0000"/>
                    </a:solidFill>
                  </a:rPr>
                  <a:t>p</a:t>
                </a:r>
                <a:r>
                  <a:rPr lang="en-GB" sz="2800" b="1" baseline="-25000" dirty="0">
                    <a:solidFill>
                      <a:srgbClr val="993300"/>
                    </a:solidFill>
                  </a:rPr>
                  <a:t> </a:t>
                </a:r>
                <a:r>
                  <a:rPr lang="en-GB" sz="2800" dirty="0"/>
                  <a:t>has a prime order (</a:t>
                </a:r>
                <a:r>
                  <a:rPr lang="en-GB" sz="2800" b="1" i="1" dirty="0">
                    <a:solidFill>
                      <a:srgbClr val="FF0000"/>
                    </a:solidFill>
                  </a:rPr>
                  <a:t>q</a:t>
                </a:r>
                <a:r>
                  <a:rPr lang="en-GB" sz="2800" dirty="0"/>
                  <a:t>).</a:t>
                </a:r>
              </a:p>
              <a:p>
                <a:pPr>
                  <a:lnSpc>
                    <a:spcPct val="80000"/>
                  </a:lnSpc>
                  <a:buFontTx/>
                  <a:buNone/>
                </a:pPr>
                <a:endParaRPr lang="en-GB" sz="2800" dirty="0"/>
              </a:p>
              <a:p>
                <a:pPr>
                  <a:lnSpc>
                    <a:spcPct val="80000"/>
                  </a:lnSpc>
                  <a:buFontTx/>
                  <a:buNone/>
                </a:pPr>
                <a:r>
                  <a:rPr lang="en-GB" sz="2800" dirty="0"/>
                  <a:t>Every element (except of</a:t>
                </a:r>
                <a:r>
                  <a:rPr lang="en-GB" sz="2800" b="1" dirty="0">
                    <a:solidFill>
                      <a:srgbClr val="993300"/>
                    </a:solidFill>
                  </a:rPr>
                  <a:t> </a:t>
                </a:r>
                <a:r>
                  <a:rPr lang="en-GB" sz="2800" b="1" dirty="0">
                    <a:solidFill>
                      <a:srgbClr val="FF0000"/>
                    </a:solidFill>
                  </a:rPr>
                  <a:t>1</a:t>
                </a:r>
                <a:r>
                  <a:rPr lang="en-GB" sz="2800" dirty="0"/>
                  <a:t>) of a group of a prime order is its generator!</a:t>
                </a:r>
              </a:p>
              <a:p>
                <a:pPr>
                  <a:lnSpc>
                    <a:spcPct val="80000"/>
                  </a:lnSpc>
                  <a:buFontTx/>
                  <a:buNone/>
                </a:pPr>
                <a:r>
                  <a:rPr lang="pl-PL" sz="2800" dirty="0"/>
                  <a:t>Therefore</a:t>
                </a:r>
                <a:r>
                  <a:rPr lang="en-GB" sz="2800" dirty="0"/>
                  <a:t>: every</a:t>
                </a:r>
                <a:r>
                  <a:rPr lang="pl-PL" sz="2800" dirty="0"/>
                  <a:t> element of</a:t>
                </a:r>
                <a:r>
                  <a:rPr lang="en-GB" sz="2800" dirty="0"/>
                  <a:t> </a:t>
                </a:r>
                <a:r>
                  <a:rPr lang="en-GB" sz="2800" b="1" dirty="0" err="1">
                    <a:solidFill>
                      <a:srgbClr val="FF0000"/>
                    </a:solidFill>
                  </a:rPr>
                  <a:t>QR</a:t>
                </a:r>
                <a:r>
                  <a:rPr lang="en-GB" sz="2800" b="1" i="1" baseline="-25000" dirty="0" err="1">
                    <a:solidFill>
                      <a:srgbClr val="FF0000"/>
                    </a:solidFill>
                  </a:rPr>
                  <a:t>p</a:t>
                </a:r>
                <a:r>
                  <a:rPr lang="en-GB" sz="2800" b="1" i="1" dirty="0">
                    <a:solidFill>
                      <a:srgbClr val="993300"/>
                    </a:solidFill>
                  </a:rPr>
                  <a:t> </a:t>
                </a:r>
                <a:r>
                  <a:rPr lang="en-GB" sz="2800" dirty="0"/>
                  <a:t>is a generator.</a:t>
                </a:r>
                <a:r>
                  <a:rPr lang="pl-PL" sz="2800" dirty="0"/>
                  <a:t>  Nice...</a:t>
                </a:r>
                <a:endParaRPr lang="en-GB" sz="2800" dirty="0"/>
              </a:p>
              <a:p>
                <a:pPr>
                  <a:lnSpc>
                    <a:spcPct val="80000"/>
                  </a:lnSpc>
                  <a:buFontTx/>
                  <a:buNone/>
                </a:pPr>
                <a:endParaRPr lang="en-GB" sz="2800" dirty="0"/>
              </a:p>
              <a:p>
                <a:pPr>
                  <a:lnSpc>
                    <a:spcPct val="80000"/>
                  </a:lnSpc>
                  <a:buFontTx/>
                  <a:buNone/>
                </a:pPr>
                <a:endParaRPr lang="en-GB" sz="2800" dirty="0"/>
              </a:p>
              <a:p>
                <a:pPr>
                  <a:lnSpc>
                    <a:spcPct val="80000"/>
                  </a:lnSpc>
                  <a:buFontTx/>
                  <a:buNone/>
                </a:pPr>
                <a:endParaRPr lang="en-GB" sz="2800" dirty="0"/>
              </a:p>
              <a:p>
                <a:pPr>
                  <a:lnSpc>
                    <a:spcPct val="80000"/>
                  </a:lnSpc>
                  <a:buFontTx/>
                  <a:buNone/>
                </a:pPr>
                <a:endParaRPr lang="en-US" sz="2800" dirty="0"/>
              </a:p>
            </p:txBody>
          </p:sp>
        </mc:Choice>
        <mc:Fallback xmlns="">
          <p:sp>
            <p:nvSpPr>
              <p:cNvPr id="253955" name="Rectangle 3"/>
              <p:cNvSpPr>
                <a:spLocks noGrp="1" noRot="1" noChangeAspect="1" noMove="1" noResize="1" noEditPoints="1" noAdjustHandles="1" noChangeArrowheads="1" noChangeShapeType="1" noTextEdit="1"/>
              </p:cNvSpPr>
              <p:nvPr>
                <p:ph type="body" idx="1"/>
              </p:nvPr>
            </p:nvSpPr>
            <p:spPr>
              <a:xfrm>
                <a:off x="468313" y="1412875"/>
                <a:ext cx="8424862" cy="5256213"/>
              </a:xfrm>
              <a:blipFill>
                <a:blip r:embed="rId6"/>
                <a:stretch>
                  <a:fillRect l="-1520" t="-2784"/>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9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9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9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39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395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39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t-IT" dirty="0" err="1" smtClean="0"/>
              <a:t>Example</a:t>
            </a:r>
            <a:endParaRPr lang="en-US" dirty="0"/>
          </a:p>
        </p:txBody>
      </p:sp>
      <p:sp>
        <p:nvSpPr>
          <p:cNvPr id="3" name="Content Placeholder 2"/>
          <p:cNvSpPr>
            <a:spLocks noGrp="1"/>
          </p:cNvSpPr>
          <p:nvPr>
            <p:ph idx="1"/>
          </p:nvPr>
        </p:nvSpPr>
        <p:spPr>
          <a:xfrm>
            <a:off x="457200" y="1600201"/>
            <a:ext cx="8229600" cy="471478"/>
          </a:xfrm>
        </p:spPr>
        <p:txBody>
          <a:bodyPr>
            <a:normAutofit fontScale="92500" lnSpcReduction="20000"/>
          </a:bodyPr>
          <a:lstStyle/>
          <a:p>
            <a:pPr>
              <a:buNone/>
            </a:pPr>
            <a:r>
              <a:rPr lang="it-IT" b="1" dirty="0" smtClean="0">
                <a:solidFill>
                  <a:srgbClr val="FF0000"/>
                </a:solidFill>
              </a:rPr>
              <a:t>11 </a:t>
            </a:r>
            <a:r>
              <a:rPr lang="it-IT" dirty="0" err="1" smtClean="0"/>
              <a:t>is</a:t>
            </a:r>
            <a:r>
              <a:rPr lang="it-IT" dirty="0" smtClean="0"/>
              <a:t> a strong prime (</a:t>
            </a:r>
            <a:r>
              <a:rPr lang="it-IT" dirty="0" err="1" smtClean="0"/>
              <a:t>because</a:t>
            </a:r>
            <a:r>
              <a:rPr lang="it-IT" dirty="0" smtClean="0"/>
              <a:t> </a:t>
            </a:r>
            <a:r>
              <a:rPr lang="it-IT" b="1" dirty="0" smtClean="0">
                <a:solidFill>
                  <a:srgbClr val="FF0000"/>
                </a:solidFill>
              </a:rPr>
              <a:t>5</a:t>
            </a:r>
            <a:r>
              <a:rPr lang="it-IT" dirty="0" smtClean="0"/>
              <a:t> </a:t>
            </a:r>
            <a:r>
              <a:rPr lang="it-IT" dirty="0" err="1" smtClean="0"/>
              <a:t>is</a:t>
            </a:r>
            <a:r>
              <a:rPr lang="it-IT" dirty="0" smtClean="0"/>
              <a:t> a prime)</a:t>
            </a:r>
            <a:endParaRPr lang="en-US" dirty="0"/>
          </a:p>
        </p:txBody>
      </p:sp>
      <p:graphicFrame>
        <p:nvGraphicFramePr>
          <p:cNvPr id="4" name="Diagram 3"/>
          <p:cNvGraphicFramePr/>
          <p:nvPr/>
        </p:nvGraphicFramePr>
        <p:xfrm>
          <a:off x="785786" y="2643182"/>
          <a:ext cx="3071834" cy="264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4714876" y="2643182"/>
          <a:ext cx="3071834" cy="26432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AlternateContent xmlns:mc="http://schemas.openxmlformats.org/markup-compatibility/2006" xmlns:a14="http://schemas.microsoft.com/office/drawing/2010/main">
        <mc:Choice Requires="a14">
          <p:sp>
            <p:nvSpPr>
              <p:cNvPr id="6" name="Rectangle 5"/>
              <p:cNvSpPr/>
              <p:nvPr/>
            </p:nvSpPr>
            <p:spPr>
              <a:xfrm>
                <a:off x="2071670" y="3786190"/>
                <a:ext cx="5933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𝟏𝟏</m:t>
                          </m:r>
                        </m:sub>
                        <m:sup>
                          <m:r>
                            <a:rPr lang="pl-PL" b="1" i="1">
                              <a:solidFill>
                                <a:srgbClr val="FF0000"/>
                              </a:solidFill>
                              <a:latin typeface="Cambria Math" panose="02040503050406030204" pitchFamily="18" charset="0"/>
                            </a:rPr>
                            <m:t>∗</m:t>
                          </m:r>
                        </m:sup>
                      </m:sSubSup>
                    </m:oMath>
                  </m:oMathPara>
                </a14:m>
                <a:endParaRPr lang="en-US" dirty="0">
                  <a:latin typeface="Cambria"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71670" y="3786190"/>
                <a:ext cx="593368" cy="369332"/>
              </a:xfrm>
              <a:prstGeom prst="rect">
                <a:avLst/>
              </a:prstGeom>
              <a:blipFill>
                <a:blip r:embed="rId15"/>
                <a:stretch>
                  <a:fillRect b="-3279"/>
                </a:stretch>
              </a:blipFill>
            </p:spPr>
            <p:txBody>
              <a:bodyPr/>
              <a:lstStyle/>
              <a:p>
                <a:r>
                  <a:rPr lang="pl-PL">
                    <a:noFill/>
                  </a:rPr>
                  <a:t> </a:t>
                </a:r>
              </a:p>
            </p:txBody>
          </p:sp>
        </mc:Fallback>
      </mc:AlternateContent>
      <p:sp>
        <p:nvSpPr>
          <p:cNvPr id="7" name="Rectangle 6"/>
          <p:cNvSpPr/>
          <p:nvPr/>
        </p:nvSpPr>
        <p:spPr>
          <a:xfrm>
            <a:off x="5929322" y="3786190"/>
            <a:ext cx="679994" cy="369332"/>
          </a:xfrm>
          <a:prstGeom prst="rect">
            <a:avLst/>
          </a:prstGeom>
        </p:spPr>
        <p:txBody>
          <a:bodyPr wrap="none">
            <a:spAutoFit/>
          </a:bodyPr>
          <a:lstStyle/>
          <a:p>
            <a:r>
              <a:rPr lang="en-GB" b="1" dirty="0" smtClean="0">
                <a:solidFill>
                  <a:srgbClr val="FF0000"/>
                </a:solidFill>
                <a:latin typeface="Cambria" panose="02040503050406030204" pitchFamily="18" charset="0"/>
              </a:rPr>
              <a:t>QR</a:t>
            </a:r>
            <a:r>
              <a:rPr lang="en-GB" b="1" baseline="-25000" dirty="0" smtClean="0">
                <a:solidFill>
                  <a:srgbClr val="FF0000"/>
                </a:solidFill>
                <a:latin typeface="Cambria" panose="02040503050406030204" pitchFamily="18" charset="0"/>
              </a:rPr>
              <a:t>11</a:t>
            </a:r>
            <a:endParaRPr lang="en-US" dirty="0">
              <a:solidFill>
                <a:srgbClr val="FF0000"/>
              </a:solidFill>
              <a:latin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How to compute square roots modulo a prime </a:t>
            </a:r>
            <a:r>
              <a:rPr lang="en-US" b="1" i="1" dirty="0" smtClean="0">
                <a:solidFill>
                  <a:srgbClr val="FF0000"/>
                </a:solidFill>
              </a:rPr>
              <a:t>p</a:t>
            </a:r>
            <a:r>
              <a:rPr lang="en-US" dirty="0" smtClean="0"/>
              <a:t>?</a:t>
            </a:r>
            <a:endParaRPr lang="en-US" dirty="0"/>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28596" y="1571613"/>
                <a:ext cx="8229600" cy="4643469"/>
              </a:xfrm>
            </p:spPr>
            <p:txBody>
              <a:bodyPr>
                <a:noAutofit/>
              </a:bodyPr>
              <a:lstStyle/>
              <a:p>
                <a:pPr algn="ctr">
                  <a:buNone/>
                </a:pPr>
                <a:r>
                  <a:rPr lang="en-US" sz="2400" b="1" u="sng" dirty="0" smtClean="0">
                    <a:solidFill>
                      <a:srgbClr val="00B050"/>
                    </a:solidFill>
                  </a:rPr>
                  <a:t>Yes!</a:t>
                </a:r>
              </a:p>
              <a:p>
                <a:pPr>
                  <a:buNone/>
                </a:pPr>
                <a:r>
                  <a:rPr lang="en-US" sz="2400" dirty="0" smtClean="0"/>
                  <a:t>We show it only for </a:t>
                </a:r>
                <a:r>
                  <a:rPr lang="en-US" sz="2400" b="1" i="1" dirty="0" smtClean="0">
                    <a:solidFill>
                      <a:srgbClr val="FF0000"/>
                    </a:solidFill>
                  </a:rPr>
                  <a:t>p</a:t>
                </a:r>
                <a:r>
                  <a:rPr lang="en-US" sz="2400" b="1" dirty="0" smtClean="0">
                    <a:solidFill>
                      <a:srgbClr val="FF0000"/>
                    </a:solidFill>
                  </a:rPr>
                  <a:t> = 3 (mod 4)</a:t>
                </a:r>
                <a:r>
                  <a:rPr lang="en-US" sz="2400" dirty="0" smtClean="0">
                    <a:solidFill>
                      <a:srgbClr val="FF0000"/>
                    </a:solidFill>
                  </a:rPr>
                  <a:t>  </a:t>
                </a:r>
                <a:r>
                  <a:rPr lang="en-US" sz="2400" dirty="0" smtClean="0"/>
                  <a:t>(for </a:t>
                </a:r>
                <a:r>
                  <a:rPr lang="en-US" sz="2400" b="1" i="1" dirty="0" smtClean="0">
                    <a:solidFill>
                      <a:srgbClr val="FF0000"/>
                    </a:solidFill>
                  </a:rPr>
                  <a:t>p</a:t>
                </a:r>
                <a:r>
                  <a:rPr lang="en-US" sz="2400" b="1" dirty="0" smtClean="0">
                    <a:solidFill>
                      <a:srgbClr val="FF0000"/>
                    </a:solidFill>
                  </a:rPr>
                  <a:t> = 1 (mod 4)</a:t>
                </a:r>
                <a:r>
                  <a:rPr lang="en-US" sz="2400" dirty="0" smtClean="0">
                    <a:solidFill>
                      <a:srgbClr val="FF0000"/>
                    </a:solidFill>
                  </a:rPr>
                  <a:t> </a:t>
                </a:r>
                <a:r>
                  <a:rPr lang="en-US" sz="2400" dirty="0" smtClean="0"/>
                  <a:t>this fact also holds, but the algorithm and the proof are more complicated).</a:t>
                </a:r>
              </a:p>
              <a:p>
                <a:pPr>
                  <a:buNone/>
                </a:pPr>
                <a:endParaRPr lang="en-US" sz="2400" dirty="0" smtClean="0"/>
              </a:p>
              <a:p>
                <a:pPr>
                  <a:buNone/>
                </a:pPr>
                <a:r>
                  <a:rPr lang="en-US" sz="2400" dirty="0" smtClean="0"/>
                  <a:t>How to compute square root of </a:t>
                </a:r>
                <a:r>
                  <a:rPr lang="en-US" sz="2400" b="1" i="1" dirty="0" smtClean="0">
                    <a:solidFill>
                      <a:srgbClr val="FF0000"/>
                    </a:solidFill>
                  </a:rPr>
                  <a:t>x</a:t>
                </a:r>
                <a:r>
                  <a:rPr lang="en-US" sz="2400" dirty="0" smtClean="0"/>
                  <a:t> in </a:t>
                </a:r>
                <a:r>
                  <a:rPr lang="en-US" sz="2400" dirty="0" err="1" smtClean="0"/>
                  <a:t>reals</a:t>
                </a:r>
                <a:r>
                  <a:rPr lang="en-US" sz="2400" dirty="0" smtClean="0"/>
                  <a:t>?</a:t>
                </a:r>
              </a:p>
              <a:p>
                <a:pPr>
                  <a:buNone/>
                </a:pPr>
                <a:endParaRPr lang="en-US" sz="2400" dirty="0" smtClean="0"/>
              </a:p>
              <a:p>
                <a:pPr>
                  <a:buNone/>
                </a:pPr>
                <a:r>
                  <a:rPr lang="en-US" sz="2400" dirty="0" smtClean="0"/>
                  <a:t>One method: compute </a:t>
                </a:r>
                <a:r>
                  <a:rPr lang="en-US" sz="2400" b="1" dirty="0" smtClean="0">
                    <a:solidFill>
                      <a:srgbClr val="FF0000"/>
                    </a:solidFill>
                  </a:rPr>
                  <a:t>x</a:t>
                </a:r>
                <a:r>
                  <a:rPr lang="en-US" sz="2400" b="1" baseline="30000" dirty="0" smtClean="0">
                    <a:solidFill>
                      <a:srgbClr val="FF0000"/>
                    </a:solidFill>
                    <a:sym typeface="Symbol"/>
                  </a:rPr>
                  <a:t>½</a:t>
                </a:r>
              </a:p>
              <a:p>
                <a:pPr>
                  <a:buNone/>
                </a:pPr>
                <a:endParaRPr lang="en-US" sz="2400" b="1" baseline="30000" dirty="0" smtClean="0">
                  <a:sym typeface="Symbol"/>
                </a:endParaRPr>
              </a:p>
              <a:p>
                <a:pPr>
                  <a:buNone/>
                </a:pPr>
                <a:r>
                  <a:rPr lang="en-US" sz="2400" dirty="0" smtClean="0">
                    <a:sym typeface="Symbol"/>
                  </a:rPr>
                  <a:t>Problem </a:t>
                </a:r>
                <a:r>
                  <a:rPr lang="en-US" sz="2400" b="1" dirty="0" smtClean="0">
                    <a:sym typeface="Symbol"/>
                  </a:rPr>
                  <a:t>“</a:t>
                </a:r>
                <a:r>
                  <a:rPr lang="en-US" sz="2400" b="1" dirty="0" smtClean="0">
                    <a:solidFill>
                      <a:srgbClr val="FF0000"/>
                    </a:solidFill>
                    <a:sym typeface="Symbol"/>
                  </a:rPr>
                  <a:t>½</a:t>
                </a:r>
                <a:r>
                  <a:rPr lang="en-US" sz="2400" b="1" dirty="0" smtClean="0">
                    <a:sym typeface="Symbol"/>
                  </a:rPr>
                  <a:t>” </a:t>
                </a:r>
                <a:r>
                  <a:rPr lang="en-US" sz="2400" dirty="0" smtClean="0">
                    <a:sym typeface="Symbol"/>
                  </a:rPr>
                  <a:t>doesn’t make sense in </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𝒏</m:t>
                        </m:r>
                      </m:sub>
                      <m:sup>
                        <m:r>
                          <a:rPr lang="pl-PL" sz="2400" b="1" i="1">
                            <a:solidFill>
                              <a:srgbClr val="FF0000"/>
                            </a:solidFill>
                            <a:latin typeface="Cambria Math" panose="02040503050406030204" pitchFamily="18" charset="0"/>
                          </a:rPr>
                          <m:t>∗</m:t>
                        </m:r>
                      </m:sup>
                    </m:sSubSup>
                  </m:oMath>
                </a14:m>
                <a:r>
                  <a:rPr lang="en-US" sz="2400" dirty="0" smtClean="0">
                    <a:sym typeface="Symbol"/>
                  </a:rPr>
                  <a:t>...</a:t>
                </a: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28596" y="1571613"/>
                <a:ext cx="8229600" cy="4643469"/>
              </a:xfrm>
              <a:blipFill>
                <a:blip r:embed="rId6"/>
                <a:stretch>
                  <a:fillRect l="-1111" t="-1050"/>
                </a:stretch>
              </a:blipFill>
            </p:spPr>
            <p:txBody>
              <a:bodyPr/>
              <a:lstStyle/>
              <a:p>
                <a:r>
                  <a:rPr lang="pl-PL">
                    <a:noFill/>
                  </a:rPr>
                  <a:t> </a:t>
                </a:r>
              </a:p>
            </p:txBody>
          </p:sp>
        </mc:Fallback>
      </mc:AlternateContent>
    </p:spTree>
    <p:custDataLst>
      <p:tags r:id="rId1"/>
    </p:custDataLst>
    <p:extLst>
      <p:ext uri="{BB962C8B-B14F-4D97-AF65-F5344CB8AC3E}">
        <p14:creationId xmlns:p14="http://schemas.microsoft.com/office/powerpoint/2010/main" val="1329671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2590800"/>
              </a:xfrm>
            </p:spPr>
            <p:txBody>
              <a:bodyPr>
                <a:normAutofit/>
              </a:bodyPr>
              <a:lstStyle/>
              <a:p>
                <a:pPr>
                  <a:buNone/>
                </a:pPr>
                <a:r>
                  <a:rPr lang="en-US" dirty="0" smtClean="0"/>
                  <a:t>Write </a:t>
                </a:r>
                <a:r>
                  <a:rPr lang="en-US" b="1" i="1" dirty="0" smtClean="0">
                    <a:solidFill>
                      <a:srgbClr val="FF0000"/>
                    </a:solidFill>
                  </a:rPr>
                  <a:t>p</a:t>
                </a:r>
                <a:r>
                  <a:rPr lang="en-US" b="1" dirty="0" smtClean="0">
                    <a:solidFill>
                      <a:srgbClr val="FF0000"/>
                    </a:solidFill>
                  </a:rPr>
                  <a:t> = 4</a:t>
                </a:r>
                <a:r>
                  <a:rPr lang="en-US" b="1" i="1" dirty="0" smtClean="0">
                    <a:solidFill>
                      <a:srgbClr val="FF0000"/>
                    </a:solidFill>
                  </a:rPr>
                  <a:t>m </a:t>
                </a:r>
                <a:r>
                  <a:rPr lang="en-US" b="1" dirty="0" smtClean="0">
                    <a:solidFill>
                      <a:srgbClr val="FF0000"/>
                    </a:solidFill>
                  </a:rPr>
                  <a:t>+ 3</a:t>
                </a:r>
                <a:r>
                  <a:rPr lang="en-US" dirty="0" smtClean="0"/>
                  <a:t>.</a:t>
                </a:r>
              </a:p>
              <a:p>
                <a:pPr>
                  <a:buNone/>
                </a:pPr>
                <a:endParaRPr lang="en-US" dirty="0" smtClean="0"/>
              </a:p>
              <a:p>
                <a:pPr>
                  <a:buNone/>
                </a:pPr>
                <a:r>
                  <a:rPr lang="en-US" b="1" u="sng" dirty="0" smtClean="0"/>
                  <a:t>Fact</a:t>
                </a:r>
                <a:r>
                  <a:rPr lang="en-US" dirty="0" smtClean="0"/>
                  <a:t>  </a:t>
                </a:r>
                <a14:m>
                  <m:oMath xmlns:m="http://schemas.openxmlformats.org/officeDocument/2006/math">
                    <m:rad>
                      <m:radPr>
                        <m:degHide m:val="on"/>
                        <m:ctrlPr>
                          <a:rPr lang="pl-PL" b="1" i="1" smtClean="0">
                            <a:solidFill>
                              <a:srgbClr val="FF0000"/>
                            </a:solidFill>
                            <a:latin typeface="Cambria Math" panose="02040503050406030204" pitchFamily="18" charset="0"/>
                          </a:rPr>
                        </m:ctrlPr>
                      </m:radPr>
                      <m:deg/>
                      <m:e>
                        <m:r>
                          <a:rPr lang="pl-PL" b="1" i="1" smtClean="0">
                            <a:solidFill>
                              <a:srgbClr val="FF0000"/>
                            </a:solidFill>
                            <a:latin typeface="Cambria Math" panose="02040503050406030204" pitchFamily="18" charset="0"/>
                          </a:rPr>
                          <m:t>𝒙</m:t>
                        </m:r>
                      </m:e>
                    </m:rad>
                    <m:r>
                      <a:rPr lang="pl-PL" b="1" i="1" smtClean="0">
                        <a:solidFill>
                          <a:srgbClr val="FF0000"/>
                        </a:solidFill>
                        <a:latin typeface="Cambria Math" panose="02040503050406030204" pitchFamily="18" charset="0"/>
                      </a:rPr>
                      <m:t>=</m:t>
                    </m:r>
                    <m:sSup>
                      <m:sSupPr>
                        <m:ctrlPr>
                          <a:rPr lang="pl-PL" b="1" i="1" smtClean="0">
                            <a:solidFill>
                              <a:srgbClr val="FF0000"/>
                            </a:solidFill>
                            <a:latin typeface="Cambria Math" panose="02040503050406030204" pitchFamily="18" charset="0"/>
                          </a:rPr>
                        </m:ctrlPr>
                      </m:sSupPr>
                      <m:e>
                        <m:r>
                          <a:rPr lang="pl-PL" b="1" i="1" smtClean="0">
                            <a:solidFill>
                              <a:srgbClr val="FF0000"/>
                            </a:solidFill>
                            <a:latin typeface="Cambria Math" panose="02040503050406030204" pitchFamily="18" charset="0"/>
                          </a:rPr>
                          <m:t>𝒙</m:t>
                        </m:r>
                      </m:e>
                      <m:sup>
                        <m:r>
                          <a:rPr lang="pl-PL" b="1" i="1" smtClean="0">
                            <a:solidFill>
                              <a:srgbClr val="FF0000"/>
                            </a:solidFill>
                            <a:latin typeface="Cambria Math" panose="02040503050406030204" pitchFamily="18" charset="0"/>
                          </a:rPr>
                          <m:t>𝒎</m:t>
                        </m:r>
                        <m:r>
                          <a:rPr lang="pl-PL" b="1" i="1" smtClean="0">
                            <a:solidFill>
                              <a:srgbClr val="FF0000"/>
                            </a:solidFill>
                            <a:latin typeface="Cambria Math" panose="02040503050406030204" pitchFamily="18" charset="0"/>
                          </a:rPr>
                          <m:t>+</m:t>
                        </m:r>
                        <m:r>
                          <a:rPr lang="pl-PL" b="1" i="1" smtClean="0">
                            <a:solidFill>
                              <a:srgbClr val="FF0000"/>
                            </a:solidFill>
                            <a:latin typeface="Cambria Math" panose="02040503050406030204" pitchFamily="18" charset="0"/>
                          </a:rPr>
                          <m:t>𝟏</m:t>
                        </m:r>
                      </m:sup>
                    </m:sSup>
                  </m:oMath>
                </a14:m>
                <a:r>
                  <a:rPr lang="en-US" dirty="0" smtClean="0"/>
                  <a:t> </a:t>
                </a:r>
              </a:p>
              <a:p>
                <a:pPr>
                  <a:buNone/>
                </a:pPr>
                <a:r>
                  <a:rPr lang="en-US" b="1" dirty="0" smtClean="0"/>
                  <a:t>Proof:</a:t>
                </a:r>
              </a:p>
              <a:p>
                <a:pPr>
                  <a:buNone/>
                </a:pPr>
                <a:endParaRPr lang="en-US" dirty="0" smtClean="0"/>
              </a:p>
              <a:p>
                <a:pPr>
                  <a:buNone/>
                </a:pPr>
                <a:endParaRPr lang="en-US" dirty="0" smtClean="0"/>
              </a:p>
              <a:p>
                <a:pPr>
                  <a:buNone/>
                </a:pPr>
                <a:endParaRPr lang="en-US" dirty="0" smtClean="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2590800"/>
              </a:xfrm>
              <a:blipFill>
                <a:blip r:embed="rId6"/>
                <a:stretch>
                  <a:fillRect l="-1852" t="-3059"/>
                </a:stretch>
              </a:blipFill>
            </p:spPr>
            <p:txBody>
              <a:bodyPr/>
              <a:lstStyle/>
              <a:p>
                <a:r>
                  <a:rPr lang="pl-PL">
                    <a:noFill/>
                  </a:rPr>
                  <a:t> </a:t>
                </a:r>
              </a:p>
            </p:txBody>
          </p:sp>
        </mc:Fallback>
      </mc:AlternateContent>
      <p:sp>
        <p:nvSpPr>
          <p:cNvPr id="18" name="Rectangular Callout 17"/>
          <p:cNvSpPr/>
          <p:nvPr/>
        </p:nvSpPr>
        <p:spPr>
          <a:xfrm>
            <a:off x="4648200" y="1503826"/>
            <a:ext cx="4143404" cy="1928826"/>
          </a:xfrm>
          <a:prstGeom prst="wedgeRectCallout">
            <a:avLst>
              <a:gd name="adj1" fmla="val -66547"/>
              <a:gd name="adj2" fmla="val -311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Cambria" panose="02040503050406030204" pitchFamily="18" charset="0"/>
              </a:rPr>
              <a:t>Hence: order of </a:t>
            </a:r>
            <a:r>
              <a:rPr lang="en-US" sz="2400" b="1" dirty="0" err="1" smtClean="0">
                <a:solidFill>
                  <a:srgbClr val="FF0000"/>
                </a:solidFill>
                <a:latin typeface="Cambria" panose="02040503050406030204" pitchFamily="18" charset="0"/>
              </a:rPr>
              <a:t>QR</a:t>
            </a:r>
            <a:r>
              <a:rPr lang="en-US" sz="2400" b="1" i="1" baseline="-25000" dirty="0" err="1" smtClean="0">
                <a:solidFill>
                  <a:srgbClr val="FF0000"/>
                </a:solidFill>
                <a:latin typeface="Cambria" panose="02040503050406030204" pitchFamily="18" charset="0"/>
              </a:rPr>
              <a:t>p</a:t>
            </a:r>
            <a:endParaRPr lang="en-US" sz="2400" b="1" i="1" baseline="-25000" dirty="0" smtClean="0">
              <a:solidFill>
                <a:srgbClr val="FF0000"/>
              </a:solidFill>
              <a:latin typeface="Cambria" panose="02040503050406030204" pitchFamily="18" charset="0"/>
            </a:endParaRPr>
          </a:p>
          <a:p>
            <a:pPr algn="ctr"/>
            <a:r>
              <a:rPr lang="en-US" sz="2400" dirty="0" smtClean="0">
                <a:solidFill>
                  <a:schemeClr val="tx1"/>
                </a:solidFill>
                <a:latin typeface="Cambria" panose="02040503050406030204" pitchFamily="18" charset="0"/>
              </a:rPr>
              <a:t>is equal to </a:t>
            </a:r>
            <a:br>
              <a:rPr lang="en-US" sz="2400" dirty="0" smtClean="0">
                <a:solidFill>
                  <a:schemeClr val="tx1"/>
                </a:solidFill>
                <a:latin typeface="Cambria" panose="02040503050406030204" pitchFamily="18" charset="0"/>
              </a:rPr>
            </a:br>
            <a:r>
              <a:rPr lang="en-US" sz="2400" b="1" dirty="0" smtClean="0">
                <a:solidFill>
                  <a:srgbClr val="FF0000"/>
                </a:solidFill>
                <a:latin typeface="Cambria" panose="02040503050406030204" pitchFamily="18" charset="0"/>
              </a:rPr>
              <a:t>(</a:t>
            </a:r>
            <a:r>
              <a:rPr lang="en-US" sz="2400" b="1" i="1" dirty="0" smtClean="0">
                <a:solidFill>
                  <a:srgbClr val="FF0000"/>
                </a:solidFill>
                <a:latin typeface="Cambria" panose="02040503050406030204" pitchFamily="18" charset="0"/>
              </a:rPr>
              <a:t>p</a:t>
            </a:r>
            <a:r>
              <a:rPr lang="en-US" sz="2400" b="1" dirty="0" smtClean="0">
                <a:solidFill>
                  <a:srgbClr val="FF0000"/>
                </a:solidFill>
                <a:latin typeface="Cambria" panose="02040503050406030204" pitchFamily="18" charset="0"/>
              </a:rPr>
              <a:t>-1)/2 = (4</a:t>
            </a:r>
            <a:r>
              <a:rPr lang="en-US" sz="2400" b="1" i="1" dirty="0" smtClean="0">
                <a:solidFill>
                  <a:srgbClr val="FF0000"/>
                </a:solidFill>
                <a:latin typeface="Cambria" panose="02040503050406030204" pitchFamily="18" charset="0"/>
              </a:rPr>
              <a:t>m</a:t>
            </a:r>
            <a:r>
              <a:rPr lang="en-US" sz="2400" b="1" dirty="0" smtClean="0">
                <a:solidFill>
                  <a:srgbClr val="FF0000"/>
                </a:solidFill>
                <a:latin typeface="Cambria" panose="02040503050406030204" pitchFamily="18" charset="0"/>
              </a:rPr>
              <a:t>+2)/2 </a:t>
            </a:r>
            <a:r>
              <a:rPr lang="pl-PL" sz="2400" b="1" dirty="0" smtClean="0">
                <a:solidFill>
                  <a:srgbClr val="FF0000"/>
                </a:solidFill>
                <a:latin typeface="Cambria" panose="02040503050406030204" pitchFamily="18" charset="0"/>
              </a:rPr>
              <a:t/>
            </a:r>
            <a:br>
              <a:rPr lang="pl-PL" sz="2400" b="1" dirty="0" smtClean="0">
                <a:solidFill>
                  <a:srgbClr val="FF0000"/>
                </a:solidFill>
                <a:latin typeface="Cambria" panose="02040503050406030204" pitchFamily="18" charset="0"/>
              </a:rPr>
            </a:br>
            <a:r>
              <a:rPr lang="en-US" sz="2400" b="1" dirty="0" smtClean="0">
                <a:solidFill>
                  <a:srgbClr val="FF0000"/>
                </a:solidFill>
                <a:latin typeface="Cambria" panose="02040503050406030204" pitchFamily="18" charset="0"/>
              </a:rPr>
              <a:t>= 2</a:t>
            </a:r>
            <a:r>
              <a:rPr lang="en-US" sz="2400" b="1" i="1" dirty="0" smtClean="0">
                <a:solidFill>
                  <a:srgbClr val="FF0000"/>
                </a:solidFill>
                <a:latin typeface="Cambria" panose="02040503050406030204" pitchFamily="18" charset="0"/>
              </a:rPr>
              <a:t>m</a:t>
            </a:r>
            <a:r>
              <a:rPr lang="en-US" sz="2400" b="1" dirty="0" smtClean="0">
                <a:solidFill>
                  <a:srgbClr val="FF0000"/>
                </a:solidFill>
                <a:latin typeface="Cambria" panose="02040503050406030204" pitchFamily="18" charset="0"/>
              </a:rPr>
              <a:t> + 1</a:t>
            </a:r>
            <a:endParaRPr lang="en-US" sz="2400" b="1" dirty="0">
              <a:solidFill>
                <a:srgbClr val="FF0000"/>
              </a:solidFill>
              <a:latin typeface="Cambria" panose="02040503050406030204" pitchFamily="18" charset="0"/>
            </a:endParaRPr>
          </a:p>
        </p:txBody>
      </p:sp>
      <p:cxnSp>
        <p:nvCxnSpPr>
          <p:cNvPr id="24" name="Straight Arrow Connector 23"/>
          <p:cNvCxnSpPr>
            <a:endCxn id="19" idx="0"/>
          </p:cNvCxnSpPr>
          <p:nvPr/>
        </p:nvCxnSpPr>
        <p:spPr>
          <a:xfrm flipH="1">
            <a:off x="2950468" y="4429131"/>
            <a:ext cx="2907416" cy="9004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8200" y="4419600"/>
            <a:ext cx="1213794" cy="461665"/>
          </a:xfrm>
          <a:prstGeom prst="rect">
            <a:avLst/>
          </a:prstGeom>
          <a:noFill/>
        </p:spPr>
        <p:txBody>
          <a:bodyPr wrap="none" rtlCol="0">
            <a:spAutoFit/>
          </a:bodyPr>
          <a:lstStyle/>
          <a:p>
            <a:r>
              <a:rPr lang="en-US" sz="2400" b="1" dirty="0">
                <a:solidFill>
                  <a:srgbClr val="FF0000"/>
                </a:solidFill>
                <a:latin typeface="Cambria" panose="02040503050406030204" pitchFamily="18" charset="0"/>
              </a:rPr>
              <a:t>(</a:t>
            </a:r>
            <a:r>
              <a:rPr lang="en-US" sz="2400" b="1" i="1" dirty="0">
                <a:solidFill>
                  <a:srgbClr val="FF0000"/>
                </a:solidFill>
                <a:latin typeface="Cambria" panose="02040503050406030204" pitchFamily="18" charset="0"/>
              </a:rPr>
              <a:t>x</a:t>
            </a:r>
            <a:r>
              <a:rPr lang="en-US" sz="2400" b="1" i="1" baseline="30000" dirty="0">
                <a:solidFill>
                  <a:srgbClr val="FF0000"/>
                </a:solidFill>
                <a:latin typeface="Cambria" panose="02040503050406030204" pitchFamily="18" charset="0"/>
              </a:rPr>
              <a:t>m</a:t>
            </a:r>
            <a:r>
              <a:rPr lang="en-US" sz="2400" b="1" baseline="30000" dirty="0">
                <a:solidFill>
                  <a:srgbClr val="FF0000"/>
                </a:solidFill>
                <a:latin typeface="Cambria" panose="02040503050406030204" pitchFamily="18" charset="0"/>
              </a:rPr>
              <a:t>+1</a:t>
            </a:r>
            <a:r>
              <a:rPr lang="en-US" sz="2400" b="1" dirty="0">
                <a:solidFill>
                  <a:srgbClr val="FF0000"/>
                </a:solidFill>
                <a:latin typeface="Cambria" panose="02040503050406030204" pitchFamily="18" charset="0"/>
              </a:rPr>
              <a:t>)</a:t>
            </a:r>
            <a:r>
              <a:rPr lang="en-US" sz="2400" b="1" baseline="30000" dirty="0">
                <a:solidFill>
                  <a:srgbClr val="FF0000"/>
                </a:solidFill>
                <a:latin typeface="Cambria" panose="02040503050406030204" pitchFamily="18" charset="0"/>
              </a:rPr>
              <a:t>2</a:t>
            </a:r>
            <a:r>
              <a:rPr lang="en-US" sz="2400" b="1" dirty="0">
                <a:solidFill>
                  <a:srgbClr val="FF0000"/>
                </a:solidFill>
                <a:latin typeface="Cambria" panose="02040503050406030204" pitchFamily="18" charset="0"/>
              </a:rPr>
              <a:t> </a:t>
            </a:r>
          </a:p>
        </p:txBody>
      </p:sp>
      <p:sp>
        <p:nvSpPr>
          <p:cNvPr id="16" name="TextBox 15"/>
          <p:cNvSpPr txBox="1"/>
          <p:nvPr/>
        </p:nvSpPr>
        <p:spPr>
          <a:xfrm>
            <a:off x="1905000" y="4419600"/>
            <a:ext cx="1380506" cy="461665"/>
          </a:xfrm>
          <a:prstGeom prst="rect">
            <a:avLst/>
          </a:prstGeom>
          <a:noFill/>
        </p:spPr>
        <p:txBody>
          <a:bodyPr wrap="none" rtlCol="0">
            <a:spAutoFit/>
          </a:bodyPr>
          <a:lstStyle/>
          <a:p>
            <a:r>
              <a:rPr lang="en-US" sz="2400" b="1" dirty="0">
                <a:solidFill>
                  <a:srgbClr val="FF0000"/>
                </a:solidFill>
                <a:latin typeface="Cambria" panose="02040503050406030204" pitchFamily="18" charset="0"/>
              </a:rPr>
              <a:t>= </a:t>
            </a:r>
            <a:r>
              <a:rPr lang="en-US" sz="2400" b="1" i="1" dirty="0">
                <a:solidFill>
                  <a:srgbClr val="FF0000"/>
                </a:solidFill>
                <a:latin typeface="Cambria" panose="02040503050406030204" pitchFamily="18" charset="0"/>
              </a:rPr>
              <a:t>x</a:t>
            </a:r>
            <a:r>
              <a:rPr lang="en-US" sz="2400" b="1" baseline="30000" dirty="0">
                <a:solidFill>
                  <a:srgbClr val="FF0000"/>
                </a:solidFill>
                <a:latin typeface="Cambria" panose="02040503050406030204" pitchFamily="18" charset="0"/>
              </a:rPr>
              <a:t>2(</a:t>
            </a:r>
            <a:r>
              <a:rPr lang="en-US" sz="2400" b="1" i="1" baseline="30000" dirty="0">
                <a:solidFill>
                  <a:srgbClr val="FF0000"/>
                </a:solidFill>
                <a:latin typeface="Cambria" panose="02040503050406030204" pitchFamily="18" charset="0"/>
              </a:rPr>
              <a:t>m</a:t>
            </a:r>
            <a:r>
              <a:rPr lang="en-US" sz="2400" b="1" baseline="30000" dirty="0">
                <a:solidFill>
                  <a:srgbClr val="FF0000"/>
                </a:solidFill>
                <a:latin typeface="Cambria" panose="02040503050406030204" pitchFamily="18" charset="0"/>
              </a:rPr>
              <a:t>+1)</a:t>
            </a:r>
            <a:r>
              <a:rPr lang="en-US" sz="2400" b="1" dirty="0">
                <a:solidFill>
                  <a:srgbClr val="FF0000"/>
                </a:solidFill>
                <a:latin typeface="Cambria" panose="02040503050406030204" pitchFamily="18" charset="0"/>
              </a:rPr>
              <a:t> </a:t>
            </a:r>
          </a:p>
        </p:txBody>
      </p:sp>
      <p:sp>
        <p:nvSpPr>
          <p:cNvPr id="17" name="TextBox 16"/>
          <p:cNvSpPr txBox="1"/>
          <p:nvPr/>
        </p:nvSpPr>
        <p:spPr>
          <a:xfrm>
            <a:off x="1903092" y="4876800"/>
            <a:ext cx="1457450" cy="461665"/>
          </a:xfrm>
          <a:prstGeom prst="rect">
            <a:avLst/>
          </a:prstGeom>
          <a:noFill/>
        </p:spPr>
        <p:txBody>
          <a:bodyPr wrap="none" rtlCol="0">
            <a:spAutoFit/>
          </a:bodyPr>
          <a:lstStyle/>
          <a:p>
            <a:r>
              <a:rPr lang="en-US" sz="2400" b="1" dirty="0">
                <a:solidFill>
                  <a:srgbClr val="FF0000"/>
                </a:solidFill>
                <a:latin typeface="Cambria" panose="02040503050406030204" pitchFamily="18" charset="0"/>
              </a:rPr>
              <a:t>= </a:t>
            </a:r>
            <a:r>
              <a:rPr lang="en-US" sz="2400" b="1" i="1" dirty="0">
                <a:solidFill>
                  <a:srgbClr val="FF0000"/>
                </a:solidFill>
                <a:latin typeface="Cambria" panose="02040503050406030204" pitchFamily="18" charset="0"/>
              </a:rPr>
              <a:t>x</a:t>
            </a:r>
            <a:r>
              <a:rPr lang="en-US" sz="2400" b="1" baseline="30000" dirty="0">
                <a:solidFill>
                  <a:srgbClr val="FF0000"/>
                </a:solidFill>
                <a:latin typeface="Cambria" panose="02040503050406030204" pitchFamily="18" charset="0"/>
              </a:rPr>
              <a:t>2</a:t>
            </a:r>
            <a:r>
              <a:rPr lang="en-US" sz="2400" b="1" i="1" baseline="30000" dirty="0">
                <a:solidFill>
                  <a:srgbClr val="FF0000"/>
                </a:solidFill>
                <a:latin typeface="Cambria" panose="02040503050406030204" pitchFamily="18" charset="0"/>
              </a:rPr>
              <a:t>m</a:t>
            </a:r>
            <a:r>
              <a:rPr lang="en-US" sz="2400" b="1" baseline="30000" dirty="0">
                <a:solidFill>
                  <a:srgbClr val="FF0000"/>
                </a:solidFill>
                <a:latin typeface="Cambria" panose="02040503050406030204" pitchFamily="18" charset="0"/>
              </a:rPr>
              <a:t>+1+1</a:t>
            </a:r>
            <a:r>
              <a:rPr lang="en-US" sz="2400" b="1" dirty="0">
                <a:solidFill>
                  <a:srgbClr val="FF0000"/>
                </a:solidFill>
                <a:latin typeface="Cambria" panose="02040503050406030204" pitchFamily="18" charset="0"/>
              </a:rPr>
              <a:t> </a:t>
            </a:r>
          </a:p>
        </p:txBody>
      </p:sp>
      <mc:AlternateContent xmlns:mc="http://schemas.openxmlformats.org/markup-compatibility/2006" xmlns:a14="http://schemas.microsoft.com/office/drawing/2010/main">
        <mc:Choice Requires="a14">
          <p:sp>
            <p:nvSpPr>
              <p:cNvPr id="19" name="TextBox 18"/>
              <p:cNvSpPr txBox="1"/>
              <p:nvPr/>
            </p:nvSpPr>
            <p:spPr>
              <a:xfrm>
                <a:off x="1905000" y="5329535"/>
                <a:ext cx="2090936" cy="461665"/>
              </a:xfrm>
              <a:prstGeom prst="rect">
                <a:avLst/>
              </a:prstGeom>
              <a:noFill/>
            </p:spPr>
            <p:txBody>
              <a:bodyPr wrap="square" rtlCol="0">
                <a:spAutoFit/>
              </a:bodyPr>
              <a:lstStyle/>
              <a:p>
                <a:r>
                  <a:rPr lang="en-US" sz="2400" b="1" dirty="0" smtClean="0">
                    <a:solidFill>
                      <a:srgbClr val="FF0000"/>
                    </a:solidFill>
                    <a:latin typeface="Cambria" panose="02040503050406030204" pitchFamily="18" charset="0"/>
                  </a:rPr>
                  <a:t>= </a:t>
                </a:r>
                <a:r>
                  <a:rPr lang="en-US" sz="2400" b="1" i="1" dirty="0">
                    <a:solidFill>
                      <a:srgbClr val="FF0000"/>
                    </a:solidFill>
                    <a:latin typeface="Cambria" panose="02040503050406030204" pitchFamily="18" charset="0"/>
                  </a:rPr>
                  <a:t>x</a:t>
                </a:r>
                <a:r>
                  <a:rPr lang="en-US" sz="2400" b="1" baseline="30000" dirty="0">
                    <a:solidFill>
                      <a:srgbClr val="FF0000"/>
                    </a:solidFill>
                    <a:latin typeface="Cambria" panose="02040503050406030204" pitchFamily="18" charset="0"/>
                  </a:rPr>
                  <a:t>2</a:t>
                </a:r>
                <a:r>
                  <a:rPr lang="en-US" sz="2400" b="1" i="1" baseline="30000" dirty="0">
                    <a:solidFill>
                      <a:srgbClr val="FF0000"/>
                    </a:solidFill>
                    <a:latin typeface="Cambria" panose="02040503050406030204" pitchFamily="18" charset="0"/>
                  </a:rPr>
                  <a:t>m</a:t>
                </a:r>
                <a:r>
                  <a:rPr lang="en-US" sz="2400" b="1" baseline="30000" dirty="0">
                    <a:solidFill>
                      <a:srgbClr val="FF0000"/>
                    </a:solidFill>
                    <a:latin typeface="Cambria" panose="02040503050406030204" pitchFamily="18" charset="0"/>
                  </a:rPr>
                  <a:t>+1</a:t>
                </a:r>
                <a:r>
                  <a:rPr lang="en-US" sz="2400" b="1" dirty="0">
                    <a:solidFill>
                      <a:srgbClr val="FF0000"/>
                    </a:solidFill>
                    <a:latin typeface="Cambria" panose="02040503050406030204" pitchFamily="18" charset="0"/>
                  </a:rPr>
                  <a:t> </a:t>
                </a:r>
                <a14:m>
                  <m:oMath xmlns:m="http://schemas.openxmlformats.org/officeDocument/2006/math">
                    <m:r>
                      <a:rPr lang="pl-PL" sz="2400" b="1" i="1" smtClean="0">
                        <a:solidFill>
                          <a:srgbClr val="FF0000"/>
                        </a:solidFill>
                        <a:latin typeface="Cambria Math" panose="02040503050406030204" pitchFamily="18" charset="0"/>
                      </a:rPr>
                      <m:t>⋅</m:t>
                    </m:r>
                  </m:oMath>
                </a14:m>
                <a:r>
                  <a:rPr lang="pl-PL" sz="2400" b="1" dirty="0" smtClean="0">
                    <a:solidFill>
                      <a:srgbClr val="FF0000"/>
                    </a:solidFill>
                    <a:latin typeface="Cambria" panose="02040503050406030204" pitchFamily="18" charset="0"/>
                  </a:rPr>
                  <a:t> </a:t>
                </a:r>
                <a:r>
                  <a:rPr lang="en-US" sz="2400" b="1" i="1" dirty="0" smtClean="0">
                    <a:solidFill>
                      <a:srgbClr val="FF0000"/>
                    </a:solidFill>
                    <a:latin typeface="Cambria" panose="02040503050406030204" pitchFamily="18" charset="0"/>
                  </a:rPr>
                  <a:t>x</a:t>
                </a:r>
                <a:r>
                  <a:rPr lang="en-US" sz="2400" b="1" baseline="30000" dirty="0" smtClean="0">
                    <a:solidFill>
                      <a:srgbClr val="FF0000"/>
                    </a:solidFill>
                    <a:latin typeface="Cambria" panose="02040503050406030204" pitchFamily="18" charset="0"/>
                  </a:rPr>
                  <a:t>1</a:t>
                </a:r>
                <a:r>
                  <a:rPr lang="en-US" sz="2400" b="1" dirty="0" smtClean="0">
                    <a:solidFill>
                      <a:srgbClr val="FF0000"/>
                    </a:solidFill>
                    <a:latin typeface="Cambria" panose="02040503050406030204" pitchFamily="18" charset="0"/>
                  </a:rPr>
                  <a:t> </a:t>
                </a:r>
                <a:endParaRPr lang="en-US" sz="2400" b="1" dirty="0">
                  <a:solidFill>
                    <a:srgbClr val="FF0000"/>
                  </a:solidFill>
                  <a:latin typeface="Cambria"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905000" y="5329535"/>
                <a:ext cx="2090936" cy="461665"/>
              </a:xfrm>
              <a:prstGeom prst="rect">
                <a:avLst/>
              </a:prstGeom>
              <a:blipFill>
                <a:blip r:embed="rId7"/>
                <a:stretch>
                  <a:fillRect l="-4665" t="-10526" b="-28947"/>
                </a:stretch>
              </a:blipFill>
            </p:spPr>
            <p:txBody>
              <a:bodyPr/>
              <a:lstStyle/>
              <a:p>
                <a:r>
                  <a:rPr lang="pl-PL">
                    <a:noFill/>
                  </a:rPr>
                  <a:t> </a:t>
                </a:r>
              </a:p>
            </p:txBody>
          </p:sp>
        </mc:Fallback>
      </mc:AlternateContent>
      <p:sp>
        <p:nvSpPr>
          <p:cNvPr id="21" name="TextBox 20"/>
          <p:cNvSpPr txBox="1"/>
          <p:nvPr/>
        </p:nvSpPr>
        <p:spPr>
          <a:xfrm>
            <a:off x="1903092" y="5733256"/>
            <a:ext cx="787395" cy="461665"/>
          </a:xfrm>
          <a:prstGeom prst="rect">
            <a:avLst/>
          </a:prstGeom>
          <a:noFill/>
        </p:spPr>
        <p:txBody>
          <a:bodyPr wrap="none" rtlCol="0">
            <a:spAutoFit/>
          </a:bodyPr>
          <a:lstStyle/>
          <a:p>
            <a:r>
              <a:rPr lang="en-US" sz="2400" b="1" dirty="0">
                <a:solidFill>
                  <a:srgbClr val="FF0000"/>
                </a:solidFill>
                <a:latin typeface="Cambria" panose="02040503050406030204" pitchFamily="18" charset="0"/>
              </a:rPr>
              <a:t>= </a:t>
            </a:r>
            <a:r>
              <a:rPr lang="en-US" sz="2400" b="1" i="1" dirty="0">
                <a:solidFill>
                  <a:srgbClr val="FF0000"/>
                </a:solidFill>
                <a:latin typeface="Cambria" panose="02040503050406030204" pitchFamily="18" charset="0"/>
              </a:rPr>
              <a:t>x</a:t>
            </a:r>
            <a:r>
              <a:rPr lang="en-US" sz="2400" b="1" baseline="30000" dirty="0">
                <a:solidFill>
                  <a:srgbClr val="FF0000"/>
                </a:solidFill>
                <a:latin typeface="Cambria" panose="02040503050406030204" pitchFamily="18" charset="0"/>
              </a:rPr>
              <a:t>1</a:t>
            </a:r>
            <a:r>
              <a:rPr lang="en-US" sz="2400" b="1" dirty="0">
                <a:solidFill>
                  <a:srgbClr val="FF0000"/>
                </a:solidFill>
                <a:latin typeface="Cambria" panose="02040503050406030204" pitchFamily="18" charset="0"/>
              </a:rPr>
              <a:t> </a:t>
            </a:r>
          </a:p>
        </p:txBody>
      </p:sp>
      <p:sp>
        <p:nvSpPr>
          <p:cNvPr id="20" name="Rectangle 19"/>
          <p:cNvSpPr/>
          <p:nvPr/>
        </p:nvSpPr>
        <p:spPr>
          <a:xfrm>
            <a:off x="4648200" y="4071942"/>
            <a:ext cx="3995766" cy="6524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a:r>
              <a:rPr lang="en-US" sz="2200" b="1" i="1" dirty="0" smtClean="0">
                <a:solidFill>
                  <a:srgbClr val="FF0000"/>
                </a:solidFill>
                <a:latin typeface="Cambria" panose="02040503050406030204" pitchFamily="18" charset="0"/>
              </a:rPr>
              <a:t>x</a:t>
            </a:r>
            <a:r>
              <a:rPr lang="en-US" sz="2200" b="1" baseline="30000" dirty="0" smtClean="0">
                <a:solidFill>
                  <a:srgbClr val="FF0000"/>
                </a:solidFill>
                <a:latin typeface="Cambria" panose="02040503050406030204" pitchFamily="18" charset="0"/>
              </a:rPr>
              <a:t>2</a:t>
            </a:r>
            <a:r>
              <a:rPr lang="en-US" sz="2200" b="1" i="1" baseline="30000" dirty="0" smtClean="0">
                <a:solidFill>
                  <a:srgbClr val="FF0000"/>
                </a:solidFill>
                <a:latin typeface="Cambria" panose="02040503050406030204" pitchFamily="18" charset="0"/>
              </a:rPr>
              <a:t>m</a:t>
            </a:r>
            <a:r>
              <a:rPr lang="en-US" sz="2200" b="1" baseline="30000" dirty="0" smtClean="0">
                <a:solidFill>
                  <a:srgbClr val="FF0000"/>
                </a:solidFill>
                <a:latin typeface="Cambria" panose="02040503050406030204" pitchFamily="18" charset="0"/>
              </a:rPr>
              <a:t>+1</a:t>
            </a:r>
            <a:r>
              <a:rPr lang="en-US" sz="2200" b="1" baseline="30000" dirty="0" smtClean="0">
                <a:solidFill>
                  <a:srgbClr val="C00000"/>
                </a:solidFill>
                <a:latin typeface="Cambria" panose="02040503050406030204" pitchFamily="18" charset="0"/>
              </a:rPr>
              <a:t> </a:t>
            </a:r>
            <a:r>
              <a:rPr lang="en-US" sz="2200" dirty="0" smtClean="0">
                <a:latin typeface="Cambria" panose="02040503050406030204" pitchFamily="18" charset="0"/>
              </a:rPr>
              <a:t>is equal to </a:t>
            </a:r>
            <a:r>
              <a:rPr lang="en-US" sz="2200" b="1" dirty="0" smtClean="0">
                <a:solidFill>
                  <a:srgbClr val="FF0000"/>
                </a:solidFill>
                <a:latin typeface="Cambria" panose="02040503050406030204" pitchFamily="18" charset="0"/>
              </a:rPr>
              <a:t>1</a:t>
            </a:r>
            <a:r>
              <a:rPr lang="en-US" sz="2200" dirty="0" smtClean="0">
                <a:latin typeface="Cambria" panose="02040503050406030204" pitchFamily="18" charset="0"/>
              </a:rPr>
              <a:t> because of this</a:t>
            </a:r>
            <a:endParaRPr lang="en-US" sz="2200" dirty="0">
              <a:latin typeface="Cambria" panose="02040503050406030204" pitchFamily="18" charset="0"/>
            </a:endParaRPr>
          </a:p>
        </p:txBody>
      </p:sp>
      <p:cxnSp>
        <p:nvCxnSpPr>
          <p:cNvPr id="22" name="Straight Arrow Connector 21"/>
          <p:cNvCxnSpPr/>
          <p:nvPr/>
        </p:nvCxnSpPr>
        <p:spPr>
          <a:xfrm rot="16200000" flipV="1">
            <a:off x="7429500" y="3543300"/>
            <a:ext cx="9906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357706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16" grpId="0"/>
      <p:bldP spid="17" grpId="0"/>
      <p:bldP spid="19" grpId="0"/>
      <p:bldP spid="21" grpId="0"/>
      <p:bldP spid="2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pPr algn="l"/>
            <a:r>
              <a:rPr lang="en-GB" dirty="0" smtClean="0"/>
              <a:t>Plan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57356" y="1285860"/>
                <a:ext cx="6929486" cy="5357850"/>
              </a:xfrm>
            </p:spPr>
            <p:txBody>
              <a:bodyPr>
                <a:normAutofit/>
              </a:bodyPr>
              <a:lstStyle/>
              <a:p>
                <a:pPr marL="514350" indent="-514350">
                  <a:buFont typeface="+mj-lt"/>
                  <a:buAutoNum type="arabicPeriod"/>
                </a:pPr>
                <a:r>
                  <a:rPr lang="en-US" dirty="0" smtClean="0"/>
                  <a:t>Role of number theory in cryptography</a:t>
                </a:r>
              </a:p>
              <a:p>
                <a:pPr marL="514350" indent="-514350">
                  <a:buFont typeface="+mj-lt"/>
                  <a:buAutoNum type="arabicPeriod"/>
                </a:pPr>
                <a:r>
                  <a:rPr lang="en-US" dirty="0" smtClean="0"/>
                  <a:t>Classical problems in computational number theory</a:t>
                </a:r>
              </a:p>
              <a:p>
                <a:pPr marL="514350" indent="-514350">
                  <a:buFont typeface="+mj-lt"/>
                  <a:buAutoNum type="arabicPeriod"/>
                </a:pPr>
                <a:r>
                  <a:rPr lang="en-US" dirty="0" smtClean="0"/>
                  <a:t>Finite groups</a:t>
                </a:r>
              </a:p>
              <a:p>
                <a:pPr marL="514350" indent="-514350">
                  <a:buFont typeface="+mj-lt"/>
                  <a:buAutoNum type="arabicPeriod"/>
                </a:pPr>
                <a:r>
                  <a:rPr lang="en-US" dirty="0" smtClean="0"/>
                  <a:t>Cyclic groups, discrete log</a:t>
                </a:r>
              </a:p>
              <a:p>
                <a:pPr marL="514350" indent="-514350">
                  <a:buFont typeface="+mj-lt"/>
                  <a:buAutoNum type="arabicPeriod"/>
                </a:pPr>
                <a:r>
                  <a:rPr lang="pl-PL" dirty="0" smtClean="0"/>
                  <a:t>Group </a:t>
                </a:r>
                <a14:m>
                  <m:oMath xmlns:m="http://schemas.openxmlformats.org/officeDocument/2006/math">
                    <m:sSubSup>
                      <m:sSubSupPr>
                        <m:ctrlPr>
                          <a:rPr lang="pl-PL" b="1" i="1" smtClean="0">
                            <a:solidFill>
                              <a:srgbClr val="FF0000"/>
                            </a:solidFill>
                            <a:latin typeface="Cambria Math" panose="02040503050406030204" pitchFamily="18" charset="0"/>
                          </a:rPr>
                        </m:ctrlPr>
                      </m:sSubSupPr>
                      <m:e>
                        <m:r>
                          <a:rPr lang="pl-PL" b="1" i="1" smtClean="0">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𝑵</m:t>
                        </m:r>
                      </m:sub>
                      <m:sup>
                        <m:r>
                          <a:rPr lang="pl-PL" b="1" i="1" smtClean="0">
                            <a:solidFill>
                              <a:srgbClr val="FF0000"/>
                            </a:solidFill>
                            <a:latin typeface="Cambria Math" panose="02040503050406030204" pitchFamily="18" charset="0"/>
                          </a:rPr>
                          <m:t>∗</m:t>
                        </m:r>
                      </m:sup>
                    </m:sSubSup>
                  </m:oMath>
                </a14:m>
                <a:r>
                  <a:rPr lang="pl-PL" b="1" dirty="0" smtClean="0">
                    <a:solidFill>
                      <a:srgbClr val="C00000"/>
                    </a:solidFill>
                  </a:rPr>
                  <a:t> </a:t>
                </a:r>
                <a:r>
                  <a:rPr lang="pl-PL" dirty="0" smtClean="0"/>
                  <a:t>and its subgroups</a:t>
                </a:r>
                <a:endParaRPr lang="en-GB" dirty="0" err="1" smtClean="0"/>
              </a:p>
              <a:p>
                <a:pPr marL="514350" indent="-514350">
                  <a:buFont typeface="+mj-lt"/>
                  <a:buAutoNum type="arabicPeriod"/>
                </a:pPr>
                <a:r>
                  <a:rPr lang="en-GB" dirty="0" err="1" smtClean="0"/>
                  <a:t>Elliptic curves</a:t>
                </a:r>
                <a:endParaRPr lang="en-GB" dirty="0" smtClean="0"/>
              </a:p>
              <a:p>
                <a:pPr marL="514350" indent="-514350">
                  <a:buFont typeface="+mj-lt"/>
                  <a:buAutoNum type="arabicPeriod"/>
                </a:pPr>
                <a:endParaRPr lang="en-US" baseline="-25000"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57356" y="1285860"/>
                <a:ext cx="6929486" cy="5357850"/>
              </a:xfrm>
              <a:blipFill>
                <a:blip r:embed="rId5"/>
                <a:stretch>
                  <a:fillRect l="-2201" t="-1479"/>
                </a:stretch>
              </a:blipFill>
            </p:spPr>
            <p:txBody>
              <a:bodyPr/>
              <a:lstStyle/>
              <a:p>
                <a:r>
                  <a:rPr lang="pl-PL">
                    <a:noFill/>
                  </a:rPr>
                  <a:t> </a:t>
                </a:r>
              </a:p>
            </p:txBody>
          </p:sp>
        </mc:Fallback>
      </mc:AlternateContent>
      <p:sp>
        <p:nvSpPr>
          <p:cNvPr id="4" name="Left Arrow 3"/>
          <p:cNvSpPr/>
          <p:nvPr/>
        </p:nvSpPr>
        <p:spPr>
          <a:xfrm flipH="1">
            <a:off x="467544" y="4509120"/>
            <a:ext cx="1214446" cy="71438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mbria" panose="02040503050406030204" pitchFamily="18" charset="0"/>
            </a:endParaRPr>
          </a:p>
        </p:txBody>
      </p:sp>
    </p:spTree>
    <p:extLst>
      <p:ext uri="{BB962C8B-B14F-4D97-AF65-F5344CB8AC3E}">
        <p14:creationId xmlns:p14="http://schemas.microsoft.com/office/powerpoint/2010/main" val="504676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C47EE16-80BE-4BFA-959F-73E6801C005B}" type="slidenum">
              <a:rPr lang="it-IT"/>
              <a:pPr/>
              <a:t>8</a:t>
            </a:fld>
            <a:endParaRPr lang="it-IT" dirty="0"/>
          </a:p>
        </p:txBody>
      </p:sp>
      <p:sp>
        <p:nvSpPr>
          <p:cNvPr id="239622" name="Rectangle 6"/>
          <p:cNvSpPr>
            <a:spLocks noChangeArrowheads="1"/>
          </p:cNvSpPr>
          <p:nvPr/>
        </p:nvSpPr>
        <p:spPr bwMode="auto">
          <a:xfrm>
            <a:off x="500034" y="5643578"/>
            <a:ext cx="8215370" cy="857232"/>
          </a:xfrm>
          <a:prstGeom prst="rect">
            <a:avLst/>
          </a:prstGeom>
          <a:solidFill>
            <a:schemeClr val="bg1"/>
          </a:solidFill>
          <a:ln w="9525">
            <a:solidFill>
              <a:schemeClr val="tx1"/>
            </a:solidFill>
            <a:miter lim="800000"/>
            <a:headEnd/>
            <a:tailEnd/>
          </a:ln>
          <a:effectLst>
            <a:glow rad="228600">
              <a:schemeClr val="accent6">
                <a:satMod val="175000"/>
                <a:alpha val="40000"/>
              </a:schemeClr>
            </a:glow>
          </a:effectLst>
        </p:spPr>
        <p:txBody>
          <a:bodyPr wrap="none" anchor="ctr"/>
          <a:lstStyle/>
          <a:p>
            <a:pPr lvl="1">
              <a:lnSpc>
                <a:spcPct val="80000"/>
              </a:lnSpc>
            </a:pPr>
            <a:r>
              <a:rPr lang="en-GB" sz="2400" b="1" dirty="0" smtClean="0">
                <a:latin typeface="Cambria" panose="02040503050406030204" pitchFamily="18" charset="0"/>
              </a:rPr>
              <a:t>Deterministic algorithm</a:t>
            </a:r>
            <a:r>
              <a:rPr lang="en-GB" sz="2400" dirty="0">
                <a:latin typeface="Cambria" panose="02040503050406030204" pitchFamily="18" charset="0"/>
              </a:rPr>
              <a:t> </a:t>
            </a:r>
            <a:r>
              <a:rPr lang="en-GB" sz="2400" dirty="0" smtClean="0">
                <a:latin typeface="Cambria" panose="02040503050406030204" pitchFamily="18" charset="0"/>
              </a:rPr>
              <a:t>of </a:t>
            </a:r>
            <a:r>
              <a:rPr lang="en-GB" sz="2400" b="1" dirty="0" smtClean="0">
                <a:solidFill>
                  <a:srgbClr val="FF0000"/>
                </a:solidFill>
                <a:latin typeface="Cambria" panose="02040503050406030204" pitchFamily="18" charset="0"/>
              </a:rPr>
              <a:t>Agrawal</a:t>
            </a:r>
            <a:r>
              <a:rPr lang="pl-PL" sz="2400" b="1" dirty="0">
                <a:solidFill>
                  <a:srgbClr val="FF0000"/>
                </a:solidFill>
                <a:latin typeface="Cambria" panose="02040503050406030204" pitchFamily="18" charset="0"/>
              </a:rPr>
              <a:t> </a:t>
            </a:r>
            <a:r>
              <a:rPr lang="pl-PL" sz="2400" b="1" dirty="0" smtClean="0">
                <a:solidFill>
                  <a:srgbClr val="FF0000"/>
                </a:solidFill>
                <a:latin typeface="Cambria" panose="02040503050406030204" pitchFamily="18" charset="0"/>
              </a:rPr>
              <a:t>et al. </a:t>
            </a:r>
            <a:r>
              <a:rPr lang="en-US" sz="2400" dirty="0" smtClean="0">
                <a:latin typeface="Cambria" panose="02040503050406030204" pitchFamily="18" charset="0"/>
              </a:rPr>
              <a:t>(</a:t>
            </a:r>
            <a:r>
              <a:rPr lang="en-US" sz="2400" b="1" dirty="0" smtClean="0">
                <a:solidFill>
                  <a:srgbClr val="008000"/>
                </a:solidFill>
                <a:latin typeface="Cambria" panose="02040503050406030204" pitchFamily="18" charset="0"/>
              </a:rPr>
              <a:t>2002</a:t>
            </a:r>
            <a:r>
              <a:rPr lang="en-US" sz="2400" dirty="0" smtClean="0">
                <a:latin typeface="Cambria" panose="02040503050406030204" pitchFamily="18" charset="0"/>
              </a:rPr>
              <a:t>)</a:t>
            </a:r>
            <a:br>
              <a:rPr lang="en-US" sz="2400" dirty="0" smtClean="0">
                <a:latin typeface="Cambria" panose="02040503050406030204" pitchFamily="18" charset="0"/>
              </a:rPr>
            </a:br>
            <a:r>
              <a:rPr lang="en-US" dirty="0" smtClean="0">
                <a:latin typeface="Cambria" panose="02040503050406030204" pitchFamily="18" charset="0"/>
              </a:rPr>
              <a:t>polynomial but </a:t>
            </a:r>
            <a:r>
              <a:rPr lang="en-US" b="1" dirty="0" smtClean="0">
                <a:solidFill>
                  <a:srgbClr val="FF0000"/>
                </a:solidFill>
                <a:latin typeface="Cambria" panose="02040503050406030204" pitchFamily="18" charset="0"/>
              </a:rPr>
              <a:t>very inefficient in practice</a:t>
            </a:r>
            <a:endParaRPr lang="en-US" b="1" dirty="0">
              <a:solidFill>
                <a:srgbClr val="FF0000"/>
              </a:solidFill>
              <a:latin typeface="Cambria" panose="02040503050406030204" pitchFamily="18" charset="0"/>
            </a:endParaRPr>
          </a:p>
        </p:txBody>
      </p:sp>
      <p:sp>
        <p:nvSpPr>
          <p:cNvPr id="239621" name="Rectangle 5"/>
          <p:cNvSpPr>
            <a:spLocks noChangeArrowheads="1"/>
          </p:cNvSpPr>
          <p:nvPr/>
        </p:nvSpPr>
        <p:spPr bwMode="auto">
          <a:xfrm>
            <a:off x="500034" y="2857496"/>
            <a:ext cx="8215370" cy="2500330"/>
          </a:xfrm>
          <a:prstGeom prst="rect">
            <a:avLst/>
          </a:prstGeom>
          <a:solidFill>
            <a:schemeClr val="bg1"/>
          </a:solidFill>
          <a:ln w="9525">
            <a:solidFill>
              <a:schemeClr val="tx1"/>
            </a:solidFill>
            <a:miter lim="800000"/>
            <a:headEnd/>
            <a:tailEnd/>
          </a:ln>
          <a:effectLst>
            <a:glow rad="228600">
              <a:schemeClr val="accent4">
                <a:satMod val="175000"/>
                <a:alpha val="40000"/>
              </a:schemeClr>
            </a:glow>
          </a:effectLst>
        </p:spPr>
        <p:txBody>
          <a:bodyPr wrap="none" anchor="ctr"/>
          <a:lstStyle/>
          <a:p>
            <a:pPr lvl="1">
              <a:lnSpc>
                <a:spcPct val="80000"/>
              </a:lnSpc>
            </a:pPr>
            <a:r>
              <a:rPr lang="en-US" sz="2400" b="1" dirty="0" smtClean="0">
                <a:solidFill>
                  <a:srgbClr val="FF0000"/>
                </a:solidFill>
                <a:latin typeface="Cambria" panose="02040503050406030204" pitchFamily="18" charset="0"/>
              </a:rPr>
              <a:t>Miller-Rabin</a:t>
            </a:r>
            <a:r>
              <a:rPr lang="en-US" sz="2400" b="1" dirty="0" smtClean="0">
                <a:latin typeface="Cambria" panose="02040503050406030204" pitchFamily="18" charset="0"/>
              </a:rPr>
              <a:t> </a:t>
            </a:r>
            <a:r>
              <a:rPr lang="en-GB" sz="2400" dirty="0" smtClean="0">
                <a:latin typeface="Cambria" panose="02040503050406030204" pitchFamily="18" charset="0"/>
              </a:rPr>
              <a:t>test (late </a:t>
            </a:r>
            <a:r>
              <a:rPr lang="en-GB" sz="2400" b="1" dirty="0" smtClean="0">
                <a:solidFill>
                  <a:srgbClr val="00B050"/>
                </a:solidFill>
                <a:latin typeface="Cambria" panose="02040503050406030204" pitchFamily="18" charset="0"/>
              </a:rPr>
              <a:t>1970s</a:t>
            </a:r>
            <a:r>
              <a:rPr lang="en-GB" sz="2400" dirty="0" smtClean="0">
                <a:latin typeface="Cambria" panose="02040503050406030204" pitchFamily="18" charset="0"/>
              </a:rPr>
              <a:t>) is </a:t>
            </a:r>
            <a:r>
              <a:rPr lang="en-GB" sz="2400" b="1" dirty="0" smtClean="0">
                <a:latin typeface="Cambria" panose="02040503050406030204" pitchFamily="18" charset="0"/>
              </a:rPr>
              <a:t>probabilistic</a:t>
            </a:r>
            <a:r>
              <a:rPr lang="en-GB" sz="2400" dirty="0" smtClean="0">
                <a:latin typeface="Cambria" panose="02040503050406030204" pitchFamily="18" charset="0"/>
              </a:rPr>
              <a:t>:</a:t>
            </a:r>
          </a:p>
          <a:p>
            <a:pPr lvl="1">
              <a:lnSpc>
                <a:spcPct val="80000"/>
              </a:lnSpc>
              <a:buFont typeface="Arial" pitchFamily="34" charset="0"/>
              <a:buChar char="•"/>
            </a:pPr>
            <a:r>
              <a:rPr lang="en-GB" sz="2000" dirty="0" smtClean="0">
                <a:latin typeface="Cambria" panose="02040503050406030204" pitchFamily="18" charset="0"/>
              </a:rPr>
              <a:t> if </a:t>
            </a:r>
            <a:r>
              <a:rPr lang="en-GB" sz="2000" b="1" i="1" dirty="0" smtClean="0">
                <a:solidFill>
                  <a:srgbClr val="FF0000"/>
                </a:solidFill>
                <a:latin typeface="Cambria" panose="02040503050406030204" pitchFamily="18" charset="0"/>
              </a:rPr>
              <a:t>x</a:t>
            </a:r>
            <a:r>
              <a:rPr lang="en-GB" sz="2000" dirty="0" smtClean="0">
                <a:latin typeface="Cambria" panose="02040503050406030204" pitchFamily="18" charset="0"/>
              </a:rPr>
              <a:t> is prime it always outputs </a:t>
            </a:r>
            <a:r>
              <a:rPr lang="en-GB" sz="2000" b="1" dirty="0" smtClean="0">
                <a:solidFill>
                  <a:srgbClr val="0070C0"/>
                </a:solidFill>
                <a:latin typeface="Cambria" panose="02040503050406030204" pitchFamily="18" charset="0"/>
              </a:rPr>
              <a:t>yes</a:t>
            </a:r>
          </a:p>
          <a:p>
            <a:pPr lvl="1">
              <a:lnSpc>
                <a:spcPct val="80000"/>
              </a:lnSpc>
              <a:buFont typeface="Arial" pitchFamily="34" charset="0"/>
              <a:buChar char="•"/>
            </a:pPr>
            <a:r>
              <a:rPr lang="en-GB" sz="2000" dirty="0" smtClean="0">
                <a:latin typeface="Cambria" panose="02040503050406030204" pitchFamily="18" charset="0"/>
              </a:rPr>
              <a:t> if</a:t>
            </a:r>
            <a:r>
              <a:rPr lang="en-GB" sz="2000" b="1" dirty="0" smtClean="0">
                <a:solidFill>
                  <a:srgbClr val="993300"/>
                </a:solidFill>
                <a:latin typeface="Cambria" panose="02040503050406030204" pitchFamily="18" charset="0"/>
              </a:rPr>
              <a:t> </a:t>
            </a:r>
            <a:r>
              <a:rPr lang="en-GB" sz="2000" b="1" i="1" dirty="0" smtClean="0">
                <a:solidFill>
                  <a:srgbClr val="FF0000"/>
                </a:solidFill>
                <a:latin typeface="Cambria" panose="02040503050406030204" pitchFamily="18" charset="0"/>
              </a:rPr>
              <a:t>x</a:t>
            </a:r>
            <a:r>
              <a:rPr lang="en-GB" sz="2000" dirty="0" smtClean="0">
                <a:latin typeface="Cambria" panose="02040503050406030204" pitchFamily="18" charset="0"/>
              </a:rPr>
              <a:t> is composite it outputs </a:t>
            </a:r>
            <a:r>
              <a:rPr lang="en-GB" sz="2000" b="1" dirty="0" smtClean="0">
                <a:solidFill>
                  <a:srgbClr val="0070C0"/>
                </a:solidFill>
                <a:latin typeface="Cambria" panose="02040503050406030204" pitchFamily="18" charset="0"/>
              </a:rPr>
              <a:t>yes</a:t>
            </a:r>
            <a:r>
              <a:rPr lang="en-GB" sz="2000" dirty="0" smtClean="0">
                <a:latin typeface="Cambria" panose="02040503050406030204" pitchFamily="18" charset="0"/>
              </a:rPr>
              <a:t> with probability at most </a:t>
            </a:r>
            <a:r>
              <a:rPr lang="en-GB" sz="2000" b="1" dirty="0" smtClean="0">
                <a:solidFill>
                  <a:srgbClr val="FF0000"/>
                </a:solidFill>
                <a:latin typeface="Cambria" panose="02040503050406030204" pitchFamily="18" charset="0"/>
              </a:rPr>
              <a:t>¼</a:t>
            </a:r>
            <a:r>
              <a:rPr lang="en-GB" sz="2000" dirty="0" smtClean="0">
                <a:latin typeface="Cambria" panose="02040503050406030204" pitchFamily="18" charset="0"/>
              </a:rPr>
              <a:t>.</a:t>
            </a:r>
          </a:p>
          <a:p>
            <a:pPr lvl="1">
              <a:lnSpc>
                <a:spcPct val="80000"/>
              </a:lnSpc>
            </a:pPr>
            <a:endParaRPr lang="en-GB" sz="2000" dirty="0" smtClean="0">
              <a:latin typeface="Cambria" panose="02040503050406030204" pitchFamily="18" charset="0"/>
            </a:endParaRPr>
          </a:p>
          <a:p>
            <a:pPr lvl="1">
              <a:lnSpc>
                <a:spcPct val="80000"/>
              </a:lnSpc>
              <a:buFontTx/>
              <a:buNone/>
            </a:pPr>
            <a:r>
              <a:rPr lang="pl-PL" sz="2000" dirty="0" smtClean="0">
                <a:latin typeface="Cambria" panose="02040503050406030204" pitchFamily="18" charset="0"/>
              </a:rPr>
              <a:t>P</a:t>
            </a:r>
            <a:r>
              <a:rPr lang="en-GB" sz="2000" dirty="0" err="1" smtClean="0">
                <a:latin typeface="Cambria" panose="02040503050406030204" pitchFamily="18" charset="0"/>
              </a:rPr>
              <a:t>robability</a:t>
            </a:r>
            <a:r>
              <a:rPr lang="en-GB" sz="2000" dirty="0" smtClean="0">
                <a:latin typeface="Cambria" panose="02040503050406030204" pitchFamily="18" charset="0"/>
              </a:rPr>
              <a:t> is taken only over the internal randomness of the algorithm, </a:t>
            </a:r>
            <a:br>
              <a:rPr lang="en-GB" sz="2000" dirty="0" smtClean="0">
                <a:latin typeface="Cambria" panose="02040503050406030204" pitchFamily="18" charset="0"/>
              </a:rPr>
            </a:br>
            <a:r>
              <a:rPr lang="pl-PL" sz="2000" dirty="0" smtClean="0">
                <a:latin typeface="Cambria" panose="02040503050406030204" pitchFamily="18" charset="0"/>
              </a:rPr>
              <a:t>so </a:t>
            </a:r>
            <a:r>
              <a:rPr lang="en-GB" sz="2000" b="1" dirty="0" smtClean="0">
                <a:solidFill>
                  <a:srgbClr val="FF0000"/>
                </a:solidFill>
                <a:latin typeface="Cambria" panose="02040503050406030204" pitchFamily="18" charset="0"/>
              </a:rPr>
              <a:t>we can iterate</a:t>
            </a:r>
            <a:r>
              <a:rPr lang="en-GB" sz="2000" dirty="0" smtClean="0">
                <a:latin typeface="Cambria" panose="02040503050406030204" pitchFamily="18" charset="0"/>
              </a:rPr>
              <a:t>!</a:t>
            </a:r>
          </a:p>
          <a:p>
            <a:pPr lvl="1">
              <a:lnSpc>
                <a:spcPct val="80000"/>
              </a:lnSpc>
              <a:buFontTx/>
              <a:buNone/>
            </a:pPr>
            <a:endParaRPr lang="en-GB" sz="2000" dirty="0">
              <a:latin typeface="Cambria" panose="02040503050406030204" pitchFamily="18" charset="0"/>
            </a:endParaRPr>
          </a:p>
          <a:p>
            <a:pPr lvl="1">
              <a:lnSpc>
                <a:spcPct val="80000"/>
              </a:lnSpc>
              <a:buFontTx/>
              <a:buNone/>
            </a:pPr>
            <a:r>
              <a:rPr lang="en-GB" sz="2000" dirty="0" smtClean="0">
                <a:latin typeface="Cambria" panose="02040503050406030204" pitchFamily="18" charset="0"/>
              </a:rPr>
              <a:t>The </a:t>
            </a:r>
            <a:r>
              <a:rPr lang="en-GB" sz="2000" b="1" dirty="0" smtClean="0">
                <a:latin typeface="Cambria" panose="02040503050406030204" pitchFamily="18" charset="0"/>
              </a:rPr>
              <a:t>error goes to zero exponentially fast</a:t>
            </a:r>
            <a:r>
              <a:rPr lang="en-GB" sz="2000" dirty="0" smtClean="0">
                <a:latin typeface="Cambria" panose="02040503050406030204" pitchFamily="18" charset="0"/>
              </a:rPr>
              <a:t>.</a:t>
            </a:r>
          </a:p>
          <a:p>
            <a:pPr lvl="1">
              <a:lnSpc>
                <a:spcPct val="80000"/>
              </a:lnSpc>
              <a:buFontTx/>
              <a:buNone/>
            </a:pPr>
            <a:r>
              <a:rPr lang="en-GB" sz="2000" dirty="0" smtClean="0">
                <a:latin typeface="Cambria" panose="02040503050406030204" pitchFamily="18" charset="0"/>
              </a:rPr>
              <a:t>This </a:t>
            </a:r>
            <a:r>
              <a:rPr lang="en-GB" sz="2000" b="1" dirty="0" smtClean="0">
                <a:solidFill>
                  <a:srgbClr val="FF0000"/>
                </a:solidFill>
                <a:latin typeface="Cambria" panose="02040503050406030204" pitchFamily="18" charset="0"/>
              </a:rPr>
              <a:t>algorithm is fast and practical</a:t>
            </a:r>
            <a:r>
              <a:rPr lang="en-GB" sz="2000" dirty="0" smtClean="0">
                <a:latin typeface="Cambria" panose="02040503050406030204" pitchFamily="18" charset="0"/>
              </a:rPr>
              <a:t>!</a:t>
            </a:r>
            <a:endParaRPr lang="en-GB" sz="2000" dirty="0">
              <a:latin typeface="Cambria" panose="02040503050406030204" pitchFamily="18" charset="0"/>
            </a:endParaRPr>
          </a:p>
        </p:txBody>
      </p:sp>
      <p:sp>
        <p:nvSpPr>
          <p:cNvPr id="239618" name="Rectangle 2"/>
          <p:cNvSpPr>
            <a:spLocks noGrp="1" noChangeArrowheads="1"/>
          </p:cNvSpPr>
          <p:nvPr>
            <p:ph type="title"/>
          </p:nvPr>
        </p:nvSpPr>
        <p:spPr>
          <a:xfrm>
            <a:off x="323528" y="0"/>
            <a:ext cx="8133085" cy="1143000"/>
          </a:xfrm>
        </p:spPr>
        <p:txBody>
          <a:bodyPr/>
          <a:lstStyle/>
          <a:p>
            <a:pPr algn="l"/>
            <a:r>
              <a:rPr lang="en-GB" dirty="0"/>
              <a:t>Primality testing</a:t>
            </a:r>
            <a:endParaRPr lang="en-US" dirty="0"/>
          </a:p>
        </p:txBody>
      </p:sp>
      <p:sp>
        <p:nvSpPr>
          <p:cNvPr id="239619" name="Rectangle 3"/>
          <p:cNvSpPr>
            <a:spLocks noGrp="1" noChangeArrowheads="1"/>
          </p:cNvSpPr>
          <p:nvPr>
            <p:ph type="body" idx="1"/>
          </p:nvPr>
        </p:nvSpPr>
        <p:spPr>
          <a:xfrm>
            <a:off x="468313" y="981075"/>
            <a:ext cx="8280400" cy="376223"/>
          </a:xfrm>
        </p:spPr>
        <p:txBody>
          <a:bodyPr>
            <a:normAutofit lnSpcReduction="10000"/>
          </a:bodyPr>
          <a:lstStyle/>
          <a:p>
            <a:pPr>
              <a:lnSpc>
                <a:spcPct val="80000"/>
              </a:lnSpc>
              <a:buFontTx/>
              <a:buNone/>
            </a:pPr>
            <a:r>
              <a:rPr lang="en-GB" sz="2400" b="1" i="1" dirty="0">
                <a:solidFill>
                  <a:srgbClr val="FF0000"/>
                </a:solidFill>
              </a:rPr>
              <a:t>x</a:t>
            </a:r>
            <a:r>
              <a:rPr lang="en-GB" sz="2400" b="1" dirty="0">
                <a:solidFill>
                  <a:srgbClr val="993300"/>
                </a:solidFill>
              </a:rPr>
              <a:t> </a:t>
            </a:r>
            <a:r>
              <a:rPr lang="en-GB" sz="2400" dirty="0"/>
              <a:t>– </a:t>
            </a:r>
            <a:r>
              <a:rPr lang="pl-PL" sz="2400" dirty="0"/>
              <a:t>the</a:t>
            </a:r>
            <a:r>
              <a:rPr lang="en-GB" sz="2400" dirty="0"/>
              <a:t> number that we want to test</a:t>
            </a:r>
            <a:endParaRPr lang="en-US" sz="2400" dirty="0"/>
          </a:p>
          <a:p>
            <a:pPr>
              <a:lnSpc>
                <a:spcPct val="80000"/>
              </a:lnSpc>
            </a:pPr>
            <a:endParaRPr lang="en-US" sz="2400" dirty="0"/>
          </a:p>
          <a:p>
            <a:pPr>
              <a:lnSpc>
                <a:spcPct val="80000"/>
              </a:lnSpc>
            </a:pPr>
            <a:endParaRPr lang="en-US" sz="2400" dirty="0"/>
          </a:p>
          <a:p>
            <a:pPr lvl="1">
              <a:lnSpc>
                <a:spcPct val="80000"/>
              </a:lnSpc>
              <a:buFontTx/>
              <a:buNone/>
            </a:pPr>
            <a:endParaRPr lang="en-GB" sz="2000" dirty="0"/>
          </a:p>
        </p:txBody>
      </p:sp>
      <mc:AlternateContent xmlns:mc="http://schemas.openxmlformats.org/markup-compatibility/2006" xmlns:a14="http://schemas.microsoft.com/office/drawing/2010/main">
        <mc:Choice Requires="a14">
          <p:sp>
            <p:nvSpPr>
              <p:cNvPr id="9" name="Rectangle 8"/>
              <p:cNvSpPr/>
              <p:nvPr/>
            </p:nvSpPr>
            <p:spPr>
              <a:xfrm>
                <a:off x="500034" y="1643050"/>
                <a:ext cx="8215370" cy="914400"/>
              </a:xfrm>
              <a:prstGeom prst="rect">
                <a:avLst/>
              </a:prstGeom>
              <a:solidFill>
                <a:schemeClr val="bg1"/>
              </a:solidFill>
              <a:ln w="3175">
                <a:solidFill>
                  <a:schemeClr val="tx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smtClean="0">
                    <a:solidFill>
                      <a:schemeClr val="tx1"/>
                    </a:solidFill>
                    <a:latin typeface="Cambria" panose="02040503050406030204" pitchFamily="18" charset="0"/>
                  </a:rPr>
                  <a:t>Sieve of </a:t>
                </a:r>
                <a:r>
                  <a:rPr lang="en-US" sz="2400" b="1" dirty="0" smtClean="0">
                    <a:solidFill>
                      <a:srgbClr val="FF0000"/>
                    </a:solidFill>
                    <a:latin typeface="Cambria" panose="02040503050406030204" pitchFamily="18" charset="0"/>
                  </a:rPr>
                  <a:t>Eratosthenes</a:t>
                </a:r>
                <a:r>
                  <a:rPr lang="en-US" sz="2400" b="1" dirty="0" smtClean="0">
                    <a:solidFill>
                      <a:schemeClr val="tx1"/>
                    </a:solidFill>
                    <a:latin typeface="Cambria" panose="02040503050406030204" pitchFamily="18" charset="0"/>
                  </a:rPr>
                  <a:t> </a:t>
                </a:r>
                <a:r>
                  <a:rPr lang="en-US" sz="2400" dirty="0" smtClean="0">
                    <a:solidFill>
                      <a:schemeClr val="tx1"/>
                    </a:solidFill>
                    <a:latin typeface="Cambria" panose="02040503050406030204" pitchFamily="18" charset="0"/>
                  </a:rPr>
                  <a:t>(ca. </a:t>
                </a:r>
                <a:r>
                  <a:rPr lang="en-US" sz="2400" b="1" dirty="0" smtClean="0">
                    <a:solidFill>
                      <a:srgbClr val="00B050"/>
                    </a:solidFill>
                    <a:latin typeface="Cambria" panose="02040503050406030204" pitchFamily="18" charset="0"/>
                  </a:rPr>
                  <a:t>240 BC</a:t>
                </a:r>
                <a:r>
                  <a:rPr lang="en-US" sz="2400" dirty="0" smtClean="0">
                    <a:solidFill>
                      <a:schemeClr val="tx1"/>
                    </a:solidFill>
                    <a:latin typeface="Cambria" panose="02040503050406030204" pitchFamily="18" charset="0"/>
                  </a:rPr>
                  <a:t>): </a:t>
                </a:r>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takes  </a:t>
                </a:r>
                <a14:m>
                  <m:oMath xmlns:m="http://schemas.openxmlformats.org/officeDocument/2006/math">
                    <m:rad>
                      <m:radPr>
                        <m:degHide m:val="on"/>
                        <m:ctrlPr>
                          <a:rPr lang="pl-PL" b="1" i="1" smtClean="0">
                            <a:solidFill>
                              <a:srgbClr val="FF0000"/>
                            </a:solidFill>
                            <a:latin typeface="Cambria Math" panose="02040503050406030204" pitchFamily="18" charset="0"/>
                          </a:rPr>
                        </m:ctrlPr>
                      </m:radPr>
                      <m:deg/>
                      <m:e>
                        <m:r>
                          <a:rPr lang="pl-PL" b="1" i="1" smtClean="0">
                            <a:solidFill>
                              <a:srgbClr val="FF0000"/>
                            </a:solidFill>
                            <a:latin typeface="Cambria Math" panose="02040503050406030204" pitchFamily="18" charset="0"/>
                          </a:rPr>
                          <m:t>𝒙</m:t>
                        </m:r>
                      </m:e>
                    </m:rad>
                  </m:oMath>
                </a14:m>
                <a:r>
                  <a:rPr lang="pl-PL" b="1" dirty="0" smtClean="0">
                    <a:solidFill>
                      <a:srgbClr val="FF0000"/>
                    </a:solidFill>
                    <a:latin typeface="Cambria" panose="02040503050406030204" pitchFamily="18" charset="0"/>
                  </a:rPr>
                  <a:t> </a:t>
                </a:r>
                <a:r>
                  <a:rPr lang="en-US" dirty="0" smtClean="0">
                    <a:solidFill>
                      <a:schemeClr val="tx1"/>
                    </a:solidFill>
                    <a:latin typeface="Cambria" panose="02040503050406030204" pitchFamily="18" charset="0"/>
                  </a:rPr>
                  <a:t>steps, </a:t>
                </a:r>
                <a:r>
                  <a:rPr lang="pl-PL" dirty="0" smtClean="0">
                    <a:solidFill>
                      <a:schemeClr val="tx1"/>
                    </a:solidFill>
                    <a:latin typeface="Cambria" panose="02040503050406030204" pitchFamily="18" charset="0"/>
                  </a:rPr>
                  <a:t>which is exponential in</a:t>
                </a:r>
                <a:r>
                  <a:rPr lang="en-US" dirty="0" smtClean="0">
                    <a:solidFill>
                      <a:schemeClr val="tx1"/>
                    </a:solidFill>
                    <a:latin typeface="Cambria" panose="02040503050406030204" pitchFamily="18" charset="0"/>
                  </a:rPr>
                  <a:t> </a:t>
                </a:r>
                <a:r>
                  <a:rPr lang="en-US" b="1" dirty="0" smtClean="0">
                    <a:solidFill>
                      <a:srgbClr val="FF0000"/>
                    </a:solidFill>
                    <a:latin typeface="Cambria" panose="02040503050406030204" pitchFamily="18" charset="0"/>
                  </a:rPr>
                  <a:t>|</a:t>
                </a:r>
                <a:r>
                  <a:rPr lang="en-US" b="1" i="1" dirty="0" smtClean="0">
                    <a:solidFill>
                      <a:srgbClr val="FF0000"/>
                    </a:solidFill>
                    <a:latin typeface="Cambria" panose="02040503050406030204" pitchFamily="18" charset="0"/>
                  </a:rPr>
                  <a:t>x</a:t>
                </a:r>
                <a:r>
                  <a:rPr lang="en-US" b="1" dirty="0" smtClean="0">
                    <a:solidFill>
                      <a:srgbClr val="FF0000"/>
                    </a:solidFill>
                    <a:latin typeface="Cambria" panose="02040503050406030204" pitchFamily="18" charset="0"/>
                  </a:rPr>
                  <a:t>| = log</a:t>
                </a:r>
                <a:r>
                  <a:rPr lang="en-US" b="1" baseline="-25000" dirty="0" smtClean="0">
                    <a:solidFill>
                      <a:srgbClr val="FF0000"/>
                    </a:solidFill>
                    <a:latin typeface="Cambria" panose="02040503050406030204" pitchFamily="18" charset="0"/>
                  </a:rPr>
                  <a:t>2</a:t>
                </a:r>
                <a:r>
                  <a:rPr lang="en-US" b="1" dirty="0" smtClean="0">
                    <a:solidFill>
                      <a:srgbClr val="FF0000"/>
                    </a:solidFill>
                    <a:latin typeface="Cambria" panose="02040503050406030204" pitchFamily="18" charset="0"/>
                  </a:rPr>
                  <a:t> </a:t>
                </a:r>
                <a:r>
                  <a:rPr lang="en-US" b="1" i="1" dirty="0" smtClean="0">
                    <a:solidFill>
                      <a:srgbClr val="FF0000"/>
                    </a:solidFill>
                    <a:latin typeface="Cambria" panose="02040503050406030204" pitchFamily="18" charset="0"/>
                  </a:rPr>
                  <a:t>x</a:t>
                </a:r>
                <a:endParaRPr lang="en-US" i="1" dirty="0">
                  <a:solidFill>
                    <a:srgbClr val="FF0000"/>
                  </a:solidFill>
                  <a:latin typeface="Cambria"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00034" y="1643050"/>
                <a:ext cx="8215370" cy="914400"/>
              </a:xfrm>
              <a:prstGeom prst="rect">
                <a:avLst/>
              </a:prstGeom>
              <a:blipFill>
                <a:blip r:embed="rId6"/>
                <a:stretch>
                  <a:fillRect/>
                </a:stretch>
              </a:blipFill>
              <a:ln w="3175">
                <a:solidFill>
                  <a:schemeClr val="tx1"/>
                </a:solidFill>
              </a:ln>
              <a:effectLst>
                <a:glow rad="228600">
                  <a:schemeClr val="accent2">
                    <a:satMod val="175000"/>
                    <a:alpha val="40000"/>
                  </a:schemeClr>
                </a:glow>
              </a:effectLst>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621">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96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62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96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962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96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962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9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2" grpId="0" animBg="1"/>
      <p:bldP spid="239621" grpId="0" build="allAtOnce"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E7F1A0A-4598-4758-90DF-AF7BA231CE44}" type="slidenum">
              <a:rPr lang="it-IT"/>
              <a:pPr/>
              <a:t>80</a:t>
            </a:fld>
            <a:endParaRPr lang="it-IT" dirty="0"/>
          </a:p>
        </p:txBody>
      </p:sp>
      <p:sp>
        <p:nvSpPr>
          <p:cNvPr id="195589" name="Rectangle 5"/>
          <p:cNvSpPr>
            <a:spLocks noChangeArrowheads="1"/>
          </p:cNvSpPr>
          <p:nvPr/>
        </p:nvSpPr>
        <p:spPr bwMode="auto">
          <a:xfrm>
            <a:off x="0" y="2133600"/>
            <a:ext cx="9144000" cy="17272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latin typeface="Cambria" panose="02040503050406030204" pitchFamily="18" charset="0"/>
            </a:endParaRPr>
          </a:p>
        </p:txBody>
      </p:sp>
      <p:sp>
        <p:nvSpPr>
          <p:cNvPr id="195586" name="Rectangle 2"/>
          <p:cNvSpPr>
            <a:spLocks noGrp="1" noChangeArrowheads="1"/>
          </p:cNvSpPr>
          <p:nvPr>
            <p:ph type="title"/>
          </p:nvPr>
        </p:nvSpPr>
        <p:spPr>
          <a:xfrm>
            <a:off x="250825" y="0"/>
            <a:ext cx="8642350" cy="1143000"/>
          </a:xfrm>
        </p:spPr>
        <p:txBody>
          <a:bodyPr/>
          <a:lstStyle/>
          <a:p>
            <a:r>
              <a:rPr lang="en-GB" sz="4000" dirty="0"/>
              <a:t>Chinese Remainder Theorem (CRT)</a:t>
            </a:r>
            <a:endParaRPr lang="en-US" sz="4000" dirty="0"/>
          </a:p>
        </p:txBody>
      </p:sp>
      <mc:AlternateContent xmlns:mc="http://schemas.openxmlformats.org/markup-compatibility/2006" xmlns:a14="http://schemas.microsoft.com/office/drawing/2010/main">
        <mc:Choice Requires="a14">
          <p:sp>
            <p:nvSpPr>
              <p:cNvPr id="195587" name="Rectangle 3"/>
              <p:cNvSpPr>
                <a:spLocks noGrp="1" noChangeArrowheads="1"/>
              </p:cNvSpPr>
              <p:nvPr>
                <p:ph type="body" idx="1"/>
              </p:nvPr>
            </p:nvSpPr>
            <p:spPr>
              <a:xfrm>
                <a:off x="395288" y="1125538"/>
                <a:ext cx="8132762" cy="5472112"/>
              </a:xfrm>
            </p:spPr>
            <p:txBody>
              <a:bodyPr/>
              <a:lstStyle/>
              <a:p>
                <a:pPr marL="533400" indent="-533400">
                  <a:lnSpc>
                    <a:spcPct val="80000"/>
                  </a:lnSpc>
                  <a:buFontTx/>
                  <a:buNone/>
                </a:pPr>
                <a:r>
                  <a:rPr lang="en-GB" sz="2400" dirty="0" smtClean="0"/>
                  <a:t>Let </a:t>
                </a:r>
                <a:r>
                  <a:rPr lang="en-GB" sz="2400" b="1" dirty="0">
                    <a:solidFill>
                      <a:srgbClr val="FF0000"/>
                    </a:solidFill>
                  </a:rPr>
                  <a:t>N = </a:t>
                </a:r>
                <a:r>
                  <a:rPr lang="en-GB" sz="2400" b="1" i="1" dirty="0" err="1">
                    <a:solidFill>
                      <a:srgbClr val="FF0000"/>
                    </a:solidFill>
                  </a:rPr>
                  <a:t>pq</a:t>
                </a:r>
                <a:r>
                  <a:rPr lang="en-GB" sz="2400" dirty="0"/>
                  <a:t>, where </a:t>
                </a:r>
                <a:r>
                  <a:rPr lang="en-GB" sz="2400" b="1" i="1" dirty="0">
                    <a:solidFill>
                      <a:srgbClr val="FF0000"/>
                    </a:solidFill>
                  </a:rPr>
                  <a:t>p</a:t>
                </a:r>
                <a:r>
                  <a:rPr lang="en-GB" sz="2400" dirty="0"/>
                  <a:t> and </a:t>
                </a:r>
                <a:r>
                  <a:rPr lang="en-GB" sz="2400" b="1" i="1" dirty="0">
                    <a:solidFill>
                      <a:srgbClr val="FF0000"/>
                    </a:solidFill>
                  </a:rPr>
                  <a:t>q</a:t>
                </a:r>
                <a:r>
                  <a:rPr lang="en-GB" sz="2400" dirty="0"/>
                  <a:t> </a:t>
                </a:r>
                <a:r>
                  <a:rPr lang="en-GB" sz="2400" dirty="0" smtClean="0"/>
                  <a:t>are two </a:t>
                </a:r>
                <a:r>
                  <a:rPr lang="en-GB" sz="2400" b="1" dirty="0" smtClean="0"/>
                  <a:t>distinct</a:t>
                </a:r>
                <a:r>
                  <a:rPr lang="en-GB" sz="2400" dirty="0" smtClean="0"/>
                  <a:t> primes.</a:t>
                </a:r>
                <a:endParaRPr lang="en-GB" sz="2400" dirty="0"/>
              </a:p>
              <a:p>
                <a:pPr marL="533400" indent="-533400">
                  <a:lnSpc>
                    <a:spcPct val="80000"/>
                  </a:lnSpc>
                  <a:buFontTx/>
                  <a:buNone/>
                </a:pPr>
                <a:r>
                  <a:rPr lang="en-GB" sz="2400" dirty="0"/>
                  <a:t>Define:  </a:t>
                </a:r>
                <a:r>
                  <a:rPr lang="en-GB" sz="2400" b="1" dirty="0">
                    <a:solidFill>
                      <a:srgbClr val="FF0000"/>
                    </a:solidFill>
                  </a:rPr>
                  <a:t>f(</a:t>
                </a:r>
                <a:r>
                  <a:rPr lang="en-GB" sz="2400" b="1" i="1" dirty="0">
                    <a:solidFill>
                      <a:srgbClr val="FF0000"/>
                    </a:solidFill>
                  </a:rPr>
                  <a:t>x</a:t>
                </a:r>
                <a:r>
                  <a:rPr lang="en-GB" sz="2400" b="1" dirty="0">
                    <a:solidFill>
                      <a:srgbClr val="FF0000"/>
                    </a:solidFill>
                  </a:rPr>
                  <a:t>) := (</a:t>
                </a:r>
                <a:r>
                  <a:rPr lang="en-GB" sz="2400" b="1" i="1" dirty="0">
                    <a:solidFill>
                      <a:srgbClr val="FF0000"/>
                    </a:solidFill>
                  </a:rPr>
                  <a:t>x</a:t>
                </a:r>
                <a:r>
                  <a:rPr lang="en-GB" sz="2400" b="1" dirty="0">
                    <a:solidFill>
                      <a:srgbClr val="FF0000"/>
                    </a:solidFill>
                  </a:rPr>
                  <a:t> mod </a:t>
                </a:r>
                <a:r>
                  <a:rPr lang="en-GB" sz="2400" b="1" i="1" dirty="0">
                    <a:solidFill>
                      <a:srgbClr val="FF0000"/>
                    </a:solidFill>
                  </a:rPr>
                  <a:t>p</a:t>
                </a:r>
                <a:r>
                  <a:rPr lang="en-GB" sz="2400" b="1" dirty="0">
                    <a:solidFill>
                      <a:srgbClr val="FF0000"/>
                    </a:solidFill>
                  </a:rPr>
                  <a:t>, </a:t>
                </a:r>
                <a:r>
                  <a:rPr lang="en-GB" sz="2400" b="1" i="1" dirty="0">
                    <a:solidFill>
                      <a:srgbClr val="FF0000"/>
                    </a:solidFill>
                  </a:rPr>
                  <a:t>x</a:t>
                </a:r>
                <a:r>
                  <a:rPr lang="en-GB" sz="2400" b="1" dirty="0">
                    <a:solidFill>
                      <a:srgbClr val="FF0000"/>
                    </a:solidFill>
                  </a:rPr>
                  <a:t> mod </a:t>
                </a:r>
                <a:r>
                  <a:rPr lang="en-GB" sz="2400" b="1" i="1" dirty="0">
                    <a:solidFill>
                      <a:srgbClr val="FF0000"/>
                    </a:solidFill>
                  </a:rPr>
                  <a:t>q</a:t>
                </a:r>
                <a:r>
                  <a:rPr lang="en-GB" sz="2400" b="1" dirty="0">
                    <a:solidFill>
                      <a:srgbClr val="FF0000"/>
                    </a:solidFill>
                  </a:rPr>
                  <a:t>)</a:t>
                </a:r>
              </a:p>
              <a:p>
                <a:pPr marL="533400" indent="-533400">
                  <a:lnSpc>
                    <a:spcPct val="80000"/>
                  </a:lnSpc>
                  <a:buFontTx/>
                  <a:buNone/>
                </a:pPr>
                <a:endParaRPr lang="en-GB" sz="2400" dirty="0"/>
              </a:p>
              <a:p>
                <a:pPr marL="533400" indent="-533400" algn="ctr">
                  <a:lnSpc>
                    <a:spcPct val="80000"/>
                  </a:lnSpc>
                  <a:buFontTx/>
                  <a:buNone/>
                </a:pPr>
                <a:r>
                  <a:rPr lang="en-GB" sz="2400" b="1" u="sng" dirty="0" smtClean="0"/>
                  <a:t>Chinese Remainder Theorem (CRT): </a:t>
                </a:r>
                <a:endParaRPr lang="en-GB" sz="2400" b="1" u="sng" dirty="0"/>
              </a:p>
              <a:p>
                <a:pPr marL="533400" indent="-533400">
                  <a:lnSpc>
                    <a:spcPct val="80000"/>
                  </a:lnSpc>
                  <a:buFontTx/>
                  <a:buNone/>
                </a:pPr>
                <a:r>
                  <a:rPr lang="en-GB" sz="2400" b="1" i="1" dirty="0">
                    <a:solidFill>
                      <a:srgbClr val="FF0000"/>
                    </a:solidFill>
                  </a:rPr>
                  <a:t>f</a:t>
                </a:r>
                <a:r>
                  <a:rPr lang="en-GB" sz="2400" b="1" dirty="0"/>
                  <a:t> </a:t>
                </a:r>
                <a:r>
                  <a:rPr lang="en-GB" sz="2400" dirty="0"/>
                  <a:t>is an isomorphism between</a:t>
                </a:r>
              </a:p>
              <a:p>
                <a:pPr marL="457200" indent="-457200">
                  <a:lnSpc>
                    <a:spcPct val="80000"/>
                  </a:lnSpc>
                  <a:buFont typeface="+mj-lt"/>
                  <a:buAutoNum type="arabicPeriod"/>
                </a:pPr>
                <a:r>
                  <a:rPr lang="en-GB" sz="2400" b="1" i="1" dirty="0">
                    <a:solidFill>
                      <a:srgbClr val="FF0000"/>
                    </a:solidFill>
                  </a:rPr>
                  <a:t>Z</a:t>
                </a:r>
                <a:r>
                  <a:rPr lang="en-GB" sz="2400" b="1" i="1" baseline="-25000" dirty="0">
                    <a:solidFill>
                      <a:srgbClr val="FF0000"/>
                    </a:solidFill>
                  </a:rPr>
                  <a:t>N</a:t>
                </a:r>
                <a:r>
                  <a:rPr lang="en-GB" sz="2400" i="1" baseline="30000" dirty="0"/>
                  <a:t> </a:t>
                </a:r>
                <a:r>
                  <a:rPr lang="pl-PL" sz="2400" i="1" baseline="30000" dirty="0" smtClean="0"/>
                  <a:t> </a:t>
                </a:r>
                <a:r>
                  <a:rPr lang="en-GB" sz="2400" dirty="0" smtClean="0"/>
                  <a:t>and </a:t>
                </a:r>
                <a14:m>
                  <m:oMath xmlns:m="http://schemas.openxmlformats.org/officeDocument/2006/math">
                    <m:sSub>
                      <m:sSubPr>
                        <m:ctrlPr>
                          <a:rPr lang="pl-PL" sz="2400" b="1" i="1" smtClean="0">
                            <a:solidFill>
                              <a:srgbClr val="FF0000"/>
                            </a:solidFill>
                            <a:latin typeface="Cambria Math" panose="02040503050406030204" pitchFamily="18" charset="0"/>
                          </a:rPr>
                        </m:ctrlPr>
                      </m:sSubPr>
                      <m:e>
                        <m:r>
                          <a:rPr lang="pl-PL" sz="2400" b="1" i="1" smtClean="0">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𝒑</m:t>
                        </m:r>
                      </m:sub>
                    </m:sSub>
                    <m:r>
                      <a:rPr lang="pl-PL" sz="2400" b="1" i="1" smtClean="0">
                        <a:solidFill>
                          <a:srgbClr val="FF0000"/>
                        </a:solidFill>
                        <a:latin typeface="Cambria Math" panose="02040503050406030204" pitchFamily="18" charset="0"/>
                      </a:rPr>
                      <m:t>×</m:t>
                    </m:r>
                    <m:sSub>
                      <m:sSubPr>
                        <m:ctrlPr>
                          <a:rPr lang="pl-PL" sz="2400" b="1" i="1" smtClean="0">
                            <a:solidFill>
                              <a:srgbClr val="FF0000"/>
                            </a:solidFill>
                            <a:latin typeface="Cambria Math" panose="02040503050406030204" pitchFamily="18" charset="0"/>
                          </a:rPr>
                        </m:ctrlPr>
                      </m:sSubPr>
                      <m:e>
                        <m:r>
                          <a:rPr lang="pl-PL" sz="2400" b="1" i="1" smtClean="0">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𝒒</m:t>
                        </m:r>
                      </m:sub>
                    </m:sSub>
                  </m:oMath>
                </a14:m>
                <a:endParaRPr lang="en-GB" sz="2400" b="1" dirty="0">
                  <a:solidFill>
                    <a:srgbClr val="993300"/>
                  </a:solidFill>
                </a:endParaRPr>
              </a:p>
              <a:p>
                <a:pPr marL="457200" indent="-457200">
                  <a:lnSpc>
                    <a:spcPct val="80000"/>
                  </a:lnSpc>
                  <a:buFont typeface="+mj-lt"/>
                  <a:buAutoNum type="arabicPeriod"/>
                </a:pP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a14:m>
                <a:r>
                  <a:rPr lang="en-GB" sz="2400" baseline="30000" dirty="0" smtClean="0"/>
                  <a:t> </a:t>
                </a:r>
                <a:r>
                  <a:rPr lang="pl-PL" sz="2400" baseline="30000" dirty="0" smtClean="0"/>
                  <a:t> </a:t>
                </a:r>
                <a:r>
                  <a:rPr lang="en-GB" sz="2400" dirty="0" smtClean="0"/>
                  <a:t>and </a:t>
                </a:r>
                <a14:m>
                  <m:oMath xmlns:m="http://schemas.openxmlformats.org/officeDocument/2006/math">
                    <m:sSubSup>
                      <m:sSubSupPr>
                        <m:ctrlPr>
                          <a:rPr lang="pl-PL" sz="2400" b="1" i="1" smtClean="0">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𝒑</m:t>
                        </m:r>
                      </m:sub>
                      <m:sup>
                        <m:r>
                          <a:rPr lang="pl-PL" sz="2400" b="1" i="1" smtClean="0">
                            <a:solidFill>
                              <a:srgbClr val="FF0000"/>
                            </a:solidFill>
                            <a:latin typeface="Cambria Math" panose="02040503050406030204" pitchFamily="18" charset="0"/>
                          </a:rPr>
                          <m:t>∗</m:t>
                        </m:r>
                      </m:sup>
                    </m:sSubSup>
                    <m:r>
                      <a:rPr lang="pl-PL" sz="2400" b="1" i="1">
                        <a:solidFill>
                          <a:srgbClr val="FF0000"/>
                        </a:solidFill>
                        <a:latin typeface="Cambria Math" panose="02040503050406030204" pitchFamily="18" charset="0"/>
                      </a:rPr>
                      <m:t>×</m:t>
                    </m:r>
                    <m:sSubSup>
                      <m:sSubSupPr>
                        <m:ctrlPr>
                          <a:rPr lang="pl-PL" sz="2400" b="1" i="1" smtClean="0">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𝒒</m:t>
                        </m:r>
                      </m:sub>
                      <m:sup>
                        <m:r>
                          <a:rPr lang="pl-PL" sz="2400" b="1" i="1" smtClean="0">
                            <a:solidFill>
                              <a:srgbClr val="FF0000"/>
                            </a:solidFill>
                            <a:latin typeface="Cambria Math" panose="02040503050406030204" pitchFamily="18" charset="0"/>
                          </a:rPr>
                          <m:t>∗</m:t>
                        </m:r>
                      </m:sup>
                    </m:sSubSup>
                  </m:oMath>
                </a14:m>
                <a:endParaRPr lang="en-GB" sz="2400" baseline="30000" dirty="0" smtClean="0"/>
              </a:p>
              <a:p>
                <a:pPr marL="533400" indent="-533400">
                  <a:lnSpc>
                    <a:spcPct val="80000"/>
                  </a:lnSpc>
                  <a:buFontTx/>
                  <a:buNone/>
                </a:pPr>
                <a:endParaRPr lang="en-GB" sz="2400" dirty="0"/>
              </a:p>
              <a:p>
                <a:pPr marL="533400" indent="-533400">
                  <a:lnSpc>
                    <a:spcPct val="80000"/>
                  </a:lnSpc>
                  <a:buFontTx/>
                  <a:buNone/>
                </a:pPr>
                <a:r>
                  <a:rPr lang="en-GB" sz="2400" dirty="0"/>
                  <a:t>To prove it we need to show that</a:t>
                </a:r>
              </a:p>
              <a:p>
                <a:pPr marL="533400" indent="-533400">
                  <a:lnSpc>
                    <a:spcPct val="80000"/>
                  </a:lnSpc>
                </a:pPr>
                <a:r>
                  <a:rPr lang="en-GB" sz="2400" b="1" i="1" dirty="0">
                    <a:solidFill>
                      <a:srgbClr val="FF0000"/>
                    </a:solidFill>
                  </a:rPr>
                  <a:t>f</a:t>
                </a:r>
                <a:r>
                  <a:rPr lang="en-GB" sz="2400" dirty="0"/>
                  <a:t> is a </a:t>
                </a:r>
                <a:r>
                  <a:rPr lang="en-GB" sz="2400" b="1" dirty="0" err="1">
                    <a:solidFill>
                      <a:srgbClr val="008000"/>
                    </a:solidFill>
                  </a:rPr>
                  <a:t>homorphism</a:t>
                </a:r>
                <a:r>
                  <a:rPr lang="en-GB" sz="2400" dirty="0"/>
                  <a:t> .</a:t>
                </a:r>
              </a:p>
              <a:p>
                <a:pPr marL="914400" lvl="1" indent="-457200">
                  <a:lnSpc>
                    <a:spcPct val="80000"/>
                  </a:lnSpc>
                </a:pPr>
                <a:r>
                  <a:rPr lang="en-GB" sz="2000" dirty="0"/>
                  <a:t>between</a:t>
                </a:r>
                <a:r>
                  <a:rPr lang="en-GB" sz="2000" b="1" dirty="0">
                    <a:solidFill>
                      <a:srgbClr val="993300"/>
                    </a:solidFill>
                  </a:rPr>
                  <a:t> </a:t>
                </a:r>
                <a:r>
                  <a:rPr lang="en-GB" sz="2000" b="1" i="1" dirty="0">
                    <a:solidFill>
                      <a:srgbClr val="FF0000"/>
                    </a:solidFill>
                  </a:rPr>
                  <a:t>Z</a:t>
                </a:r>
                <a:r>
                  <a:rPr lang="en-GB" sz="2000" b="1" i="1" baseline="-25000" dirty="0">
                    <a:solidFill>
                      <a:srgbClr val="FF0000"/>
                    </a:solidFill>
                  </a:rPr>
                  <a:t>N</a:t>
                </a:r>
                <a:r>
                  <a:rPr lang="en-GB" sz="2000" baseline="30000" dirty="0"/>
                  <a:t> </a:t>
                </a:r>
                <a:r>
                  <a:rPr lang="pl-PL" sz="2000" baseline="30000" dirty="0"/>
                  <a:t> </a:t>
                </a:r>
                <a:r>
                  <a:rPr lang="en-GB" sz="2000" dirty="0"/>
                  <a:t>and </a:t>
                </a:r>
                <a14:m>
                  <m:oMath xmlns:m="http://schemas.openxmlformats.org/officeDocument/2006/math">
                    <m:sSub>
                      <m:sSubPr>
                        <m:ctrlPr>
                          <a:rPr lang="pl-PL" sz="2000" b="1" i="1">
                            <a:solidFill>
                              <a:srgbClr val="FF0000"/>
                            </a:solidFill>
                            <a:latin typeface="Cambria Math" panose="02040503050406030204" pitchFamily="18" charset="0"/>
                          </a:rPr>
                        </m:ctrlPr>
                      </m:sSubPr>
                      <m:e>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𝒑</m:t>
                        </m:r>
                      </m:sub>
                    </m:sSub>
                    <m:r>
                      <a:rPr lang="pl-PL" sz="2000" b="1" i="1">
                        <a:solidFill>
                          <a:srgbClr val="FF0000"/>
                        </a:solidFill>
                        <a:latin typeface="Cambria Math" panose="02040503050406030204" pitchFamily="18" charset="0"/>
                      </a:rPr>
                      <m:t>×</m:t>
                    </m:r>
                    <m:sSub>
                      <m:sSubPr>
                        <m:ctrlPr>
                          <a:rPr lang="pl-PL" sz="2000" b="1" i="1">
                            <a:solidFill>
                              <a:srgbClr val="FF0000"/>
                            </a:solidFill>
                            <a:latin typeface="Cambria Math" panose="02040503050406030204" pitchFamily="18" charset="0"/>
                          </a:rPr>
                        </m:ctrlPr>
                      </m:sSubPr>
                      <m:e>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𝒒</m:t>
                        </m:r>
                      </m:sub>
                    </m:sSub>
                  </m:oMath>
                </a14:m>
                <a:r>
                  <a:rPr lang="en-GB" sz="2000" baseline="-25000" dirty="0"/>
                  <a:t>, </a:t>
                </a:r>
                <a:r>
                  <a:rPr lang="en-GB" sz="2000" dirty="0"/>
                  <a:t>and </a:t>
                </a:r>
              </a:p>
              <a:p>
                <a:pPr marL="914400" lvl="1" indent="-457200">
                  <a:lnSpc>
                    <a:spcPct val="80000"/>
                  </a:lnSpc>
                </a:pPr>
                <a:r>
                  <a:rPr lang="en-GB" sz="2000" dirty="0"/>
                  <a:t>between </a:t>
                </a:r>
                <a14:m>
                  <m:oMath xmlns:m="http://schemas.openxmlformats.org/officeDocument/2006/math">
                    <m:sSubSup>
                      <m:sSubSupPr>
                        <m:ctrlPr>
                          <a:rPr lang="pl-PL" sz="2000" b="1" i="1">
                            <a:solidFill>
                              <a:srgbClr val="FF0000"/>
                            </a:solidFill>
                            <a:latin typeface="Cambria Math" panose="02040503050406030204" pitchFamily="18" charset="0"/>
                          </a:rPr>
                        </m:ctrlPr>
                      </m:sSubSupPr>
                      <m:e>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𝑵</m:t>
                        </m:r>
                      </m:sub>
                      <m:sup>
                        <m:r>
                          <a:rPr lang="pl-PL" sz="2000" b="1" i="1">
                            <a:solidFill>
                              <a:srgbClr val="FF0000"/>
                            </a:solidFill>
                            <a:latin typeface="Cambria Math" panose="02040503050406030204" pitchFamily="18" charset="0"/>
                          </a:rPr>
                          <m:t>∗</m:t>
                        </m:r>
                      </m:sup>
                    </m:sSubSup>
                  </m:oMath>
                </a14:m>
                <a:r>
                  <a:rPr lang="en-GB" sz="2000" baseline="30000" dirty="0"/>
                  <a:t> </a:t>
                </a:r>
                <a:r>
                  <a:rPr lang="pl-PL" sz="2000" baseline="30000" dirty="0"/>
                  <a:t> </a:t>
                </a:r>
                <a:r>
                  <a:rPr lang="en-GB" sz="2000" dirty="0"/>
                  <a:t>and </a:t>
                </a:r>
                <a14:m>
                  <m:oMath xmlns:m="http://schemas.openxmlformats.org/officeDocument/2006/math">
                    <m:sSubSup>
                      <m:sSubSupPr>
                        <m:ctrlPr>
                          <a:rPr lang="pl-PL" sz="2000" b="1" i="1">
                            <a:solidFill>
                              <a:srgbClr val="FF0000"/>
                            </a:solidFill>
                            <a:latin typeface="Cambria Math" panose="02040503050406030204" pitchFamily="18" charset="0"/>
                          </a:rPr>
                        </m:ctrlPr>
                      </m:sSubSupPr>
                      <m:e>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𝒑</m:t>
                        </m:r>
                      </m:sub>
                      <m:sup>
                        <m:r>
                          <a:rPr lang="pl-PL" sz="2000" b="1" i="1">
                            <a:solidFill>
                              <a:srgbClr val="FF0000"/>
                            </a:solidFill>
                            <a:latin typeface="Cambria Math" panose="02040503050406030204" pitchFamily="18" charset="0"/>
                          </a:rPr>
                          <m:t>∗</m:t>
                        </m:r>
                      </m:sup>
                    </m:sSubSup>
                    <m:r>
                      <a:rPr lang="pl-PL" sz="2000" b="1" i="1">
                        <a:solidFill>
                          <a:srgbClr val="FF0000"/>
                        </a:solidFill>
                        <a:latin typeface="Cambria Math" panose="02040503050406030204" pitchFamily="18" charset="0"/>
                      </a:rPr>
                      <m:t>×</m:t>
                    </m:r>
                    <m:sSubSup>
                      <m:sSubSupPr>
                        <m:ctrlPr>
                          <a:rPr lang="pl-PL" sz="2000" b="1" i="1">
                            <a:solidFill>
                              <a:srgbClr val="FF0000"/>
                            </a:solidFill>
                            <a:latin typeface="Cambria Math" panose="02040503050406030204" pitchFamily="18" charset="0"/>
                          </a:rPr>
                        </m:ctrlPr>
                      </m:sSubSupPr>
                      <m:e>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𝒒</m:t>
                        </m:r>
                      </m:sub>
                      <m:sup>
                        <m:r>
                          <a:rPr lang="pl-PL" sz="2000" b="1" i="1">
                            <a:solidFill>
                              <a:srgbClr val="FF0000"/>
                            </a:solidFill>
                            <a:latin typeface="Cambria Math" panose="02040503050406030204" pitchFamily="18" charset="0"/>
                          </a:rPr>
                          <m:t>∗</m:t>
                        </m:r>
                      </m:sup>
                    </m:sSubSup>
                  </m:oMath>
                </a14:m>
                <a:r>
                  <a:rPr lang="en-GB" sz="2000" dirty="0"/>
                  <a:t>.</a:t>
                </a:r>
              </a:p>
              <a:p>
                <a:pPr marL="533400" indent="-533400">
                  <a:lnSpc>
                    <a:spcPct val="80000"/>
                  </a:lnSpc>
                </a:pPr>
                <a:r>
                  <a:rPr lang="en-GB" sz="2400" b="1" i="1" dirty="0">
                    <a:solidFill>
                      <a:srgbClr val="FF0000"/>
                    </a:solidFill>
                  </a:rPr>
                  <a:t>f</a:t>
                </a:r>
                <a:r>
                  <a:rPr lang="en-GB" sz="2400" dirty="0"/>
                  <a:t> is a </a:t>
                </a:r>
                <a:r>
                  <a:rPr lang="en-GB" sz="2400" b="1" dirty="0" err="1">
                    <a:solidFill>
                      <a:srgbClr val="008000"/>
                    </a:solidFill>
                  </a:rPr>
                  <a:t>bijection</a:t>
                </a:r>
                <a:r>
                  <a:rPr lang="en-GB" sz="2400" dirty="0"/>
                  <a:t>:</a:t>
                </a:r>
              </a:p>
              <a:p>
                <a:pPr marL="914400" lvl="1" indent="-457200">
                  <a:lnSpc>
                    <a:spcPct val="80000"/>
                  </a:lnSpc>
                </a:pPr>
                <a:r>
                  <a:rPr lang="en-GB" sz="2000" dirty="0"/>
                  <a:t>between</a:t>
                </a:r>
                <a:r>
                  <a:rPr lang="en-GB" sz="2000" b="1" dirty="0">
                    <a:solidFill>
                      <a:srgbClr val="993300"/>
                    </a:solidFill>
                  </a:rPr>
                  <a:t> </a:t>
                </a:r>
                <a:r>
                  <a:rPr lang="en-GB" sz="2000" b="1" i="1" dirty="0">
                    <a:solidFill>
                      <a:srgbClr val="FF0000"/>
                    </a:solidFill>
                  </a:rPr>
                  <a:t>Z</a:t>
                </a:r>
                <a:r>
                  <a:rPr lang="en-GB" sz="2000" b="1" i="1" baseline="-25000" dirty="0">
                    <a:solidFill>
                      <a:srgbClr val="FF0000"/>
                    </a:solidFill>
                  </a:rPr>
                  <a:t>N</a:t>
                </a:r>
                <a:r>
                  <a:rPr lang="en-GB" sz="2000" baseline="30000" dirty="0"/>
                  <a:t> </a:t>
                </a:r>
                <a:r>
                  <a:rPr lang="pl-PL" sz="2000" baseline="30000" dirty="0"/>
                  <a:t> </a:t>
                </a:r>
                <a:r>
                  <a:rPr lang="en-GB" sz="2000" dirty="0"/>
                  <a:t>and </a:t>
                </a:r>
                <a14:m>
                  <m:oMath xmlns:m="http://schemas.openxmlformats.org/officeDocument/2006/math">
                    <m:sSub>
                      <m:sSubPr>
                        <m:ctrlPr>
                          <a:rPr lang="pl-PL" sz="2000" b="1" i="1">
                            <a:solidFill>
                              <a:srgbClr val="FF0000"/>
                            </a:solidFill>
                            <a:latin typeface="Cambria Math" panose="02040503050406030204" pitchFamily="18" charset="0"/>
                          </a:rPr>
                        </m:ctrlPr>
                      </m:sSubPr>
                      <m:e>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𝒑</m:t>
                        </m:r>
                      </m:sub>
                    </m:sSub>
                    <m:r>
                      <a:rPr lang="pl-PL" sz="2000" b="1" i="1">
                        <a:solidFill>
                          <a:srgbClr val="FF0000"/>
                        </a:solidFill>
                        <a:latin typeface="Cambria Math" panose="02040503050406030204" pitchFamily="18" charset="0"/>
                      </a:rPr>
                      <m:t>×</m:t>
                    </m:r>
                    <m:sSub>
                      <m:sSubPr>
                        <m:ctrlPr>
                          <a:rPr lang="pl-PL" sz="2000" b="1" i="1">
                            <a:solidFill>
                              <a:srgbClr val="FF0000"/>
                            </a:solidFill>
                            <a:latin typeface="Cambria Math" panose="02040503050406030204" pitchFamily="18" charset="0"/>
                          </a:rPr>
                        </m:ctrlPr>
                      </m:sSubPr>
                      <m:e>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𝒒</m:t>
                        </m:r>
                      </m:sub>
                    </m:sSub>
                  </m:oMath>
                </a14:m>
                <a:r>
                  <a:rPr lang="en-GB" sz="2000" baseline="-25000" dirty="0"/>
                  <a:t>, </a:t>
                </a:r>
                <a:r>
                  <a:rPr lang="en-GB" sz="2000" dirty="0"/>
                  <a:t>and </a:t>
                </a:r>
              </a:p>
              <a:p>
                <a:pPr marL="914400" lvl="1" indent="-457200">
                  <a:lnSpc>
                    <a:spcPct val="80000"/>
                  </a:lnSpc>
                </a:pPr>
                <a:r>
                  <a:rPr lang="en-GB" sz="2000" dirty="0"/>
                  <a:t>between </a:t>
                </a:r>
                <a14:m>
                  <m:oMath xmlns:m="http://schemas.openxmlformats.org/officeDocument/2006/math">
                    <m:sSubSup>
                      <m:sSubSupPr>
                        <m:ctrlPr>
                          <a:rPr lang="pl-PL" sz="2000" b="1" i="1">
                            <a:solidFill>
                              <a:srgbClr val="FF0000"/>
                            </a:solidFill>
                            <a:latin typeface="Cambria Math" panose="02040503050406030204" pitchFamily="18" charset="0"/>
                          </a:rPr>
                        </m:ctrlPr>
                      </m:sSubSupPr>
                      <m:e>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𝑵</m:t>
                        </m:r>
                      </m:sub>
                      <m:sup>
                        <m:r>
                          <a:rPr lang="pl-PL" sz="2000" b="1" i="1">
                            <a:solidFill>
                              <a:srgbClr val="FF0000"/>
                            </a:solidFill>
                            <a:latin typeface="Cambria Math" panose="02040503050406030204" pitchFamily="18" charset="0"/>
                          </a:rPr>
                          <m:t>∗</m:t>
                        </m:r>
                      </m:sup>
                    </m:sSubSup>
                  </m:oMath>
                </a14:m>
                <a:r>
                  <a:rPr lang="en-GB" sz="2000" baseline="30000" dirty="0"/>
                  <a:t> </a:t>
                </a:r>
                <a:r>
                  <a:rPr lang="pl-PL" sz="2000" baseline="30000" dirty="0"/>
                  <a:t> </a:t>
                </a:r>
                <a:r>
                  <a:rPr lang="en-GB" sz="2000" dirty="0"/>
                  <a:t>and </a:t>
                </a:r>
                <a14:m>
                  <m:oMath xmlns:m="http://schemas.openxmlformats.org/officeDocument/2006/math">
                    <m:sSubSup>
                      <m:sSubSupPr>
                        <m:ctrlPr>
                          <a:rPr lang="pl-PL" sz="2000" b="1" i="1">
                            <a:solidFill>
                              <a:srgbClr val="FF0000"/>
                            </a:solidFill>
                            <a:latin typeface="Cambria Math" panose="02040503050406030204" pitchFamily="18" charset="0"/>
                          </a:rPr>
                        </m:ctrlPr>
                      </m:sSubSupPr>
                      <m:e>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𝒑</m:t>
                        </m:r>
                      </m:sub>
                      <m:sup>
                        <m:r>
                          <a:rPr lang="pl-PL" sz="2000" b="1" i="1">
                            <a:solidFill>
                              <a:srgbClr val="FF0000"/>
                            </a:solidFill>
                            <a:latin typeface="Cambria Math" panose="02040503050406030204" pitchFamily="18" charset="0"/>
                          </a:rPr>
                          <m:t>∗</m:t>
                        </m:r>
                      </m:sup>
                    </m:sSubSup>
                    <m:r>
                      <a:rPr lang="pl-PL" sz="2000" b="1" i="1">
                        <a:solidFill>
                          <a:srgbClr val="FF0000"/>
                        </a:solidFill>
                        <a:latin typeface="Cambria Math" panose="02040503050406030204" pitchFamily="18" charset="0"/>
                      </a:rPr>
                      <m:t>×</m:t>
                    </m:r>
                    <m:sSubSup>
                      <m:sSubSupPr>
                        <m:ctrlPr>
                          <a:rPr lang="pl-PL" sz="2000" b="1" i="1">
                            <a:solidFill>
                              <a:srgbClr val="FF0000"/>
                            </a:solidFill>
                            <a:latin typeface="Cambria Math" panose="02040503050406030204" pitchFamily="18" charset="0"/>
                          </a:rPr>
                        </m:ctrlPr>
                      </m:sSubSupPr>
                      <m:e>
                        <m:r>
                          <a:rPr lang="pl-PL" sz="2000" b="1" i="1">
                            <a:solidFill>
                              <a:srgbClr val="FF0000"/>
                            </a:solidFill>
                            <a:latin typeface="Cambria Math" panose="02040503050406030204" pitchFamily="18" charset="0"/>
                          </a:rPr>
                          <m:t>𝒁</m:t>
                        </m:r>
                      </m:e>
                      <m:sub>
                        <m:r>
                          <a:rPr lang="pl-PL" sz="2000" b="1" i="1">
                            <a:solidFill>
                              <a:srgbClr val="FF0000"/>
                            </a:solidFill>
                            <a:latin typeface="Cambria Math" panose="02040503050406030204" pitchFamily="18" charset="0"/>
                          </a:rPr>
                          <m:t>𝒒</m:t>
                        </m:r>
                      </m:sub>
                      <m:sup>
                        <m:r>
                          <a:rPr lang="pl-PL" sz="2000" b="1" i="1">
                            <a:solidFill>
                              <a:srgbClr val="FF0000"/>
                            </a:solidFill>
                            <a:latin typeface="Cambria Math" panose="02040503050406030204" pitchFamily="18" charset="0"/>
                          </a:rPr>
                          <m:t>∗</m:t>
                        </m:r>
                      </m:sup>
                    </m:sSubSup>
                  </m:oMath>
                </a14:m>
                <a:r>
                  <a:rPr lang="en-GB" sz="2000" dirty="0" smtClean="0"/>
                  <a:t>.</a:t>
                </a:r>
                <a:endParaRPr lang="en-GB" sz="2000" dirty="0"/>
              </a:p>
            </p:txBody>
          </p:sp>
        </mc:Choice>
        <mc:Fallback xmlns="">
          <p:sp>
            <p:nvSpPr>
              <p:cNvPr id="195587" name="Rectangle 3"/>
              <p:cNvSpPr>
                <a:spLocks noGrp="1" noRot="1" noChangeAspect="1" noMove="1" noResize="1" noEditPoints="1" noAdjustHandles="1" noChangeArrowheads="1" noChangeShapeType="1" noTextEdit="1"/>
              </p:cNvSpPr>
              <p:nvPr>
                <p:ph type="body" idx="1"/>
              </p:nvPr>
            </p:nvSpPr>
            <p:spPr>
              <a:xfrm>
                <a:off x="395288" y="1125538"/>
                <a:ext cx="8132762" cy="5472112"/>
              </a:xfrm>
              <a:blipFill>
                <a:blip r:embed="rId6"/>
                <a:stretch>
                  <a:fillRect l="-1199" t="-2230" b="-1115"/>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5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58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55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55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55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558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558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5587">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5587">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5587">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5587">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55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43B1CB3B-9662-4D3F-9A40-20C3DF1F1A65}" type="slidenum">
              <a:rPr lang="it-IT"/>
              <a:pPr/>
              <a:t>81</a:t>
            </a:fld>
            <a:endParaRPr lang="it-IT" dirty="0"/>
          </a:p>
        </p:txBody>
      </p:sp>
      <mc:AlternateContent xmlns:mc="http://schemas.openxmlformats.org/markup-compatibility/2006" xmlns:a14="http://schemas.microsoft.com/office/drawing/2010/main">
        <mc:Choice Requires="a14">
          <p:sp>
            <p:nvSpPr>
              <p:cNvPr id="203778" name="Rectangle 2"/>
              <p:cNvSpPr>
                <a:spLocks noGrp="1" noChangeArrowheads="1"/>
              </p:cNvSpPr>
              <p:nvPr>
                <p:ph type="title"/>
              </p:nvPr>
            </p:nvSpPr>
            <p:spPr>
              <a:xfrm>
                <a:off x="250825" y="106898"/>
                <a:ext cx="8712968" cy="908050"/>
              </a:xfrm>
            </p:spPr>
            <p:txBody>
              <a:bodyPr>
                <a:normAutofit fontScale="90000"/>
              </a:bodyPr>
              <a:lstStyle/>
              <a:p>
                <a:pPr algn="l">
                  <a:lnSpc>
                    <a:spcPct val="80000"/>
                  </a:lnSpc>
                </a:pPr>
                <a14:m>
                  <m:oMath xmlns:m="http://schemas.openxmlformats.org/officeDocument/2006/math">
                    <m:r>
                      <a:rPr lang="pl-PL" b="1" i="1">
                        <a:solidFill>
                          <a:srgbClr val="FF0000"/>
                        </a:solidFill>
                        <a:latin typeface="Cambria Math" panose="02040503050406030204" pitchFamily="18" charset="0"/>
                        <a:cs typeface="Arial" pitchFamily="34" charset="0"/>
                      </a:rPr>
                      <m:t>𝒇</m:t>
                    </m:r>
                    <m:r>
                      <a:rPr lang="pl-PL" b="1" i="1">
                        <a:solidFill>
                          <a:srgbClr val="FF0000"/>
                        </a:solidFill>
                        <a:latin typeface="Cambria Math" panose="02040503050406030204" pitchFamily="18" charset="0"/>
                        <a:cs typeface="Arial" pitchFamily="34" charset="0"/>
                      </a:rPr>
                      <m:t>:</m:t>
                    </m:r>
                    <m:sSub>
                      <m:sSubPr>
                        <m:ctrlPr>
                          <a:rPr lang="pl-PL" b="1" i="1">
                            <a:solidFill>
                              <a:srgbClr val="FF0000"/>
                            </a:solidFill>
                            <a:latin typeface="Cambria Math" panose="02040503050406030204" pitchFamily="18" charset="0"/>
                            <a:cs typeface="Arial" pitchFamily="34" charset="0"/>
                          </a:rPr>
                        </m:ctrlPr>
                      </m:sSub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𝑵</m:t>
                        </m:r>
                      </m:sub>
                    </m:sSub>
                    <m:r>
                      <a:rPr lang="pl-PL" b="1" i="1">
                        <a:solidFill>
                          <a:srgbClr val="FF0000"/>
                        </a:solidFill>
                        <a:latin typeface="Cambria Math" panose="02040503050406030204" pitchFamily="18" charset="0"/>
                        <a:cs typeface="Arial" pitchFamily="34" charset="0"/>
                      </a:rPr>
                      <m:t>→</m:t>
                    </m:r>
                    <m:sSub>
                      <m:sSubPr>
                        <m:ctrlPr>
                          <a:rPr lang="pl-PL" b="1" i="1">
                            <a:solidFill>
                              <a:srgbClr val="FF0000"/>
                            </a:solidFill>
                            <a:latin typeface="Cambria Math" panose="02040503050406030204" pitchFamily="18" charset="0"/>
                            <a:cs typeface="Arial" pitchFamily="34" charset="0"/>
                          </a:rPr>
                        </m:ctrlPr>
                      </m:sSub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𝒑</m:t>
                        </m:r>
                      </m:sub>
                    </m:sSub>
                    <m:r>
                      <a:rPr lang="pl-PL" b="1" i="1">
                        <a:solidFill>
                          <a:srgbClr val="FF0000"/>
                        </a:solidFill>
                        <a:latin typeface="Cambria Math" panose="02040503050406030204" pitchFamily="18" charset="0"/>
                        <a:cs typeface="Arial" pitchFamily="34" charset="0"/>
                      </a:rPr>
                      <m:t>×</m:t>
                    </m:r>
                    <m:sSub>
                      <m:sSubPr>
                        <m:ctrlPr>
                          <a:rPr lang="pl-PL" b="1" i="1">
                            <a:solidFill>
                              <a:srgbClr val="FF0000"/>
                            </a:solidFill>
                            <a:latin typeface="Cambria Math" panose="02040503050406030204" pitchFamily="18" charset="0"/>
                            <a:cs typeface="Arial" pitchFamily="34" charset="0"/>
                          </a:rPr>
                        </m:ctrlPr>
                      </m:sSub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𝒒</m:t>
                        </m:r>
                      </m:sub>
                    </m:sSub>
                  </m:oMath>
                </a14:m>
                <a:r>
                  <a:rPr lang="pl-PL" b="1" baseline="-25000" dirty="0">
                    <a:solidFill>
                      <a:srgbClr val="990000"/>
                    </a:solidFill>
                    <a:cs typeface="Arial" pitchFamily="34" charset="0"/>
                  </a:rPr>
                  <a:t> </a:t>
                </a:r>
                <a:r>
                  <a:rPr lang="pl-PL" b="1" dirty="0">
                    <a:cs typeface="Arial" pitchFamily="34" charset="0"/>
                  </a:rPr>
                  <a:t>is a </a:t>
                </a:r>
                <a:r>
                  <a:rPr lang="en-GB" b="1" dirty="0">
                    <a:solidFill>
                      <a:srgbClr val="333399"/>
                    </a:solidFill>
                    <a:cs typeface="Arial" pitchFamily="34" charset="0"/>
                  </a:rPr>
                  <a:t>homomorphism</a:t>
                </a:r>
                <a:r>
                  <a:rPr lang="en-GB" dirty="0">
                    <a:solidFill>
                      <a:srgbClr val="333399"/>
                    </a:solidFill>
                    <a:cs typeface="Arial" pitchFamily="34" charset="0"/>
                  </a:rPr>
                  <a:t> </a:t>
                </a:r>
                <a:endParaRPr lang="pl-PL" dirty="0">
                  <a:cs typeface="Arial" pitchFamily="34" charset="0"/>
                </a:endParaRPr>
              </a:p>
            </p:txBody>
          </p:sp>
        </mc:Choice>
        <mc:Fallback xmlns="">
          <p:sp>
            <p:nvSpPr>
              <p:cNvPr id="203778" name="Rectangle 2"/>
              <p:cNvSpPr>
                <a:spLocks noGrp="1" noRot="1" noChangeAspect="1" noMove="1" noResize="1" noEditPoints="1" noAdjustHandles="1" noChangeArrowheads="1" noChangeShapeType="1" noTextEdit="1"/>
              </p:cNvSpPr>
              <p:nvPr>
                <p:ph type="title"/>
              </p:nvPr>
            </p:nvSpPr>
            <p:spPr>
              <a:xfrm>
                <a:off x="250825" y="106898"/>
                <a:ext cx="8712968" cy="908050"/>
              </a:xfrm>
              <a:blipFill>
                <a:blip r:embed="rId6"/>
                <a:stretch>
                  <a:fillRect t="-8784" b="-10135"/>
                </a:stretch>
              </a:blipFill>
            </p:spPr>
            <p:txBody>
              <a:bodyPr/>
              <a:lstStyle/>
              <a:p>
                <a:r>
                  <a:rPr lang="pl-PL">
                    <a:noFill/>
                  </a:rPr>
                  <a:t> </a:t>
                </a:r>
              </a:p>
            </p:txBody>
          </p:sp>
        </mc:Fallback>
      </mc:AlternateContent>
      <p:sp>
        <p:nvSpPr>
          <p:cNvPr id="203779" name="Rectangle 3"/>
          <p:cNvSpPr>
            <a:spLocks noGrp="1" noChangeArrowheads="1"/>
          </p:cNvSpPr>
          <p:nvPr>
            <p:ph type="body" idx="1"/>
          </p:nvPr>
        </p:nvSpPr>
        <p:spPr>
          <a:xfrm>
            <a:off x="250825" y="1125538"/>
            <a:ext cx="8353425" cy="1223962"/>
          </a:xfrm>
        </p:spPr>
        <p:txBody>
          <a:bodyPr>
            <a:normAutofit/>
          </a:bodyPr>
          <a:lstStyle/>
          <a:p>
            <a:pPr>
              <a:lnSpc>
                <a:spcPct val="80000"/>
              </a:lnSpc>
              <a:buFontTx/>
              <a:buNone/>
            </a:pPr>
            <a:r>
              <a:rPr lang="pl-PL" sz="2400" b="1" u="sng" dirty="0" smtClean="0">
                <a:cs typeface="Arial" pitchFamily="34" charset="0"/>
              </a:rPr>
              <a:t>Proof</a:t>
            </a:r>
            <a:r>
              <a:rPr lang="pl-PL" sz="2400" dirty="0">
                <a:cs typeface="Arial" pitchFamily="34" charset="0"/>
              </a:rPr>
              <a:t>:</a:t>
            </a:r>
          </a:p>
          <a:p>
            <a:pPr algn="ctr">
              <a:lnSpc>
                <a:spcPct val="80000"/>
              </a:lnSpc>
              <a:buFontTx/>
              <a:buNone/>
            </a:pPr>
            <a:r>
              <a:rPr lang="pl-PL" sz="2400" b="1" dirty="0">
                <a:solidFill>
                  <a:srgbClr val="990000"/>
                </a:solidFill>
                <a:cs typeface="Arial" pitchFamily="34" charset="0"/>
              </a:rPr>
              <a:t>  </a:t>
            </a:r>
            <a:endParaRPr lang="en-GB" sz="2400" b="1" dirty="0">
              <a:solidFill>
                <a:srgbClr val="990000"/>
              </a:solidFill>
              <a:cs typeface="Arial" pitchFamily="34" charset="0"/>
            </a:endParaRPr>
          </a:p>
        </p:txBody>
      </p:sp>
      <p:sp>
        <p:nvSpPr>
          <p:cNvPr id="203787" name="Rectangle 11"/>
          <p:cNvSpPr>
            <a:spLocks noChangeArrowheads="1"/>
          </p:cNvSpPr>
          <p:nvPr/>
        </p:nvSpPr>
        <p:spPr bwMode="auto">
          <a:xfrm>
            <a:off x="3566152" y="1782729"/>
            <a:ext cx="1449436" cy="437043"/>
          </a:xfrm>
          <a:prstGeom prst="rect">
            <a:avLst/>
          </a:prstGeom>
          <a:noFill/>
          <a:ln w="9525">
            <a:noFill/>
            <a:miter lim="800000"/>
            <a:headEnd/>
            <a:tailEnd/>
          </a:ln>
          <a:effectLst/>
        </p:spPr>
        <p:txBody>
          <a:bodyPr wrap="none">
            <a:spAutoFit/>
          </a:bodyPr>
          <a:lstStyle/>
          <a:p>
            <a:pPr eaLnBrk="1" hangingPunct="1">
              <a:lnSpc>
                <a:spcPct val="80000"/>
              </a:lnSpc>
              <a:spcBef>
                <a:spcPct val="20000"/>
              </a:spcBef>
            </a:pPr>
            <a:r>
              <a:rPr lang="en-GB" sz="2800" b="1" i="1" dirty="0">
                <a:solidFill>
                  <a:srgbClr val="FF0000"/>
                </a:solidFill>
                <a:latin typeface="Cambria" panose="02040503050406030204" pitchFamily="18" charset="0"/>
              </a:rPr>
              <a:t>f</a:t>
            </a:r>
            <a:r>
              <a:rPr lang="pl-PL" sz="2800" b="1" i="0" dirty="0">
                <a:solidFill>
                  <a:srgbClr val="FF0000"/>
                </a:solidFill>
                <a:latin typeface="Cambria" panose="02040503050406030204" pitchFamily="18" charset="0"/>
              </a:rPr>
              <a:t>(</a:t>
            </a:r>
            <a:r>
              <a:rPr lang="pl-PL" sz="2800" b="1" i="1" dirty="0">
                <a:solidFill>
                  <a:srgbClr val="FF0000"/>
                </a:solidFill>
                <a:latin typeface="Cambria" panose="02040503050406030204" pitchFamily="18" charset="0"/>
              </a:rPr>
              <a:t>a </a:t>
            </a:r>
            <a:r>
              <a:rPr lang="pl-PL" sz="2800" b="1" i="0" dirty="0">
                <a:solidFill>
                  <a:srgbClr val="FF0000"/>
                </a:solidFill>
                <a:latin typeface="Cambria" panose="02040503050406030204" pitchFamily="18" charset="0"/>
              </a:rPr>
              <a:t>+ </a:t>
            </a:r>
            <a:r>
              <a:rPr lang="pl-PL" sz="2800" b="1" i="1" dirty="0">
                <a:solidFill>
                  <a:srgbClr val="FF0000"/>
                </a:solidFill>
                <a:latin typeface="Cambria" panose="02040503050406030204" pitchFamily="18" charset="0"/>
              </a:rPr>
              <a:t>b</a:t>
            </a:r>
            <a:r>
              <a:rPr lang="pl-PL" sz="2800" b="1" i="0" dirty="0">
                <a:solidFill>
                  <a:srgbClr val="FF0000"/>
                </a:solidFill>
                <a:latin typeface="Cambria" panose="02040503050406030204" pitchFamily="18" charset="0"/>
              </a:rPr>
              <a:t>)</a:t>
            </a:r>
            <a:r>
              <a:rPr lang="pl-PL" sz="2800" dirty="0">
                <a:solidFill>
                  <a:srgbClr val="FF0000"/>
                </a:solidFill>
                <a:latin typeface="Cambria" panose="02040503050406030204" pitchFamily="18" charset="0"/>
              </a:rPr>
              <a:t> </a:t>
            </a:r>
            <a:endParaRPr lang="en-GB" sz="2800" dirty="0">
              <a:solidFill>
                <a:srgbClr val="FF0000"/>
              </a:solidFill>
              <a:latin typeface="Cambria" panose="02040503050406030204" pitchFamily="18" charset="0"/>
            </a:endParaRPr>
          </a:p>
        </p:txBody>
      </p:sp>
      <p:sp>
        <p:nvSpPr>
          <p:cNvPr id="203788" name="Rectangle 12"/>
          <p:cNvSpPr>
            <a:spLocks noChangeArrowheads="1"/>
          </p:cNvSpPr>
          <p:nvPr/>
        </p:nvSpPr>
        <p:spPr bwMode="auto">
          <a:xfrm>
            <a:off x="2280268" y="2562200"/>
            <a:ext cx="4480394" cy="437043"/>
          </a:xfrm>
          <a:prstGeom prst="rect">
            <a:avLst/>
          </a:prstGeom>
          <a:noFill/>
          <a:ln w="9525">
            <a:noFill/>
            <a:miter lim="800000"/>
            <a:headEnd/>
            <a:tailEnd/>
          </a:ln>
          <a:effectLst/>
        </p:spPr>
        <p:txBody>
          <a:bodyPr wrap="none">
            <a:spAutoFit/>
          </a:bodyPr>
          <a:lstStyle/>
          <a:p>
            <a:pPr eaLnBrk="1" hangingPunct="1">
              <a:lnSpc>
                <a:spcPct val="80000"/>
              </a:lnSpc>
              <a:spcBef>
                <a:spcPct val="20000"/>
              </a:spcBef>
            </a:pPr>
            <a:r>
              <a:rPr lang="pl-PL" sz="2800" b="1" i="0" dirty="0">
                <a:solidFill>
                  <a:srgbClr val="FF0000"/>
                </a:solidFill>
                <a:latin typeface="Cambria" panose="02040503050406030204" pitchFamily="18" charset="0"/>
              </a:rPr>
              <a:t>(</a:t>
            </a:r>
            <a:r>
              <a:rPr lang="pl-PL" sz="2800" b="1" i="1" dirty="0">
                <a:solidFill>
                  <a:srgbClr val="FF0000"/>
                </a:solidFill>
                <a:latin typeface="Cambria" panose="02040503050406030204" pitchFamily="18" charset="0"/>
              </a:rPr>
              <a:t>a</a:t>
            </a:r>
            <a:r>
              <a:rPr lang="pl-PL" sz="2800" b="1" i="0" dirty="0">
                <a:solidFill>
                  <a:srgbClr val="FF0000"/>
                </a:solidFill>
                <a:latin typeface="Cambria" panose="02040503050406030204" pitchFamily="18" charset="0"/>
              </a:rPr>
              <a:t> + </a:t>
            </a:r>
            <a:r>
              <a:rPr lang="pl-PL" sz="2800" b="1" i="1" dirty="0">
                <a:solidFill>
                  <a:srgbClr val="FF0000"/>
                </a:solidFill>
                <a:latin typeface="Cambria" panose="02040503050406030204" pitchFamily="18" charset="0"/>
              </a:rPr>
              <a:t>b </a:t>
            </a:r>
            <a:r>
              <a:rPr lang="pl-PL" sz="2800" b="1" i="0" dirty="0">
                <a:solidFill>
                  <a:srgbClr val="FF0000"/>
                </a:solidFill>
                <a:latin typeface="Cambria" panose="02040503050406030204" pitchFamily="18" charset="0"/>
              </a:rPr>
              <a:t>mod </a:t>
            </a:r>
            <a:r>
              <a:rPr lang="pl-PL" sz="2800" b="1" i="1" dirty="0">
                <a:solidFill>
                  <a:srgbClr val="FF0000"/>
                </a:solidFill>
                <a:latin typeface="Cambria" panose="02040503050406030204" pitchFamily="18" charset="0"/>
              </a:rPr>
              <a:t>p</a:t>
            </a:r>
            <a:r>
              <a:rPr lang="pl-PL" sz="2800" b="1" i="0" dirty="0">
                <a:solidFill>
                  <a:srgbClr val="FF0000"/>
                </a:solidFill>
                <a:latin typeface="Cambria" panose="02040503050406030204" pitchFamily="18" charset="0"/>
              </a:rPr>
              <a:t>,  </a:t>
            </a:r>
            <a:r>
              <a:rPr lang="pl-PL" sz="2800" b="1" i="1" dirty="0">
                <a:solidFill>
                  <a:srgbClr val="FF0000"/>
                </a:solidFill>
                <a:latin typeface="Cambria" panose="02040503050406030204" pitchFamily="18" charset="0"/>
              </a:rPr>
              <a:t>a </a:t>
            </a:r>
            <a:r>
              <a:rPr lang="pl-PL" sz="2800" b="1" i="0" dirty="0">
                <a:solidFill>
                  <a:srgbClr val="FF0000"/>
                </a:solidFill>
                <a:latin typeface="Cambria" panose="02040503050406030204" pitchFamily="18" charset="0"/>
              </a:rPr>
              <a:t>+ </a:t>
            </a:r>
            <a:r>
              <a:rPr lang="pl-PL" sz="2800" b="1" i="1" dirty="0">
                <a:solidFill>
                  <a:srgbClr val="FF0000"/>
                </a:solidFill>
                <a:latin typeface="Cambria" panose="02040503050406030204" pitchFamily="18" charset="0"/>
              </a:rPr>
              <a:t>b </a:t>
            </a:r>
            <a:r>
              <a:rPr lang="pl-PL" sz="2800" b="1" i="0" dirty="0">
                <a:solidFill>
                  <a:srgbClr val="FF0000"/>
                </a:solidFill>
                <a:latin typeface="Cambria" panose="02040503050406030204" pitchFamily="18" charset="0"/>
              </a:rPr>
              <a:t>mod </a:t>
            </a:r>
            <a:r>
              <a:rPr lang="pl-PL" sz="2800" b="1" i="1" dirty="0">
                <a:solidFill>
                  <a:srgbClr val="FF0000"/>
                </a:solidFill>
                <a:latin typeface="Cambria" panose="02040503050406030204" pitchFamily="18" charset="0"/>
              </a:rPr>
              <a:t>q</a:t>
            </a:r>
            <a:r>
              <a:rPr lang="pl-PL" sz="2800" b="1" i="0" dirty="0">
                <a:solidFill>
                  <a:srgbClr val="FF0000"/>
                </a:solidFill>
                <a:latin typeface="Cambria" panose="02040503050406030204" pitchFamily="18" charset="0"/>
              </a:rPr>
              <a:t>)</a:t>
            </a:r>
          </a:p>
        </p:txBody>
      </p:sp>
      <p:sp>
        <p:nvSpPr>
          <p:cNvPr id="203789" name="Rectangle 13"/>
          <p:cNvSpPr>
            <a:spLocks noChangeArrowheads="1"/>
          </p:cNvSpPr>
          <p:nvPr/>
        </p:nvSpPr>
        <p:spPr bwMode="auto">
          <a:xfrm>
            <a:off x="101788" y="3408838"/>
            <a:ext cx="9177705" cy="387798"/>
          </a:xfrm>
          <a:prstGeom prst="rect">
            <a:avLst/>
          </a:prstGeom>
          <a:noFill/>
          <a:ln w="9525">
            <a:noFill/>
            <a:miter lim="800000"/>
            <a:headEnd/>
            <a:tailEnd/>
          </a:ln>
          <a:effectLst/>
        </p:spPr>
        <p:txBody>
          <a:bodyPr wrap="none">
            <a:spAutoFit/>
          </a:bodyPr>
          <a:lstStyle/>
          <a:p>
            <a:pPr eaLnBrk="1" hangingPunct="1">
              <a:lnSpc>
                <a:spcPct val="80000"/>
              </a:lnSpc>
              <a:spcBef>
                <a:spcPct val="20000"/>
              </a:spcBef>
            </a:pPr>
            <a:r>
              <a:rPr lang="pl-PL" sz="2400" b="1" i="0" dirty="0">
                <a:solidFill>
                  <a:srgbClr val="FF0000"/>
                </a:solidFill>
                <a:latin typeface="Cambria" panose="02040503050406030204" pitchFamily="18" charset="0"/>
              </a:rPr>
              <a:t>(</a:t>
            </a:r>
            <a:r>
              <a:rPr lang="en-GB" sz="2400" b="1" i="0" dirty="0">
                <a:solidFill>
                  <a:srgbClr val="FF0000"/>
                </a:solidFill>
                <a:latin typeface="Cambria" panose="02040503050406030204" pitchFamily="18" charset="0"/>
              </a:rPr>
              <a:t>((</a:t>
            </a:r>
            <a:r>
              <a:rPr lang="pl-PL" sz="2400" b="1" i="1" dirty="0">
                <a:solidFill>
                  <a:srgbClr val="FF0000"/>
                </a:solidFill>
                <a:latin typeface="Cambria" panose="02040503050406030204" pitchFamily="18" charset="0"/>
              </a:rPr>
              <a:t>a</a:t>
            </a:r>
            <a:r>
              <a:rPr lang="pl-PL" sz="2400" b="1" i="0" dirty="0">
                <a:solidFill>
                  <a:srgbClr val="FF0000"/>
                </a:solidFill>
                <a:latin typeface="Cambria" panose="02040503050406030204" pitchFamily="18" charset="0"/>
              </a:rPr>
              <a:t> mod </a:t>
            </a:r>
            <a:r>
              <a:rPr lang="pl-PL" sz="2400" b="1" i="1" dirty="0">
                <a:solidFill>
                  <a:srgbClr val="FF0000"/>
                </a:solidFill>
                <a:latin typeface="Cambria" panose="02040503050406030204" pitchFamily="18" charset="0"/>
              </a:rPr>
              <a:t>p</a:t>
            </a:r>
            <a:r>
              <a:rPr lang="en-GB" sz="2400" b="1" i="0" dirty="0">
                <a:solidFill>
                  <a:srgbClr val="FF0000"/>
                </a:solidFill>
                <a:latin typeface="Cambria" panose="02040503050406030204" pitchFamily="18" charset="0"/>
              </a:rPr>
              <a:t>)</a:t>
            </a:r>
            <a:r>
              <a:rPr lang="pl-PL" sz="2400" b="1" i="0" dirty="0">
                <a:solidFill>
                  <a:srgbClr val="FF0000"/>
                </a:solidFill>
                <a:latin typeface="Cambria" panose="02040503050406030204" pitchFamily="18" charset="0"/>
              </a:rPr>
              <a:t> + </a:t>
            </a:r>
            <a:r>
              <a:rPr lang="en-GB" sz="2400" b="1" i="0" dirty="0">
                <a:solidFill>
                  <a:srgbClr val="FF0000"/>
                </a:solidFill>
                <a:latin typeface="Cambria" panose="02040503050406030204" pitchFamily="18" charset="0"/>
              </a:rPr>
              <a:t>(</a:t>
            </a:r>
            <a:r>
              <a:rPr lang="pl-PL" sz="2400" b="1" i="1" dirty="0">
                <a:solidFill>
                  <a:srgbClr val="FF0000"/>
                </a:solidFill>
                <a:latin typeface="Cambria" panose="02040503050406030204" pitchFamily="18" charset="0"/>
              </a:rPr>
              <a:t>b </a:t>
            </a:r>
            <a:r>
              <a:rPr lang="pl-PL" sz="2400" b="1" i="0" dirty="0">
                <a:solidFill>
                  <a:srgbClr val="FF0000"/>
                </a:solidFill>
                <a:latin typeface="Cambria" panose="02040503050406030204" pitchFamily="18" charset="0"/>
              </a:rPr>
              <a:t>mod </a:t>
            </a:r>
            <a:r>
              <a:rPr lang="pl-PL" sz="2400" b="1" i="1" dirty="0">
                <a:solidFill>
                  <a:srgbClr val="FF0000"/>
                </a:solidFill>
                <a:latin typeface="Cambria" panose="02040503050406030204" pitchFamily="18" charset="0"/>
              </a:rPr>
              <a:t>p</a:t>
            </a:r>
            <a:r>
              <a:rPr lang="en-GB" sz="2400" b="1" i="0" dirty="0">
                <a:solidFill>
                  <a:srgbClr val="FF0000"/>
                </a:solidFill>
                <a:latin typeface="Cambria" panose="02040503050406030204" pitchFamily="18" charset="0"/>
              </a:rPr>
              <a:t>)) mod </a:t>
            </a:r>
            <a:r>
              <a:rPr lang="en-GB" sz="2400" b="1" i="1" dirty="0">
                <a:solidFill>
                  <a:srgbClr val="FF0000"/>
                </a:solidFill>
                <a:latin typeface="Cambria" panose="02040503050406030204" pitchFamily="18" charset="0"/>
              </a:rPr>
              <a:t>p</a:t>
            </a:r>
            <a:r>
              <a:rPr lang="pl-PL" sz="2400" b="1" i="0" dirty="0">
                <a:solidFill>
                  <a:srgbClr val="FF0000"/>
                </a:solidFill>
                <a:latin typeface="Cambria" panose="02040503050406030204" pitchFamily="18" charset="0"/>
              </a:rPr>
              <a:t>,  </a:t>
            </a:r>
            <a:r>
              <a:rPr lang="en-GB" sz="2400" b="1" i="0" dirty="0">
                <a:solidFill>
                  <a:srgbClr val="FF0000"/>
                </a:solidFill>
                <a:latin typeface="Cambria" panose="02040503050406030204" pitchFamily="18" charset="0"/>
              </a:rPr>
              <a:t>((</a:t>
            </a:r>
            <a:r>
              <a:rPr lang="pl-PL" sz="2400" b="1" i="1" dirty="0">
                <a:solidFill>
                  <a:srgbClr val="FF0000"/>
                </a:solidFill>
                <a:latin typeface="Cambria" panose="02040503050406030204" pitchFamily="18" charset="0"/>
              </a:rPr>
              <a:t>a </a:t>
            </a:r>
            <a:r>
              <a:rPr lang="pl-PL" sz="2400" b="1" i="0" dirty="0">
                <a:solidFill>
                  <a:srgbClr val="FF0000"/>
                </a:solidFill>
                <a:latin typeface="Cambria" panose="02040503050406030204" pitchFamily="18" charset="0"/>
              </a:rPr>
              <a:t>mod </a:t>
            </a:r>
            <a:r>
              <a:rPr lang="pl-PL" sz="2400" b="1" i="1" dirty="0">
                <a:solidFill>
                  <a:srgbClr val="FF0000"/>
                </a:solidFill>
                <a:latin typeface="Cambria" panose="02040503050406030204" pitchFamily="18" charset="0"/>
              </a:rPr>
              <a:t>q</a:t>
            </a:r>
            <a:r>
              <a:rPr lang="en-GB" sz="2400" b="1" i="0" dirty="0">
                <a:solidFill>
                  <a:srgbClr val="FF0000"/>
                </a:solidFill>
                <a:latin typeface="Cambria" panose="02040503050406030204" pitchFamily="18" charset="0"/>
              </a:rPr>
              <a:t>)</a:t>
            </a:r>
            <a:r>
              <a:rPr lang="pl-PL" sz="2400" b="1" i="0" dirty="0">
                <a:solidFill>
                  <a:srgbClr val="FF0000"/>
                </a:solidFill>
                <a:latin typeface="Cambria" panose="02040503050406030204" pitchFamily="18" charset="0"/>
              </a:rPr>
              <a:t> + </a:t>
            </a:r>
            <a:r>
              <a:rPr lang="en-GB" sz="2400" b="1" i="0" dirty="0">
                <a:solidFill>
                  <a:srgbClr val="FF0000"/>
                </a:solidFill>
                <a:latin typeface="Cambria" panose="02040503050406030204" pitchFamily="18" charset="0"/>
              </a:rPr>
              <a:t>(</a:t>
            </a:r>
            <a:r>
              <a:rPr lang="pl-PL" sz="2400" b="1" i="1" dirty="0">
                <a:solidFill>
                  <a:srgbClr val="FF0000"/>
                </a:solidFill>
                <a:latin typeface="Cambria" panose="02040503050406030204" pitchFamily="18" charset="0"/>
              </a:rPr>
              <a:t>b </a:t>
            </a:r>
            <a:r>
              <a:rPr lang="pl-PL" sz="2400" b="1" i="0" dirty="0">
                <a:solidFill>
                  <a:srgbClr val="FF0000"/>
                </a:solidFill>
                <a:latin typeface="Cambria" panose="02040503050406030204" pitchFamily="18" charset="0"/>
              </a:rPr>
              <a:t>mod </a:t>
            </a:r>
            <a:r>
              <a:rPr lang="pl-PL" sz="2400" b="1" i="1" dirty="0">
                <a:solidFill>
                  <a:srgbClr val="FF0000"/>
                </a:solidFill>
                <a:latin typeface="Cambria" panose="02040503050406030204" pitchFamily="18" charset="0"/>
              </a:rPr>
              <a:t>q</a:t>
            </a:r>
            <a:r>
              <a:rPr lang="pl-PL" sz="2400" b="1" i="0" dirty="0">
                <a:solidFill>
                  <a:srgbClr val="FF0000"/>
                </a:solidFill>
                <a:latin typeface="Cambria" panose="02040503050406030204" pitchFamily="18" charset="0"/>
              </a:rPr>
              <a:t>)</a:t>
            </a:r>
            <a:r>
              <a:rPr lang="en-GB" sz="2400" b="1" i="0" dirty="0">
                <a:solidFill>
                  <a:srgbClr val="FF0000"/>
                </a:solidFill>
                <a:latin typeface="Cambria" panose="02040503050406030204" pitchFamily="18" charset="0"/>
              </a:rPr>
              <a:t>) mod </a:t>
            </a:r>
            <a:r>
              <a:rPr lang="en-GB" sz="2400" b="1" i="1" dirty="0">
                <a:solidFill>
                  <a:srgbClr val="FF0000"/>
                </a:solidFill>
                <a:latin typeface="Cambria" panose="02040503050406030204" pitchFamily="18" charset="0"/>
              </a:rPr>
              <a:t>q</a:t>
            </a:r>
            <a:r>
              <a:rPr lang="en-GB" sz="2400" b="1" i="0" dirty="0">
                <a:solidFill>
                  <a:srgbClr val="FF0000"/>
                </a:solidFill>
                <a:latin typeface="Cambria" panose="02040503050406030204" pitchFamily="18" charset="0"/>
              </a:rPr>
              <a:t>)</a:t>
            </a:r>
          </a:p>
        </p:txBody>
      </p:sp>
      <p:sp>
        <p:nvSpPr>
          <p:cNvPr id="203790" name="Rectangle 14"/>
          <p:cNvSpPr>
            <a:spLocks noChangeArrowheads="1"/>
          </p:cNvSpPr>
          <p:nvPr/>
        </p:nvSpPr>
        <p:spPr bwMode="auto">
          <a:xfrm>
            <a:off x="1208698" y="4283059"/>
            <a:ext cx="6700232" cy="442814"/>
          </a:xfrm>
          <a:prstGeom prst="rect">
            <a:avLst/>
          </a:prstGeom>
          <a:noFill/>
          <a:ln w="9525">
            <a:noFill/>
            <a:miter lim="800000"/>
            <a:headEnd/>
            <a:tailEnd/>
          </a:ln>
          <a:effectLst/>
        </p:spPr>
        <p:txBody>
          <a:bodyPr wrap="none">
            <a:spAutoFit/>
          </a:bodyPr>
          <a:lstStyle/>
          <a:p>
            <a:pPr eaLnBrk="1" hangingPunct="1">
              <a:lnSpc>
                <a:spcPct val="80000"/>
              </a:lnSpc>
              <a:spcBef>
                <a:spcPct val="20000"/>
              </a:spcBef>
            </a:pPr>
            <a:r>
              <a:rPr lang="en-GB" sz="2800" b="1" i="0" dirty="0">
                <a:solidFill>
                  <a:srgbClr val="FF0000"/>
                </a:solidFill>
                <a:latin typeface="Cambria" panose="02040503050406030204" pitchFamily="18" charset="0"/>
              </a:rPr>
              <a:t>(</a:t>
            </a:r>
            <a:r>
              <a:rPr lang="en-GB" sz="2800" b="1" i="1" dirty="0">
                <a:solidFill>
                  <a:srgbClr val="FF0000"/>
                </a:solidFill>
                <a:latin typeface="Cambria" panose="02040503050406030204" pitchFamily="18" charset="0"/>
              </a:rPr>
              <a:t>a</a:t>
            </a:r>
            <a:r>
              <a:rPr lang="en-GB" sz="2800" b="1" i="0" dirty="0">
                <a:solidFill>
                  <a:srgbClr val="FF0000"/>
                </a:solidFill>
                <a:latin typeface="Cambria" panose="02040503050406030204" pitchFamily="18" charset="0"/>
              </a:rPr>
              <a:t> mod </a:t>
            </a:r>
            <a:r>
              <a:rPr lang="en-GB" sz="2800" b="1" i="1" dirty="0">
                <a:solidFill>
                  <a:srgbClr val="FF0000"/>
                </a:solidFill>
                <a:latin typeface="Cambria" panose="02040503050406030204" pitchFamily="18" charset="0"/>
              </a:rPr>
              <a:t>p</a:t>
            </a:r>
            <a:r>
              <a:rPr lang="en-GB" sz="2800" b="1" i="0" dirty="0">
                <a:solidFill>
                  <a:srgbClr val="FF0000"/>
                </a:solidFill>
                <a:latin typeface="Cambria" panose="02040503050406030204" pitchFamily="18" charset="0"/>
              </a:rPr>
              <a:t>,</a:t>
            </a:r>
            <a:r>
              <a:rPr lang="en-GB" sz="2800" b="1" i="1" dirty="0">
                <a:solidFill>
                  <a:srgbClr val="FF0000"/>
                </a:solidFill>
                <a:latin typeface="Cambria" panose="02040503050406030204" pitchFamily="18" charset="0"/>
              </a:rPr>
              <a:t> a </a:t>
            </a:r>
            <a:r>
              <a:rPr lang="en-GB" sz="2800" b="1" i="0" dirty="0">
                <a:solidFill>
                  <a:srgbClr val="FF0000"/>
                </a:solidFill>
                <a:latin typeface="Cambria" panose="02040503050406030204" pitchFamily="18" charset="0"/>
              </a:rPr>
              <a:t>mod </a:t>
            </a:r>
            <a:r>
              <a:rPr lang="en-GB" sz="2800" b="1" i="1" dirty="0">
                <a:solidFill>
                  <a:srgbClr val="FF0000"/>
                </a:solidFill>
                <a:latin typeface="Cambria" panose="02040503050406030204" pitchFamily="18" charset="0"/>
              </a:rPr>
              <a:t>q</a:t>
            </a:r>
            <a:r>
              <a:rPr lang="en-GB" sz="2800" b="1" i="0" dirty="0">
                <a:solidFill>
                  <a:srgbClr val="FF0000"/>
                </a:solidFill>
                <a:latin typeface="Cambria" panose="02040503050406030204" pitchFamily="18" charset="0"/>
              </a:rPr>
              <a:t>) + (</a:t>
            </a:r>
            <a:r>
              <a:rPr lang="en-GB" sz="2800" b="1" i="1" dirty="0">
                <a:solidFill>
                  <a:srgbClr val="FF0000"/>
                </a:solidFill>
                <a:latin typeface="Cambria" panose="02040503050406030204" pitchFamily="18" charset="0"/>
              </a:rPr>
              <a:t>b </a:t>
            </a:r>
            <a:r>
              <a:rPr lang="en-GB" sz="2800" b="1" i="0" dirty="0">
                <a:solidFill>
                  <a:srgbClr val="FF0000"/>
                </a:solidFill>
                <a:latin typeface="Cambria" panose="02040503050406030204" pitchFamily="18" charset="0"/>
              </a:rPr>
              <a:t>mod </a:t>
            </a:r>
            <a:r>
              <a:rPr lang="en-GB" sz="2800" b="1" i="1" dirty="0">
                <a:solidFill>
                  <a:srgbClr val="FF0000"/>
                </a:solidFill>
                <a:latin typeface="Cambria" panose="02040503050406030204" pitchFamily="18" charset="0"/>
              </a:rPr>
              <a:t>p</a:t>
            </a:r>
            <a:r>
              <a:rPr lang="en-GB" sz="2800" b="1" i="0" dirty="0">
                <a:solidFill>
                  <a:srgbClr val="FF0000"/>
                </a:solidFill>
                <a:latin typeface="Cambria" panose="02040503050406030204" pitchFamily="18" charset="0"/>
              </a:rPr>
              <a:t>, </a:t>
            </a:r>
            <a:r>
              <a:rPr lang="en-GB" sz="2800" b="1" i="1" dirty="0">
                <a:solidFill>
                  <a:srgbClr val="FF0000"/>
                </a:solidFill>
                <a:latin typeface="Cambria" panose="02040503050406030204" pitchFamily="18" charset="0"/>
              </a:rPr>
              <a:t>b </a:t>
            </a:r>
            <a:r>
              <a:rPr lang="en-GB" sz="2800" b="1" i="0" dirty="0">
                <a:solidFill>
                  <a:srgbClr val="FF0000"/>
                </a:solidFill>
                <a:latin typeface="Cambria" panose="02040503050406030204" pitchFamily="18" charset="0"/>
              </a:rPr>
              <a:t>mod </a:t>
            </a:r>
            <a:r>
              <a:rPr lang="en-GB" sz="2800" b="1" i="1" dirty="0">
                <a:solidFill>
                  <a:srgbClr val="FF0000"/>
                </a:solidFill>
                <a:latin typeface="Cambria" panose="02040503050406030204" pitchFamily="18" charset="0"/>
              </a:rPr>
              <a:t>q</a:t>
            </a:r>
            <a:r>
              <a:rPr lang="en-GB" sz="2800" b="1" i="0" dirty="0">
                <a:solidFill>
                  <a:srgbClr val="FF0000"/>
                </a:solidFill>
                <a:latin typeface="Cambria" panose="02040503050406030204" pitchFamily="18" charset="0"/>
              </a:rPr>
              <a:t>)</a:t>
            </a:r>
            <a:endParaRPr lang="pl-PL" sz="2800" b="1" i="0" dirty="0">
              <a:solidFill>
                <a:srgbClr val="FF0000"/>
              </a:solidFill>
              <a:latin typeface="Cambria" panose="02040503050406030204" pitchFamily="18" charset="0"/>
            </a:endParaRPr>
          </a:p>
        </p:txBody>
      </p:sp>
      <p:sp>
        <p:nvSpPr>
          <p:cNvPr id="203791" name="Rectangle 15"/>
          <p:cNvSpPr>
            <a:spLocks noChangeArrowheads="1"/>
          </p:cNvSpPr>
          <p:nvPr/>
        </p:nvSpPr>
        <p:spPr bwMode="auto">
          <a:xfrm>
            <a:off x="3491880" y="5229200"/>
            <a:ext cx="1776448" cy="437043"/>
          </a:xfrm>
          <a:prstGeom prst="rect">
            <a:avLst/>
          </a:prstGeom>
          <a:noFill/>
          <a:ln w="9525">
            <a:noFill/>
            <a:miter lim="800000"/>
            <a:headEnd/>
            <a:tailEnd/>
          </a:ln>
          <a:effectLst/>
        </p:spPr>
        <p:txBody>
          <a:bodyPr wrap="none">
            <a:spAutoFit/>
          </a:bodyPr>
          <a:lstStyle/>
          <a:p>
            <a:pPr eaLnBrk="1" hangingPunct="1">
              <a:lnSpc>
                <a:spcPct val="80000"/>
              </a:lnSpc>
              <a:spcBef>
                <a:spcPct val="20000"/>
              </a:spcBef>
            </a:pPr>
            <a:r>
              <a:rPr lang="en-GB" sz="2800" b="1" i="1" dirty="0">
                <a:solidFill>
                  <a:srgbClr val="FF0000"/>
                </a:solidFill>
                <a:latin typeface="Cambria" panose="02040503050406030204" pitchFamily="18" charset="0"/>
              </a:rPr>
              <a:t>f</a:t>
            </a:r>
            <a:r>
              <a:rPr lang="pl-PL" sz="2800" b="1" i="0" dirty="0">
                <a:solidFill>
                  <a:srgbClr val="FF0000"/>
                </a:solidFill>
                <a:latin typeface="Cambria" panose="02040503050406030204" pitchFamily="18" charset="0"/>
              </a:rPr>
              <a:t>(</a:t>
            </a:r>
            <a:r>
              <a:rPr lang="pl-PL" sz="2800" b="1" i="1" dirty="0">
                <a:solidFill>
                  <a:srgbClr val="FF0000"/>
                </a:solidFill>
                <a:latin typeface="Cambria" panose="02040503050406030204" pitchFamily="18" charset="0"/>
              </a:rPr>
              <a:t>a</a:t>
            </a:r>
            <a:r>
              <a:rPr lang="pl-PL" sz="2800" b="1" i="0" dirty="0">
                <a:solidFill>
                  <a:srgbClr val="FF0000"/>
                </a:solidFill>
                <a:latin typeface="Cambria" panose="02040503050406030204" pitchFamily="18" charset="0"/>
              </a:rPr>
              <a:t>) + </a:t>
            </a:r>
            <a:r>
              <a:rPr lang="en-GB" sz="2800" b="1" i="1" dirty="0">
                <a:solidFill>
                  <a:srgbClr val="FF0000"/>
                </a:solidFill>
                <a:latin typeface="Cambria" panose="02040503050406030204" pitchFamily="18" charset="0"/>
              </a:rPr>
              <a:t>f</a:t>
            </a:r>
            <a:r>
              <a:rPr lang="pl-PL" sz="2800" b="1" i="0" dirty="0">
                <a:solidFill>
                  <a:srgbClr val="FF0000"/>
                </a:solidFill>
                <a:latin typeface="Cambria" panose="02040503050406030204" pitchFamily="18" charset="0"/>
              </a:rPr>
              <a:t>(</a:t>
            </a:r>
            <a:r>
              <a:rPr lang="pl-PL" sz="2800" b="1" i="1" dirty="0">
                <a:solidFill>
                  <a:srgbClr val="FF0000"/>
                </a:solidFill>
                <a:latin typeface="Cambria" panose="02040503050406030204" pitchFamily="18" charset="0"/>
              </a:rPr>
              <a:t>b</a:t>
            </a:r>
            <a:r>
              <a:rPr lang="pl-PL" sz="2800" b="1" i="0" dirty="0">
                <a:solidFill>
                  <a:srgbClr val="FF0000"/>
                </a:solidFill>
                <a:latin typeface="Cambria" panose="02040503050406030204" pitchFamily="18" charset="0"/>
              </a:rPr>
              <a:t>)</a:t>
            </a:r>
            <a:endParaRPr lang="en-GB" sz="2800" b="1" i="0" dirty="0">
              <a:solidFill>
                <a:srgbClr val="FF0000"/>
              </a:solidFill>
              <a:latin typeface="Cambria" panose="02040503050406030204" pitchFamily="18" charset="0"/>
            </a:endParaRPr>
          </a:p>
        </p:txBody>
      </p:sp>
      <p:sp>
        <p:nvSpPr>
          <p:cNvPr id="203792" name="Text Box 16"/>
          <p:cNvSpPr txBox="1">
            <a:spLocks noChangeArrowheads="1"/>
          </p:cNvSpPr>
          <p:nvPr/>
        </p:nvSpPr>
        <p:spPr bwMode="auto">
          <a:xfrm rot="5400000">
            <a:off x="4097809" y="4642154"/>
            <a:ext cx="397866" cy="523220"/>
          </a:xfrm>
          <a:prstGeom prst="rect">
            <a:avLst/>
          </a:prstGeom>
          <a:noFill/>
          <a:ln w="9525">
            <a:noFill/>
            <a:miter lim="800000"/>
            <a:headEnd/>
            <a:tailEnd/>
          </a:ln>
          <a:effectLst/>
        </p:spPr>
        <p:txBody>
          <a:bodyPr wrap="none">
            <a:spAutoFit/>
          </a:bodyPr>
          <a:lstStyle/>
          <a:p>
            <a:r>
              <a:rPr lang="en-GB" sz="2800" b="1" dirty="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203793" name="Text Box 17"/>
          <p:cNvSpPr txBox="1">
            <a:spLocks noChangeArrowheads="1"/>
          </p:cNvSpPr>
          <p:nvPr/>
        </p:nvSpPr>
        <p:spPr bwMode="auto">
          <a:xfrm rot="5400000">
            <a:off x="4051411" y="3778554"/>
            <a:ext cx="397866" cy="523220"/>
          </a:xfrm>
          <a:prstGeom prst="rect">
            <a:avLst/>
          </a:prstGeom>
          <a:noFill/>
          <a:ln w="9525">
            <a:noFill/>
            <a:miter lim="800000"/>
            <a:headEnd/>
            <a:tailEnd/>
          </a:ln>
          <a:effectLst/>
        </p:spPr>
        <p:txBody>
          <a:bodyPr wrap="none">
            <a:spAutoFit/>
          </a:bodyPr>
          <a:lstStyle/>
          <a:p>
            <a:r>
              <a:rPr lang="en-GB" sz="2800" b="1" dirty="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203794" name="Text Box 18"/>
          <p:cNvSpPr txBox="1">
            <a:spLocks noChangeArrowheads="1"/>
          </p:cNvSpPr>
          <p:nvPr/>
        </p:nvSpPr>
        <p:spPr bwMode="auto">
          <a:xfrm rot="5400000">
            <a:off x="4051411" y="2914954"/>
            <a:ext cx="397866" cy="523220"/>
          </a:xfrm>
          <a:prstGeom prst="rect">
            <a:avLst/>
          </a:prstGeom>
          <a:noFill/>
          <a:ln w="9525">
            <a:noFill/>
            <a:miter lim="800000"/>
            <a:headEnd/>
            <a:tailEnd/>
          </a:ln>
          <a:effectLst/>
        </p:spPr>
        <p:txBody>
          <a:bodyPr wrap="none">
            <a:spAutoFit/>
          </a:bodyPr>
          <a:lstStyle/>
          <a:p>
            <a:r>
              <a:rPr lang="en-GB" sz="2800" b="1" dirty="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203795" name="Text Box 19"/>
          <p:cNvSpPr txBox="1">
            <a:spLocks noChangeArrowheads="1"/>
          </p:cNvSpPr>
          <p:nvPr/>
        </p:nvSpPr>
        <p:spPr bwMode="auto">
          <a:xfrm rot="5400000">
            <a:off x="4057457" y="2131848"/>
            <a:ext cx="397866" cy="523220"/>
          </a:xfrm>
          <a:prstGeom prst="rect">
            <a:avLst/>
          </a:prstGeom>
          <a:noFill/>
          <a:ln w="9525">
            <a:noFill/>
            <a:miter lim="800000"/>
            <a:headEnd/>
            <a:tailEnd/>
          </a:ln>
          <a:effectLst/>
        </p:spPr>
        <p:txBody>
          <a:bodyPr wrap="none">
            <a:spAutoFit/>
          </a:bodyPr>
          <a:lstStyle/>
          <a:p>
            <a:r>
              <a:rPr lang="en-GB" sz="2800" b="1" dirty="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7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37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37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7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37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37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37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37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378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7" grpId="0"/>
      <p:bldP spid="203788" grpId="0"/>
      <p:bldP spid="203789" grpId="0"/>
      <p:bldP spid="203790" grpId="0"/>
      <p:bldP spid="203791" grpId="0"/>
      <p:bldP spid="203792" grpId="0"/>
      <p:bldP spid="203793" grpId="0"/>
      <p:bldP spid="203794" grpId="0"/>
      <p:bldP spid="20379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6526410" y="6006570"/>
            <a:ext cx="2133600" cy="365125"/>
          </a:xfrm>
        </p:spPr>
        <p:txBody>
          <a:bodyPr/>
          <a:lstStyle/>
          <a:p>
            <a:fld id="{43B1CB3B-9662-4D3F-9A40-20C3DF1F1A65}" type="slidenum">
              <a:rPr lang="it-IT"/>
              <a:pPr/>
              <a:t>82</a:t>
            </a:fld>
            <a:endParaRPr lang="it-IT" dirty="0"/>
          </a:p>
        </p:txBody>
      </p:sp>
      <mc:AlternateContent xmlns:mc="http://schemas.openxmlformats.org/markup-compatibility/2006" xmlns:a14="http://schemas.microsoft.com/office/drawing/2010/main">
        <mc:Choice Requires="a14">
          <p:sp>
            <p:nvSpPr>
              <p:cNvPr id="203778" name="Rectangle 2"/>
              <p:cNvSpPr>
                <a:spLocks noGrp="1" noChangeArrowheads="1"/>
              </p:cNvSpPr>
              <p:nvPr>
                <p:ph type="title"/>
              </p:nvPr>
            </p:nvSpPr>
            <p:spPr>
              <a:xfrm>
                <a:off x="250825" y="106898"/>
                <a:ext cx="8712968" cy="908050"/>
              </a:xfrm>
            </p:spPr>
            <p:txBody>
              <a:bodyPr>
                <a:normAutofit fontScale="90000"/>
              </a:bodyPr>
              <a:lstStyle/>
              <a:p>
                <a:pPr algn="l">
                  <a:lnSpc>
                    <a:spcPct val="80000"/>
                  </a:lnSpc>
                </a:pPr>
                <a14:m>
                  <m:oMath xmlns:m="http://schemas.openxmlformats.org/officeDocument/2006/math">
                    <m:r>
                      <a:rPr lang="pl-PL" b="1" i="1" smtClean="0">
                        <a:solidFill>
                          <a:srgbClr val="FF0000"/>
                        </a:solidFill>
                        <a:latin typeface="Cambria Math" panose="02040503050406030204" pitchFamily="18" charset="0"/>
                        <a:cs typeface="Arial" pitchFamily="34" charset="0"/>
                      </a:rPr>
                      <m:t>𝒇</m:t>
                    </m:r>
                    <m:r>
                      <a:rPr lang="pl-PL" b="1" i="1" smtClean="0">
                        <a:solidFill>
                          <a:srgbClr val="FF0000"/>
                        </a:solidFill>
                        <a:latin typeface="Cambria Math" panose="02040503050406030204" pitchFamily="18" charset="0"/>
                        <a:cs typeface="Arial" pitchFamily="34" charset="0"/>
                      </a:rPr>
                      <m:t>:</m:t>
                    </m:r>
                    <m:sSubSup>
                      <m:sSubSupPr>
                        <m:ctrlPr>
                          <a:rPr lang="pl-PL" b="1" i="1" smtClean="0">
                            <a:solidFill>
                              <a:srgbClr val="FF0000"/>
                            </a:solidFill>
                            <a:latin typeface="Cambria Math" panose="02040503050406030204" pitchFamily="18" charset="0"/>
                            <a:cs typeface="Arial" pitchFamily="34" charset="0"/>
                          </a:rPr>
                        </m:ctrlPr>
                      </m:sSubSup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𝑵</m:t>
                        </m:r>
                      </m:sub>
                      <m:sup>
                        <m:r>
                          <a:rPr lang="pl-PL" b="1" i="1" smtClean="0">
                            <a:solidFill>
                              <a:srgbClr val="FF0000"/>
                            </a:solidFill>
                            <a:latin typeface="Cambria Math" panose="02040503050406030204" pitchFamily="18" charset="0"/>
                            <a:cs typeface="Arial" pitchFamily="34" charset="0"/>
                          </a:rPr>
                          <m:t>∗</m:t>
                        </m:r>
                      </m:sup>
                    </m:sSubSup>
                    <m:r>
                      <a:rPr lang="pl-PL" b="1" i="1">
                        <a:solidFill>
                          <a:srgbClr val="FF0000"/>
                        </a:solidFill>
                        <a:latin typeface="Cambria Math" panose="02040503050406030204" pitchFamily="18" charset="0"/>
                        <a:cs typeface="Arial" pitchFamily="34" charset="0"/>
                      </a:rPr>
                      <m:t>→</m:t>
                    </m:r>
                    <m:sSubSup>
                      <m:sSubSupPr>
                        <m:ctrlPr>
                          <a:rPr lang="pl-PL" b="1" i="1" smtClean="0">
                            <a:solidFill>
                              <a:srgbClr val="FF0000"/>
                            </a:solidFill>
                            <a:latin typeface="Cambria Math" panose="02040503050406030204" pitchFamily="18" charset="0"/>
                            <a:cs typeface="Arial" pitchFamily="34" charset="0"/>
                          </a:rPr>
                        </m:ctrlPr>
                      </m:sSubSup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𝒑</m:t>
                        </m:r>
                      </m:sub>
                      <m:sup>
                        <m:r>
                          <a:rPr lang="pl-PL" b="1" i="1" smtClean="0">
                            <a:solidFill>
                              <a:srgbClr val="FF0000"/>
                            </a:solidFill>
                            <a:latin typeface="Cambria Math" panose="02040503050406030204" pitchFamily="18" charset="0"/>
                            <a:cs typeface="Arial" pitchFamily="34" charset="0"/>
                          </a:rPr>
                          <m:t>∗</m:t>
                        </m:r>
                      </m:sup>
                    </m:sSubSup>
                    <m:r>
                      <a:rPr lang="pl-PL" b="1" i="1">
                        <a:solidFill>
                          <a:srgbClr val="FF0000"/>
                        </a:solidFill>
                        <a:latin typeface="Cambria Math" panose="02040503050406030204" pitchFamily="18" charset="0"/>
                        <a:cs typeface="Arial" pitchFamily="34" charset="0"/>
                      </a:rPr>
                      <m:t>×</m:t>
                    </m:r>
                    <m:sSubSup>
                      <m:sSubSupPr>
                        <m:ctrlPr>
                          <a:rPr lang="pl-PL" b="1" i="1" smtClean="0">
                            <a:solidFill>
                              <a:srgbClr val="FF0000"/>
                            </a:solidFill>
                            <a:latin typeface="Cambria Math" panose="02040503050406030204" pitchFamily="18" charset="0"/>
                            <a:cs typeface="Arial" pitchFamily="34" charset="0"/>
                          </a:rPr>
                        </m:ctrlPr>
                      </m:sSubSup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𝒒</m:t>
                        </m:r>
                      </m:sub>
                      <m:sup>
                        <m:r>
                          <a:rPr lang="pl-PL" b="1" i="1" smtClean="0">
                            <a:solidFill>
                              <a:srgbClr val="FF0000"/>
                            </a:solidFill>
                            <a:latin typeface="Cambria Math" panose="02040503050406030204" pitchFamily="18" charset="0"/>
                            <a:cs typeface="Arial" pitchFamily="34" charset="0"/>
                          </a:rPr>
                          <m:t>∗</m:t>
                        </m:r>
                      </m:sup>
                    </m:sSubSup>
                  </m:oMath>
                </a14:m>
                <a:r>
                  <a:rPr lang="pl-PL" b="1" baseline="-25000" dirty="0">
                    <a:solidFill>
                      <a:srgbClr val="990000"/>
                    </a:solidFill>
                    <a:cs typeface="Arial" pitchFamily="34" charset="0"/>
                  </a:rPr>
                  <a:t> </a:t>
                </a:r>
                <a:r>
                  <a:rPr lang="pl-PL" b="1" dirty="0">
                    <a:cs typeface="Arial" pitchFamily="34" charset="0"/>
                  </a:rPr>
                  <a:t>is a </a:t>
                </a:r>
                <a:r>
                  <a:rPr lang="en-GB" b="1" dirty="0">
                    <a:solidFill>
                      <a:srgbClr val="333399"/>
                    </a:solidFill>
                    <a:cs typeface="Arial" pitchFamily="34" charset="0"/>
                  </a:rPr>
                  <a:t>homomorphism</a:t>
                </a:r>
                <a:r>
                  <a:rPr lang="en-GB" dirty="0">
                    <a:solidFill>
                      <a:srgbClr val="333399"/>
                    </a:solidFill>
                    <a:cs typeface="Arial" pitchFamily="34" charset="0"/>
                  </a:rPr>
                  <a:t> </a:t>
                </a:r>
                <a:endParaRPr lang="pl-PL" dirty="0">
                  <a:cs typeface="Arial" pitchFamily="34" charset="0"/>
                </a:endParaRPr>
              </a:p>
            </p:txBody>
          </p:sp>
        </mc:Choice>
        <mc:Fallback xmlns="">
          <p:sp>
            <p:nvSpPr>
              <p:cNvPr id="203778" name="Rectangle 2"/>
              <p:cNvSpPr>
                <a:spLocks noGrp="1" noRot="1" noChangeAspect="1" noMove="1" noResize="1" noEditPoints="1" noAdjustHandles="1" noChangeArrowheads="1" noChangeShapeType="1" noTextEdit="1"/>
              </p:cNvSpPr>
              <p:nvPr>
                <p:ph type="title"/>
              </p:nvPr>
            </p:nvSpPr>
            <p:spPr>
              <a:xfrm>
                <a:off x="250825" y="106898"/>
                <a:ext cx="8712968" cy="908050"/>
              </a:xfrm>
              <a:blipFill>
                <a:blip r:embed="rId6"/>
                <a:stretch>
                  <a:fillRect t="-8784" b="-10135"/>
                </a:stretch>
              </a:blipFill>
            </p:spPr>
            <p:txBody>
              <a:bodyPr/>
              <a:lstStyle/>
              <a:p>
                <a:r>
                  <a:rPr lang="pl-PL">
                    <a:noFill/>
                  </a:rPr>
                  <a:t> </a:t>
                </a:r>
              </a:p>
            </p:txBody>
          </p:sp>
        </mc:Fallback>
      </mc:AlternateContent>
      <p:sp>
        <p:nvSpPr>
          <p:cNvPr id="203779" name="Rectangle 3"/>
          <p:cNvSpPr>
            <a:spLocks noGrp="1" noChangeArrowheads="1"/>
          </p:cNvSpPr>
          <p:nvPr>
            <p:ph type="body" idx="1"/>
          </p:nvPr>
        </p:nvSpPr>
        <p:spPr>
          <a:xfrm>
            <a:off x="250825" y="1125538"/>
            <a:ext cx="8353425" cy="1223962"/>
          </a:xfrm>
        </p:spPr>
        <p:txBody>
          <a:bodyPr>
            <a:normAutofit/>
          </a:bodyPr>
          <a:lstStyle/>
          <a:p>
            <a:pPr>
              <a:lnSpc>
                <a:spcPct val="80000"/>
              </a:lnSpc>
              <a:buFontTx/>
              <a:buNone/>
            </a:pPr>
            <a:r>
              <a:rPr lang="pl-PL" sz="2400" b="1" u="sng" dirty="0" smtClean="0">
                <a:cs typeface="Arial" pitchFamily="34" charset="0"/>
              </a:rPr>
              <a:t>Proof</a:t>
            </a:r>
            <a:r>
              <a:rPr lang="pl-PL" sz="2400" dirty="0">
                <a:cs typeface="Arial" pitchFamily="34" charset="0"/>
              </a:rPr>
              <a:t>:</a:t>
            </a:r>
          </a:p>
          <a:p>
            <a:pPr algn="ctr">
              <a:lnSpc>
                <a:spcPct val="80000"/>
              </a:lnSpc>
              <a:buFontTx/>
              <a:buNone/>
            </a:pPr>
            <a:r>
              <a:rPr lang="pl-PL" sz="2400" b="1" dirty="0">
                <a:solidFill>
                  <a:srgbClr val="990000"/>
                </a:solidFill>
                <a:cs typeface="Arial" pitchFamily="34" charset="0"/>
              </a:rPr>
              <a:t>  </a:t>
            </a:r>
            <a:endParaRPr lang="en-GB" sz="2400" b="1" dirty="0">
              <a:solidFill>
                <a:srgbClr val="990000"/>
              </a:solidFill>
              <a:cs typeface="Arial" pitchFamily="34" charset="0"/>
            </a:endParaRPr>
          </a:p>
        </p:txBody>
      </p:sp>
      <p:sp>
        <p:nvSpPr>
          <p:cNvPr id="203787" name="Rectangle 11"/>
          <p:cNvSpPr>
            <a:spLocks noChangeArrowheads="1"/>
          </p:cNvSpPr>
          <p:nvPr/>
        </p:nvSpPr>
        <p:spPr bwMode="auto">
          <a:xfrm>
            <a:off x="3545078" y="1864774"/>
            <a:ext cx="1335622" cy="437043"/>
          </a:xfrm>
          <a:prstGeom prst="rect">
            <a:avLst/>
          </a:prstGeom>
          <a:noFill/>
          <a:ln w="9525">
            <a:noFill/>
            <a:miter lim="800000"/>
            <a:headEnd/>
            <a:tailEnd/>
          </a:ln>
          <a:effectLst/>
        </p:spPr>
        <p:txBody>
          <a:bodyPr wrap="none">
            <a:spAutoFit/>
          </a:bodyPr>
          <a:lstStyle/>
          <a:p>
            <a:pPr>
              <a:lnSpc>
                <a:spcPct val="80000"/>
              </a:lnSpc>
              <a:spcBef>
                <a:spcPct val="20000"/>
              </a:spcBef>
            </a:pPr>
            <a:r>
              <a:rPr lang="en-GB" sz="2800" b="1" i="1" dirty="0">
                <a:solidFill>
                  <a:srgbClr val="FF0000"/>
                </a:solidFill>
                <a:latin typeface="Cambria" panose="02040503050406030204" pitchFamily="18" charset="0"/>
              </a:rPr>
              <a:t>f</a:t>
            </a:r>
            <a:r>
              <a:rPr lang="pl-PL" sz="2800" b="1" i="0" dirty="0">
                <a:solidFill>
                  <a:srgbClr val="FF0000"/>
                </a:solidFill>
                <a:latin typeface="Cambria" panose="02040503050406030204" pitchFamily="18" charset="0"/>
              </a:rPr>
              <a:t>(</a:t>
            </a:r>
            <a:r>
              <a:rPr lang="pl-PL" sz="2800" b="1" i="1" dirty="0">
                <a:solidFill>
                  <a:srgbClr val="FF0000"/>
                </a:solidFill>
                <a:latin typeface="Cambria" panose="02040503050406030204" pitchFamily="18" charset="0"/>
              </a:rPr>
              <a:t>a </a:t>
            </a:r>
            <a:r>
              <a:rPr lang="pl-PL" sz="2800" b="1" dirty="0">
                <a:solidFill>
                  <a:srgbClr val="FF0000"/>
                </a:solidFill>
                <a:latin typeface="Cambria" panose="02040503050406030204" pitchFamily="18" charset="0"/>
              </a:rPr>
              <a:t>·</a:t>
            </a:r>
            <a:r>
              <a:rPr lang="pl-PL" sz="2800" b="1" i="0" dirty="0" smtClean="0">
                <a:solidFill>
                  <a:srgbClr val="FF0000"/>
                </a:solidFill>
                <a:latin typeface="Cambria" panose="02040503050406030204" pitchFamily="18" charset="0"/>
              </a:rPr>
              <a:t> </a:t>
            </a:r>
            <a:r>
              <a:rPr lang="pl-PL" sz="2800" b="1" i="1" dirty="0">
                <a:solidFill>
                  <a:srgbClr val="FF0000"/>
                </a:solidFill>
                <a:latin typeface="Cambria" panose="02040503050406030204" pitchFamily="18" charset="0"/>
              </a:rPr>
              <a:t>b</a:t>
            </a:r>
            <a:r>
              <a:rPr lang="pl-PL" sz="2800" b="1" i="0" dirty="0">
                <a:solidFill>
                  <a:srgbClr val="FF0000"/>
                </a:solidFill>
                <a:latin typeface="Cambria" panose="02040503050406030204" pitchFamily="18" charset="0"/>
              </a:rPr>
              <a:t>)</a:t>
            </a:r>
            <a:r>
              <a:rPr lang="pl-PL" sz="2800" dirty="0">
                <a:solidFill>
                  <a:srgbClr val="FF0000"/>
                </a:solidFill>
                <a:latin typeface="Cambria" panose="02040503050406030204" pitchFamily="18" charset="0"/>
              </a:rPr>
              <a:t> </a:t>
            </a:r>
            <a:endParaRPr lang="en-GB" sz="2800" dirty="0">
              <a:solidFill>
                <a:srgbClr val="FF0000"/>
              </a:solidFill>
              <a:latin typeface="Cambria" panose="02040503050406030204" pitchFamily="18" charset="0"/>
            </a:endParaRPr>
          </a:p>
        </p:txBody>
      </p:sp>
      <p:sp>
        <p:nvSpPr>
          <p:cNvPr id="203788" name="Rectangle 12"/>
          <p:cNvSpPr>
            <a:spLocks noChangeArrowheads="1"/>
          </p:cNvSpPr>
          <p:nvPr/>
        </p:nvSpPr>
        <p:spPr bwMode="auto">
          <a:xfrm>
            <a:off x="2259194" y="2644245"/>
            <a:ext cx="4246675" cy="437043"/>
          </a:xfrm>
          <a:prstGeom prst="rect">
            <a:avLst/>
          </a:prstGeom>
          <a:noFill/>
          <a:ln w="9525">
            <a:noFill/>
            <a:miter lim="800000"/>
            <a:headEnd/>
            <a:tailEnd/>
          </a:ln>
          <a:effectLst/>
        </p:spPr>
        <p:txBody>
          <a:bodyPr wrap="none">
            <a:spAutoFit/>
          </a:bodyPr>
          <a:lstStyle/>
          <a:p>
            <a:pPr>
              <a:lnSpc>
                <a:spcPct val="80000"/>
              </a:lnSpc>
              <a:spcBef>
                <a:spcPct val="20000"/>
              </a:spcBef>
            </a:pPr>
            <a:r>
              <a:rPr lang="pl-PL" sz="2800" b="1" i="0" dirty="0">
                <a:solidFill>
                  <a:srgbClr val="FF0000"/>
                </a:solidFill>
                <a:latin typeface="Cambria" panose="02040503050406030204" pitchFamily="18" charset="0"/>
              </a:rPr>
              <a:t>(</a:t>
            </a:r>
            <a:r>
              <a:rPr lang="pl-PL" sz="2800" b="1" i="1" dirty="0">
                <a:solidFill>
                  <a:srgbClr val="FF0000"/>
                </a:solidFill>
                <a:latin typeface="Cambria" panose="02040503050406030204" pitchFamily="18" charset="0"/>
              </a:rPr>
              <a:t>a</a:t>
            </a:r>
            <a:r>
              <a:rPr lang="pl-PL" sz="2800" b="1" i="0" dirty="0">
                <a:solidFill>
                  <a:srgbClr val="FF0000"/>
                </a:solidFill>
                <a:latin typeface="Cambria" panose="02040503050406030204" pitchFamily="18" charset="0"/>
              </a:rPr>
              <a:t> </a:t>
            </a:r>
            <a:r>
              <a:rPr lang="pl-PL" sz="2800" b="1" dirty="0">
                <a:solidFill>
                  <a:srgbClr val="FF0000"/>
                </a:solidFill>
                <a:latin typeface="Cambria" panose="02040503050406030204" pitchFamily="18" charset="0"/>
              </a:rPr>
              <a:t>·</a:t>
            </a:r>
            <a:r>
              <a:rPr lang="pl-PL" sz="2800" b="1" i="0" dirty="0" smtClean="0">
                <a:solidFill>
                  <a:srgbClr val="FF0000"/>
                </a:solidFill>
                <a:latin typeface="Cambria" panose="02040503050406030204" pitchFamily="18" charset="0"/>
              </a:rPr>
              <a:t> </a:t>
            </a:r>
            <a:r>
              <a:rPr lang="pl-PL" sz="2800" b="1" i="1" dirty="0">
                <a:solidFill>
                  <a:srgbClr val="FF0000"/>
                </a:solidFill>
                <a:latin typeface="Cambria" panose="02040503050406030204" pitchFamily="18" charset="0"/>
              </a:rPr>
              <a:t>b </a:t>
            </a:r>
            <a:r>
              <a:rPr lang="pl-PL" sz="2800" b="1" i="0" dirty="0">
                <a:solidFill>
                  <a:srgbClr val="FF0000"/>
                </a:solidFill>
                <a:latin typeface="Cambria" panose="02040503050406030204" pitchFamily="18" charset="0"/>
              </a:rPr>
              <a:t>mod </a:t>
            </a:r>
            <a:r>
              <a:rPr lang="pl-PL" sz="2800" b="1" i="1" dirty="0">
                <a:solidFill>
                  <a:srgbClr val="FF0000"/>
                </a:solidFill>
                <a:latin typeface="Cambria" panose="02040503050406030204" pitchFamily="18" charset="0"/>
              </a:rPr>
              <a:t>p</a:t>
            </a:r>
            <a:r>
              <a:rPr lang="pl-PL" sz="2800" b="1" i="0" dirty="0">
                <a:solidFill>
                  <a:srgbClr val="FF0000"/>
                </a:solidFill>
                <a:latin typeface="Cambria" panose="02040503050406030204" pitchFamily="18" charset="0"/>
              </a:rPr>
              <a:t>,  </a:t>
            </a:r>
            <a:r>
              <a:rPr lang="pl-PL" sz="2800" b="1" i="1" dirty="0">
                <a:solidFill>
                  <a:srgbClr val="FF0000"/>
                </a:solidFill>
                <a:latin typeface="Cambria" panose="02040503050406030204" pitchFamily="18" charset="0"/>
              </a:rPr>
              <a:t>a </a:t>
            </a:r>
            <a:r>
              <a:rPr lang="pl-PL" sz="2800" b="1" dirty="0">
                <a:solidFill>
                  <a:srgbClr val="FF0000"/>
                </a:solidFill>
                <a:latin typeface="Cambria" panose="02040503050406030204" pitchFamily="18" charset="0"/>
              </a:rPr>
              <a:t>·</a:t>
            </a:r>
            <a:r>
              <a:rPr lang="pl-PL" sz="2800" b="1" i="0" dirty="0" smtClean="0">
                <a:solidFill>
                  <a:srgbClr val="FF0000"/>
                </a:solidFill>
                <a:latin typeface="Cambria" panose="02040503050406030204" pitchFamily="18" charset="0"/>
              </a:rPr>
              <a:t> </a:t>
            </a:r>
            <a:r>
              <a:rPr lang="pl-PL" sz="2800" b="1" i="1" dirty="0">
                <a:solidFill>
                  <a:srgbClr val="FF0000"/>
                </a:solidFill>
                <a:latin typeface="Cambria" panose="02040503050406030204" pitchFamily="18" charset="0"/>
              </a:rPr>
              <a:t>b </a:t>
            </a:r>
            <a:r>
              <a:rPr lang="pl-PL" sz="2800" b="1" i="0" dirty="0">
                <a:solidFill>
                  <a:srgbClr val="FF0000"/>
                </a:solidFill>
                <a:latin typeface="Cambria" panose="02040503050406030204" pitchFamily="18" charset="0"/>
              </a:rPr>
              <a:t>mod </a:t>
            </a:r>
            <a:r>
              <a:rPr lang="pl-PL" sz="2800" b="1" i="1" dirty="0">
                <a:solidFill>
                  <a:srgbClr val="FF0000"/>
                </a:solidFill>
                <a:latin typeface="Cambria" panose="02040503050406030204" pitchFamily="18" charset="0"/>
              </a:rPr>
              <a:t>q</a:t>
            </a:r>
            <a:r>
              <a:rPr lang="pl-PL" sz="2800" b="1" i="0" dirty="0">
                <a:solidFill>
                  <a:srgbClr val="FF0000"/>
                </a:solidFill>
                <a:latin typeface="Cambria" panose="02040503050406030204" pitchFamily="18" charset="0"/>
              </a:rPr>
              <a:t>)</a:t>
            </a:r>
          </a:p>
        </p:txBody>
      </p:sp>
      <p:sp>
        <p:nvSpPr>
          <p:cNvPr id="203789" name="Rectangle 13"/>
          <p:cNvSpPr>
            <a:spLocks noChangeArrowheads="1"/>
          </p:cNvSpPr>
          <p:nvPr/>
        </p:nvSpPr>
        <p:spPr bwMode="auto">
          <a:xfrm>
            <a:off x="80714" y="3490883"/>
            <a:ext cx="8935459" cy="387798"/>
          </a:xfrm>
          <a:prstGeom prst="rect">
            <a:avLst/>
          </a:prstGeom>
          <a:noFill/>
          <a:ln w="9525">
            <a:noFill/>
            <a:miter lim="800000"/>
            <a:headEnd/>
            <a:tailEnd/>
          </a:ln>
          <a:effectLst/>
        </p:spPr>
        <p:txBody>
          <a:bodyPr wrap="none">
            <a:spAutoFit/>
          </a:bodyPr>
          <a:lstStyle/>
          <a:p>
            <a:pPr>
              <a:lnSpc>
                <a:spcPct val="80000"/>
              </a:lnSpc>
              <a:spcBef>
                <a:spcPct val="20000"/>
              </a:spcBef>
            </a:pPr>
            <a:r>
              <a:rPr lang="pl-PL" sz="2400" b="1" i="0" dirty="0">
                <a:solidFill>
                  <a:srgbClr val="FF0000"/>
                </a:solidFill>
                <a:latin typeface="Cambria" panose="02040503050406030204" pitchFamily="18" charset="0"/>
              </a:rPr>
              <a:t>(</a:t>
            </a:r>
            <a:r>
              <a:rPr lang="en-GB" sz="2400" b="1" i="0" dirty="0">
                <a:solidFill>
                  <a:srgbClr val="FF0000"/>
                </a:solidFill>
                <a:latin typeface="Cambria" panose="02040503050406030204" pitchFamily="18" charset="0"/>
              </a:rPr>
              <a:t>((</a:t>
            </a:r>
            <a:r>
              <a:rPr lang="pl-PL" sz="2400" b="1" i="1" dirty="0">
                <a:solidFill>
                  <a:srgbClr val="FF0000"/>
                </a:solidFill>
                <a:latin typeface="Cambria" panose="02040503050406030204" pitchFamily="18" charset="0"/>
              </a:rPr>
              <a:t>a</a:t>
            </a:r>
            <a:r>
              <a:rPr lang="pl-PL" sz="2400" b="1" i="0" dirty="0">
                <a:solidFill>
                  <a:srgbClr val="FF0000"/>
                </a:solidFill>
                <a:latin typeface="Cambria" panose="02040503050406030204" pitchFamily="18" charset="0"/>
              </a:rPr>
              <a:t> mod </a:t>
            </a:r>
            <a:r>
              <a:rPr lang="pl-PL" sz="2400" b="1" i="1" dirty="0">
                <a:solidFill>
                  <a:srgbClr val="FF0000"/>
                </a:solidFill>
                <a:latin typeface="Cambria" panose="02040503050406030204" pitchFamily="18" charset="0"/>
              </a:rPr>
              <a:t>p</a:t>
            </a:r>
            <a:r>
              <a:rPr lang="en-GB" sz="2400" b="1" i="0" dirty="0">
                <a:solidFill>
                  <a:srgbClr val="FF0000"/>
                </a:solidFill>
                <a:latin typeface="Cambria" panose="02040503050406030204" pitchFamily="18" charset="0"/>
              </a:rPr>
              <a:t>)</a:t>
            </a:r>
            <a:r>
              <a:rPr lang="pl-PL" sz="2400" b="1" i="0" dirty="0">
                <a:solidFill>
                  <a:srgbClr val="FF0000"/>
                </a:solidFill>
                <a:latin typeface="Cambria" panose="02040503050406030204" pitchFamily="18" charset="0"/>
              </a:rPr>
              <a:t> </a:t>
            </a:r>
            <a:r>
              <a:rPr lang="pl-PL" sz="2400" b="1" dirty="0">
                <a:solidFill>
                  <a:srgbClr val="FF0000"/>
                </a:solidFill>
                <a:latin typeface="Cambria" panose="02040503050406030204" pitchFamily="18" charset="0"/>
              </a:rPr>
              <a:t>·</a:t>
            </a:r>
            <a:r>
              <a:rPr lang="pl-PL" sz="2400" b="1" i="0" dirty="0" smtClean="0">
                <a:solidFill>
                  <a:srgbClr val="FF0000"/>
                </a:solidFill>
                <a:latin typeface="Cambria" panose="02040503050406030204" pitchFamily="18" charset="0"/>
              </a:rPr>
              <a:t> </a:t>
            </a:r>
            <a:r>
              <a:rPr lang="en-GB" sz="2400" b="1" i="0" dirty="0">
                <a:solidFill>
                  <a:srgbClr val="FF0000"/>
                </a:solidFill>
                <a:latin typeface="Cambria" panose="02040503050406030204" pitchFamily="18" charset="0"/>
              </a:rPr>
              <a:t>(</a:t>
            </a:r>
            <a:r>
              <a:rPr lang="pl-PL" sz="2400" b="1" i="1" dirty="0">
                <a:solidFill>
                  <a:srgbClr val="FF0000"/>
                </a:solidFill>
                <a:latin typeface="Cambria" panose="02040503050406030204" pitchFamily="18" charset="0"/>
              </a:rPr>
              <a:t>b </a:t>
            </a:r>
            <a:r>
              <a:rPr lang="pl-PL" sz="2400" b="1" i="0" dirty="0">
                <a:solidFill>
                  <a:srgbClr val="FF0000"/>
                </a:solidFill>
                <a:latin typeface="Cambria" panose="02040503050406030204" pitchFamily="18" charset="0"/>
              </a:rPr>
              <a:t>mod </a:t>
            </a:r>
            <a:r>
              <a:rPr lang="pl-PL" sz="2400" b="1" i="1" dirty="0">
                <a:solidFill>
                  <a:srgbClr val="FF0000"/>
                </a:solidFill>
                <a:latin typeface="Cambria" panose="02040503050406030204" pitchFamily="18" charset="0"/>
              </a:rPr>
              <a:t>p</a:t>
            </a:r>
            <a:r>
              <a:rPr lang="en-GB" sz="2400" b="1" i="0" dirty="0">
                <a:solidFill>
                  <a:srgbClr val="FF0000"/>
                </a:solidFill>
                <a:latin typeface="Cambria" panose="02040503050406030204" pitchFamily="18" charset="0"/>
              </a:rPr>
              <a:t>)) mod </a:t>
            </a:r>
            <a:r>
              <a:rPr lang="en-GB" sz="2400" b="1" i="1" dirty="0">
                <a:solidFill>
                  <a:srgbClr val="FF0000"/>
                </a:solidFill>
                <a:latin typeface="Cambria" panose="02040503050406030204" pitchFamily="18" charset="0"/>
              </a:rPr>
              <a:t>p</a:t>
            </a:r>
            <a:r>
              <a:rPr lang="pl-PL" sz="2400" b="1" i="0" dirty="0">
                <a:solidFill>
                  <a:srgbClr val="FF0000"/>
                </a:solidFill>
                <a:latin typeface="Cambria" panose="02040503050406030204" pitchFamily="18" charset="0"/>
              </a:rPr>
              <a:t>,  </a:t>
            </a:r>
            <a:r>
              <a:rPr lang="en-GB" sz="2400" b="1" i="0" dirty="0">
                <a:solidFill>
                  <a:srgbClr val="FF0000"/>
                </a:solidFill>
                <a:latin typeface="Cambria" panose="02040503050406030204" pitchFamily="18" charset="0"/>
              </a:rPr>
              <a:t>((</a:t>
            </a:r>
            <a:r>
              <a:rPr lang="pl-PL" sz="2400" b="1" i="1" dirty="0">
                <a:solidFill>
                  <a:srgbClr val="FF0000"/>
                </a:solidFill>
                <a:latin typeface="Cambria" panose="02040503050406030204" pitchFamily="18" charset="0"/>
              </a:rPr>
              <a:t>a </a:t>
            </a:r>
            <a:r>
              <a:rPr lang="pl-PL" sz="2400" b="1" i="0" dirty="0">
                <a:solidFill>
                  <a:srgbClr val="FF0000"/>
                </a:solidFill>
                <a:latin typeface="Cambria" panose="02040503050406030204" pitchFamily="18" charset="0"/>
              </a:rPr>
              <a:t>mod </a:t>
            </a:r>
            <a:r>
              <a:rPr lang="pl-PL" sz="2400" b="1" i="1" dirty="0">
                <a:solidFill>
                  <a:srgbClr val="FF0000"/>
                </a:solidFill>
                <a:latin typeface="Cambria" panose="02040503050406030204" pitchFamily="18" charset="0"/>
              </a:rPr>
              <a:t>q</a:t>
            </a:r>
            <a:r>
              <a:rPr lang="en-GB" sz="2400" b="1" i="0" dirty="0">
                <a:solidFill>
                  <a:srgbClr val="FF0000"/>
                </a:solidFill>
                <a:latin typeface="Cambria" panose="02040503050406030204" pitchFamily="18" charset="0"/>
              </a:rPr>
              <a:t>)</a:t>
            </a:r>
            <a:r>
              <a:rPr lang="pl-PL" sz="2400" b="1" i="0" dirty="0">
                <a:solidFill>
                  <a:srgbClr val="FF0000"/>
                </a:solidFill>
                <a:latin typeface="Cambria" panose="02040503050406030204" pitchFamily="18" charset="0"/>
              </a:rPr>
              <a:t> </a:t>
            </a:r>
            <a:r>
              <a:rPr lang="pl-PL" sz="2400" b="1" dirty="0">
                <a:solidFill>
                  <a:srgbClr val="FF0000"/>
                </a:solidFill>
                <a:latin typeface="Cambria" panose="02040503050406030204" pitchFamily="18" charset="0"/>
              </a:rPr>
              <a:t>·</a:t>
            </a:r>
            <a:r>
              <a:rPr lang="pl-PL" sz="2400" b="1" i="0" dirty="0" smtClean="0">
                <a:solidFill>
                  <a:srgbClr val="FF0000"/>
                </a:solidFill>
                <a:latin typeface="Cambria" panose="02040503050406030204" pitchFamily="18" charset="0"/>
              </a:rPr>
              <a:t> </a:t>
            </a:r>
            <a:r>
              <a:rPr lang="en-GB" sz="2400" b="1" i="0" dirty="0">
                <a:solidFill>
                  <a:srgbClr val="FF0000"/>
                </a:solidFill>
                <a:latin typeface="Cambria" panose="02040503050406030204" pitchFamily="18" charset="0"/>
              </a:rPr>
              <a:t>(</a:t>
            </a:r>
            <a:r>
              <a:rPr lang="pl-PL" sz="2400" b="1" i="1" dirty="0">
                <a:solidFill>
                  <a:srgbClr val="FF0000"/>
                </a:solidFill>
                <a:latin typeface="Cambria" panose="02040503050406030204" pitchFamily="18" charset="0"/>
              </a:rPr>
              <a:t>b </a:t>
            </a:r>
            <a:r>
              <a:rPr lang="pl-PL" sz="2400" b="1" i="0" dirty="0">
                <a:solidFill>
                  <a:srgbClr val="FF0000"/>
                </a:solidFill>
                <a:latin typeface="Cambria" panose="02040503050406030204" pitchFamily="18" charset="0"/>
              </a:rPr>
              <a:t>mod </a:t>
            </a:r>
            <a:r>
              <a:rPr lang="pl-PL" sz="2400" b="1" i="1" dirty="0">
                <a:solidFill>
                  <a:srgbClr val="FF0000"/>
                </a:solidFill>
                <a:latin typeface="Cambria" panose="02040503050406030204" pitchFamily="18" charset="0"/>
              </a:rPr>
              <a:t>q</a:t>
            </a:r>
            <a:r>
              <a:rPr lang="pl-PL" sz="2400" b="1" i="0" dirty="0">
                <a:solidFill>
                  <a:srgbClr val="FF0000"/>
                </a:solidFill>
                <a:latin typeface="Cambria" panose="02040503050406030204" pitchFamily="18" charset="0"/>
              </a:rPr>
              <a:t>)</a:t>
            </a:r>
            <a:r>
              <a:rPr lang="en-GB" sz="2400" b="1" i="0" dirty="0">
                <a:solidFill>
                  <a:srgbClr val="FF0000"/>
                </a:solidFill>
                <a:latin typeface="Cambria" panose="02040503050406030204" pitchFamily="18" charset="0"/>
              </a:rPr>
              <a:t>) mod </a:t>
            </a:r>
            <a:r>
              <a:rPr lang="en-GB" sz="2400" b="1" i="1" dirty="0">
                <a:solidFill>
                  <a:srgbClr val="FF0000"/>
                </a:solidFill>
                <a:latin typeface="Cambria" panose="02040503050406030204" pitchFamily="18" charset="0"/>
              </a:rPr>
              <a:t>q</a:t>
            </a:r>
            <a:r>
              <a:rPr lang="en-GB" sz="2400" b="1" i="0" dirty="0">
                <a:solidFill>
                  <a:srgbClr val="FF0000"/>
                </a:solidFill>
                <a:latin typeface="Cambria" panose="02040503050406030204" pitchFamily="18" charset="0"/>
              </a:rPr>
              <a:t>)</a:t>
            </a:r>
          </a:p>
        </p:txBody>
      </p:sp>
      <p:sp>
        <p:nvSpPr>
          <p:cNvPr id="203790" name="Rectangle 14"/>
          <p:cNvSpPr>
            <a:spLocks noChangeArrowheads="1"/>
          </p:cNvSpPr>
          <p:nvPr/>
        </p:nvSpPr>
        <p:spPr bwMode="auto">
          <a:xfrm>
            <a:off x="1187624" y="4365104"/>
            <a:ext cx="6700232" cy="442814"/>
          </a:xfrm>
          <a:prstGeom prst="rect">
            <a:avLst/>
          </a:prstGeom>
          <a:noFill/>
          <a:ln w="9525">
            <a:noFill/>
            <a:miter lim="800000"/>
            <a:headEnd/>
            <a:tailEnd/>
          </a:ln>
          <a:effectLst/>
        </p:spPr>
        <p:txBody>
          <a:bodyPr wrap="none">
            <a:spAutoFit/>
          </a:bodyPr>
          <a:lstStyle/>
          <a:p>
            <a:pPr>
              <a:lnSpc>
                <a:spcPct val="80000"/>
              </a:lnSpc>
              <a:spcBef>
                <a:spcPct val="20000"/>
              </a:spcBef>
            </a:pPr>
            <a:r>
              <a:rPr lang="en-GB" sz="2800" b="1" i="0" dirty="0">
                <a:solidFill>
                  <a:srgbClr val="FF0000"/>
                </a:solidFill>
                <a:latin typeface="Cambria" panose="02040503050406030204" pitchFamily="18" charset="0"/>
              </a:rPr>
              <a:t>(</a:t>
            </a:r>
            <a:r>
              <a:rPr lang="en-GB" sz="2800" b="1" i="1" dirty="0">
                <a:solidFill>
                  <a:srgbClr val="FF0000"/>
                </a:solidFill>
                <a:latin typeface="Cambria" panose="02040503050406030204" pitchFamily="18" charset="0"/>
              </a:rPr>
              <a:t>a</a:t>
            </a:r>
            <a:r>
              <a:rPr lang="en-GB" sz="2800" b="1" i="0" dirty="0">
                <a:solidFill>
                  <a:srgbClr val="FF0000"/>
                </a:solidFill>
                <a:latin typeface="Cambria" panose="02040503050406030204" pitchFamily="18" charset="0"/>
              </a:rPr>
              <a:t> mod </a:t>
            </a:r>
            <a:r>
              <a:rPr lang="en-GB" sz="2800" b="1" i="1" dirty="0">
                <a:solidFill>
                  <a:srgbClr val="FF0000"/>
                </a:solidFill>
                <a:latin typeface="Cambria" panose="02040503050406030204" pitchFamily="18" charset="0"/>
              </a:rPr>
              <a:t>p</a:t>
            </a:r>
            <a:r>
              <a:rPr lang="en-GB" sz="2800" b="1" i="0" dirty="0">
                <a:solidFill>
                  <a:srgbClr val="FF0000"/>
                </a:solidFill>
                <a:latin typeface="Cambria" panose="02040503050406030204" pitchFamily="18" charset="0"/>
              </a:rPr>
              <a:t>,</a:t>
            </a:r>
            <a:r>
              <a:rPr lang="en-GB" sz="2800" b="1" i="1" dirty="0">
                <a:solidFill>
                  <a:srgbClr val="FF0000"/>
                </a:solidFill>
                <a:latin typeface="Cambria" panose="02040503050406030204" pitchFamily="18" charset="0"/>
              </a:rPr>
              <a:t> a </a:t>
            </a:r>
            <a:r>
              <a:rPr lang="en-GB" sz="2800" b="1" i="0" dirty="0">
                <a:solidFill>
                  <a:srgbClr val="FF0000"/>
                </a:solidFill>
                <a:latin typeface="Cambria" panose="02040503050406030204" pitchFamily="18" charset="0"/>
              </a:rPr>
              <a:t>mod </a:t>
            </a:r>
            <a:r>
              <a:rPr lang="en-GB" sz="2800" b="1" i="1" dirty="0">
                <a:solidFill>
                  <a:srgbClr val="FF0000"/>
                </a:solidFill>
                <a:latin typeface="Cambria" panose="02040503050406030204" pitchFamily="18" charset="0"/>
              </a:rPr>
              <a:t>q</a:t>
            </a:r>
            <a:r>
              <a:rPr lang="en-GB" sz="2800" b="1" i="0" dirty="0">
                <a:solidFill>
                  <a:srgbClr val="FF0000"/>
                </a:solidFill>
                <a:latin typeface="Cambria" panose="02040503050406030204" pitchFamily="18" charset="0"/>
              </a:rPr>
              <a:t>) </a:t>
            </a:r>
            <a:r>
              <a:rPr lang="pl-PL" sz="2800" b="1" dirty="0">
                <a:solidFill>
                  <a:srgbClr val="FF0000"/>
                </a:solidFill>
                <a:latin typeface="Cambria" panose="02040503050406030204" pitchFamily="18" charset="0"/>
              </a:rPr>
              <a:t>·</a:t>
            </a:r>
            <a:r>
              <a:rPr lang="en-GB" sz="2800" b="1" i="0" dirty="0" smtClean="0">
                <a:solidFill>
                  <a:srgbClr val="FF0000"/>
                </a:solidFill>
                <a:latin typeface="Cambria" panose="02040503050406030204" pitchFamily="18" charset="0"/>
              </a:rPr>
              <a:t> </a:t>
            </a:r>
            <a:r>
              <a:rPr lang="en-GB" sz="2800" b="1" i="0" dirty="0">
                <a:solidFill>
                  <a:srgbClr val="FF0000"/>
                </a:solidFill>
                <a:latin typeface="Cambria" panose="02040503050406030204" pitchFamily="18" charset="0"/>
              </a:rPr>
              <a:t>(</a:t>
            </a:r>
            <a:r>
              <a:rPr lang="en-GB" sz="2800" b="1" i="1" dirty="0">
                <a:solidFill>
                  <a:srgbClr val="FF0000"/>
                </a:solidFill>
                <a:latin typeface="Cambria" panose="02040503050406030204" pitchFamily="18" charset="0"/>
              </a:rPr>
              <a:t>b </a:t>
            </a:r>
            <a:r>
              <a:rPr lang="en-GB" sz="2800" b="1" i="0" dirty="0">
                <a:solidFill>
                  <a:srgbClr val="FF0000"/>
                </a:solidFill>
                <a:latin typeface="Cambria" panose="02040503050406030204" pitchFamily="18" charset="0"/>
              </a:rPr>
              <a:t>mod </a:t>
            </a:r>
            <a:r>
              <a:rPr lang="en-GB" sz="2800" b="1" i="1" dirty="0">
                <a:solidFill>
                  <a:srgbClr val="FF0000"/>
                </a:solidFill>
                <a:latin typeface="Cambria" panose="02040503050406030204" pitchFamily="18" charset="0"/>
              </a:rPr>
              <a:t>p</a:t>
            </a:r>
            <a:r>
              <a:rPr lang="en-GB" sz="2800" b="1" i="0" dirty="0">
                <a:solidFill>
                  <a:srgbClr val="FF0000"/>
                </a:solidFill>
                <a:latin typeface="Cambria" panose="02040503050406030204" pitchFamily="18" charset="0"/>
              </a:rPr>
              <a:t>, </a:t>
            </a:r>
            <a:r>
              <a:rPr lang="en-GB" sz="2800" b="1" i="1" dirty="0">
                <a:solidFill>
                  <a:srgbClr val="FF0000"/>
                </a:solidFill>
                <a:latin typeface="Cambria" panose="02040503050406030204" pitchFamily="18" charset="0"/>
              </a:rPr>
              <a:t>b </a:t>
            </a:r>
            <a:r>
              <a:rPr lang="en-GB" sz="2800" b="1" i="0" dirty="0">
                <a:solidFill>
                  <a:srgbClr val="FF0000"/>
                </a:solidFill>
                <a:latin typeface="Cambria" panose="02040503050406030204" pitchFamily="18" charset="0"/>
              </a:rPr>
              <a:t>mod </a:t>
            </a:r>
            <a:r>
              <a:rPr lang="en-GB" sz="2800" b="1" i="1" dirty="0">
                <a:solidFill>
                  <a:srgbClr val="FF0000"/>
                </a:solidFill>
                <a:latin typeface="Cambria" panose="02040503050406030204" pitchFamily="18" charset="0"/>
              </a:rPr>
              <a:t>q</a:t>
            </a:r>
            <a:r>
              <a:rPr lang="en-GB" sz="2800" b="1" i="0" dirty="0">
                <a:solidFill>
                  <a:srgbClr val="FF0000"/>
                </a:solidFill>
                <a:latin typeface="Cambria" panose="02040503050406030204" pitchFamily="18" charset="0"/>
              </a:rPr>
              <a:t>)</a:t>
            </a:r>
            <a:endParaRPr lang="pl-PL" sz="2800" b="1" i="0" dirty="0">
              <a:solidFill>
                <a:srgbClr val="FF0000"/>
              </a:solidFill>
              <a:latin typeface="Cambria" panose="02040503050406030204" pitchFamily="18" charset="0"/>
            </a:endParaRPr>
          </a:p>
        </p:txBody>
      </p:sp>
      <p:sp>
        <p:nvSpPr>
          <p:cNvPr id="203791" name="Rectangle 15"/>
          <p:cNvSpPr>
            <a:spLocks noChangeArrowheads="1"/>
          </p:cNvSpPr>
          <p:nvPr/>
        </p:nvSpPr>
        <p:spPr bwMode="auto">
          <a:xfrm>
            <a:off x="3470806" y="5311245"/>
            <a:ext cx="1664238" cy="437043"/>
          </a:xfrm>
          <a:prstGeom prst="rect">
            <a:avLst/>
          </a:prstGeom>
          <a:noFill/>
          <a:ln w="9525">
            <a:noFill/>
            <a:miter lim="800000"/>
            <a:headEnd/>
            <a:tailEnd/>
          </a:ln>
          <a:effectLst/>
        </p:spPr>
        <p:txBody>
          <a:bodyPr wrap="none">
            <a:spAutoFit/>
          </a:bodyPr>
          <a:lstStyle/>
          <a:p>
            <a:pPr>
              <a:lnSpc>
                <a:spcPct val="80000"/>
              </a:lnSpc>
              <a:spcBef>
                <a:spcPct val="20000"/>
              </a:spcBef>
            </a:pPr>
            <a:r>
              <a:rPr lang="en-GB" sz="2800" b="1" i="1" dirty="0">
                <a:solidFill>
                  <a:srgbClr val="FF0000"/>
                </a:solidFill>
                <a:latin typeface="Cambria" panose="02040503050406030204" pitchFamily="18" charset="0"/>
              </a:rPr>
              <a:t>f</a:t>
            </a:r>
            <a:r>
              <a:rPr lang="pl-PL" sz="2800" b="1" i="0" dirty="0">
                <a:solidFill>
                  <a:srgbClr val="FF0000"/>
                </a:solidFill>
                <a:latin typeface="Cambria" panose="02040503050406030204" pitchFamily="18" charset="0"/>
              </a:rPr>
              <a:t>(</a:t>
            </a:r>
            <a:r>
              <a:rPr lang="pl-PL" sz="2800" b="1" i="1" dirty="0">
                <a:solidFill>
                  <a:srgbClr val="FF0000"/>
                </a:solidFill>
                <a:latin typeface="Cambria" panose="02040503050406030204" pitchFamily="18" charset="0"/>
              </a:rPr>
              <a:t>a</a:t>
            </a:r>
            <a:r>
              <a:rPr lang="pl-PL" sz="2800" b="1" i="0" dirty="0">
                <a:solidFill>
                  <a:srgbClr val="FF0000"/>
                </a:solidFill>
                <a:latin typeface="Cambria" panose="02040503050406030204" pitchFamily="18" charset="0"/>
              </a:rPr>
              <a:t>) </a:t>
            </a:r>
            <a:r>
              <a:rPr lang="pl-PL" sz="2800" b="1" dirty="0">
                <a:solidFill>
                  <a:srgbClr val="FF0000"/>
                </a:solidFill>
                <a:latin typeface="Cambria" panose="02040503050406030204" pitchFamily="18" charset="0"/>
              </a:rPr>
              <a:t>·</a:t>
            </a:r>
            <a:r>
              <a:rPr lang="pl-PL" sz="2800" b="1" i="0" dirty="0" smtClean="0">
                <a:solidFill>
                  <a:srgbClr val="FF0000"/>
                </a:solidFill>
                <a:latin typeface="Cambria" panose="02040503050406030204" pitchFamily="18" charset="0"/>
              </a:rPr>
              <a:t> </a:t>
            </a:r>
            <a:r>
              <a:rPr lang="en-GB" sz="2800" b="1" i="1" dirty="0">
                <a:solidFill>
                  <a:srgbClr val="FF0000"/>
                </a:solidFill>
                <a:latin typeface="Cambria" panose="02040503050406030204" pitchFamily="18" charset="0"/>
              </a:rPr>
              <a:t>f</a:t>
            </a:r>
            <a:r>
              <a:rPr lang="pl-PL" sz="2800" b="1" i="0" dirty="0">
                <a:solidFill>
                  <a:srgbClr val="FF0000"/>
                </a:solidFill>
                <a:latin typeface="Cambria" panose="02040503050406030204" pitchFamily="18" charset="0"/>
              </a:rPr>
              <a:t>(</a:t>
            </a:r>
            <a:r>
              <a:rPr lang="pl-PL" sz="2800" b="1" i="1" dirty="0">
                <a:solidFill>
                  <a:srgbClr val="FF0000"/>
                </a:solidFill>
                <a:latin typeface="Cambria" panose="02040503050406030204" pitchFamily="18" charset="0"/>
              </a:rPr>
              <a:t>b</a:t>
            </a:r>
            <a:r>
              <a:rPr lang="pl-PL" sz="2800" b="1" i="0" dirty="0">
                <a:solidFill>
                  <a:srgbClr val="FF0000"/>
                </a:solidFill>
                <a:latin typeface="Cambria" panose="02040503050406030204" pitchFamily="18" charset="0"/>
              </a:rPr>
              <a:t>)</a:t>
            </a:r>
            <a:endParaRPr lang="en-GB" sz="2800" b="1" i="0" dirty="0">
              <a:solidFill>
                <a:srgbClr val="FF0000"/>
              </a:solidFill>
              <a:latin typeface="Cambria" panose="02040503050406030204" pitchFamily="18" charset="0"/>
            </a:endParaRPr>
          </a:p>
        </p:txBody>
      </p:sp>
      <p:sp>
        <p:nvSpPr>
          <p:cNvPr id="203792" name="Text Box 16"/>
          <p:cNvSpPr txBox="1">
            <a:spLocks noChangeArrowheads="1"/>
          </p:cNvSpPr>
          <p:nvPr/>
        </p:nvSpPr>
        <p:spPr bwMode="auto">
          <a:xfrm rot="5400000">
            <a:off x="4076735" y="4724199"/>
            <a:ext cx="397866" cy="523220"/>
          </a:xfrm>
          <a:prstGeom prst="rect">
            <a:avLst/>
          </a:prstGeom>
          <a:noFill/>
          <a:ln w="9525">
            <a:noFill/>
            <a:miter lim="800000"/>
            <a:headEnd/>
            <a:tailEnd/>
          </a:ln>
          <a:effectLst/>
        </p:spPr>
        <p:txBody>
          <a:bodyPr wrap="none">
            <a:spAutoFit/>
          </a:bodyPr>
          <a:lstStyle/>
          <a:p>
            <a:r>
              <a:rPr lang="en-GB" sz="2800" b="1" dirty="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203793" name="Text Box 17"/>
          <p:cNvSpPr txBox="1">
            <a:spLocks noChangeArrowheads="1"/>
          </p:cNvSpPr>
          <p:nvPr/>
        </p:nvSpPr>
        <p:spPr bwMode="auto">
          <a:xfrm rot="5400000">
            <a:off x="4030337" y="3860599"/>
            <a:ext cx="397866" cy="523220"/>
          </a:xfrm>
          <a:prstGeom prst="rect">
            <a:avLst/>
          </a:prstGeom>
          <a:noFill/>
          <a:ln w="9525">
            <a:noFill/>
            <a:miter lim="800000"/>
            <a:headEnd/>
            <a:tailEnd/>
          </a:ln>
          <a:effectLst/>
        </p:spPr>
        <p:txBody>
          <a:bodyPr wrap="none">
            <a:spAutoFit/>
          </a:bodyPr>
          <a:lstStyle/>
          <a:p>
            <a:r>
              <a:rPr lang="en-GB" sz="2800" b="1" dirty="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203794" name="Text Box 18"/>
          <p:cNvSpPr txBox="1">
            <a:spLocks noChangeArrowheads="1"/>
          </p:cNvSpPr>
          <p:nvPr/>
        </p:nvSpPr>
        <p:spPr bwMode="auto">
          <a:xfrm rot="5400000">
            <a:off x="4030337" y="2996999"/>
            <a:ext cx="397866" cy="523220"/>
          </a:xfrm>
          <a:prstGeom prst="rect">
            <a:avLst/>
          </a:prstGeom>
          <a:noFill/>
          <a:ln w="9525">
            <a:noFill/>
            <a:miter lim="800000"/>
            <a:headEnd/>
            <a:tailEnd/>
          </a:ln>
          <a:effectLst/>
        </p:spPr>
        <p:txBody>
          <a:bodyPr wrap="none">
            <a:spAutoFit/>
          </a:bodyPr>
          <a:lstStyle/>
          <a:p>
            <a:r>
              <a:rPr lang="en-GB" sz="2800" b="1" dirty="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
        <p:nvSpPr>
          <p:cNvPr id="203795" name="Text Box 19"/>
          <p:cNvSpPr txBox="1">
            <a:spLocks noChangeArrowheads="1"/>
          </p:cNvSpPr>
          <p:nvPr/>
        </p:nvSpPr>
        <p:spPr bwMode="auto">
          <a:xfrm rot="5400000">
            <a:off x="4036383" y="2213893"/>
            <a:ext cx="397866" cy="523220"/>
          </a:xfrm>
          <a:prstGeom prst="rect">
            <a:avLst/>
          </a:prstGeom>
          <a:noFill/>
          <a:ln w="9525">
            <a:noFill/>
            <a:miter lim="800000"/>
            <a:headEnd/>
            <a:tailEnd/>
          </a:ln>
          <a:effectLst/>
        </p:spPr>
        <p:txBody>
          <a:bodyPr wrap="none">
            <a:spAutoFit/>
          </a:bodyPr>
          <a:lstStyle/>
          <a:p>
            <a:r>
              <a:rPr lang="en-GB" sz="2800" b="1" dirty="0">
                <a:solidFill>
                  <a:srgbClr val="FF0000"/>
                </a:solidFill>
                <a:latin typeface="Cambria" panose="02040503050406030204" pitchFamily="18" charset="0"/>
              </a:rPr>
              <a:t>=</a:t>
            </a:r>
            <a:endParaRPr lang="en-US" sz="2800" b="1" dirty="0">
              <a:solidFill>
                <a:srgbClr val="FF0000"/>
              </a:solidFill>
              <a:latin typeface="Cambria" panose="02040503050406030204" pitchFamily="18" charset="0"/>
            </a:endParaRPr>
          </a:p>
        </p:txBody>
      </p:sp>
    </p:spTree>
    <p:custDataLst>
      <p:tags r:id="rId1"/>
    </p:custDataLst>
    <p:extLst>
      <p:ext uri="{BB962C8B-B14F-4D97-AF65-F5344CB8AC3E}">
        <p14:creationId xmlns:p14="http://schemas.microsoft.com/office/powerpoint/2010/main" val="382128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7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37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37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37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37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37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37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37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378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7" grpId="0"/>
      <p:bldP spid="203788" grpId="0"/>
      <p:bldP spid="203789" grpId="0"/>
      <p:bldP spid="203790" grpId="0"/>
      <p:bldP spid="203791" grpId="0"/>
      <p:bldP spid="203792" grpId="0"/>
      <p:bldP spid="203793" grpId="0"/>
      <p:bldP spid="203794" grpId="0"/>
      <p:bldP spid="20379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lide Number Placeholder 7"/>
          <p:cNvSpPr>
            <a:spLocks noGrp="1"/>
          </p:cNvSpPr>
          <p:nvPr>
            <p:ph type="sldNum" sz="quarter" idx="12"/>
          </p:nvPr>
        </p:nvSpPr>
        <p:spPr/>
        <p:txBody>
          <a:bodyPr/>
          <a:lstStyle/>
          <a:p>
            <a:fld id="{768EE762-CDCD-4EC8-B5B8-B191EB27AA28}" type="slidenum">
              <a:rPr lang="it-IT"/>
              <a:pPr/>
              <a:t>83</a:t>
            </a:fld>
            <a:endParaRPr lang="it-IT" dirty="0"/>
          </a:p>
        </p:txBody>
      </p:sp>
      <p:sp>
        <p:nvSpPr>
          <p:cNvPr id="197634" name="Rectangle 2"/>
          <p:cNvSpPr>
            <a:spLocks noGrp="1" noChangeArrowheads="1"/>
          </p:cNvSpPr>
          <p:nvPr>
            <p:ph type="title"/>
          </p:nvPr>
        </p:nvSpPr>
        <p:spPr>
          <a:xfrm>
            <a:off x="251520" y="192167"/>
            <a:ext cx="8170613" cy="1143000"/>
          </a:xfrm>
        </p:spPr>
        <p:txBody>
          <a:bodyPr/>
          <a:lstStyle/>
          <a:p>
            <a:pPr algn="l"/>
            <a:r>
              <a:rPr lang="en-GB" dirty="0"/>
              <a:t>An example</a:t>
            </a:r>
            <a:endParaRPr lang="en-US" dirty="0"/>
          </a:p>
        </p:txBody>
      </p:sp>
      <p:sp>
        <p:nvSpPr>
          <p:cNvPr id="197635" name="Rectangle 3"/>
          <p:cNvSpPr>
            <a:spLocks noChangeArrowheads="1"/>
          </p:cNvSpPr>
          <p:nvPr/>
        </p:nvSpPr>
        <p:spPr bwMode="auto">
          <a:xfrm>
            <a:off x="3581400" y="59436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36" name="Rectangle 4"/>
          <p:cNvSpPr>
            <a:spLocks noChangeArrowheads="1"/>
          </p:cNvSpPr>
          <p:nvPr/>
        </p:nvSpPr>
        <p:spPr bwMode="auto">
          <a:xfrm>
            <a:off x="6400800" y="59436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37" name="Rectangle 5"/>
          <p:cNvSpPr>
            <a:spLocks noChangeArrowheads="1"/>
          </p:cNvSpPr>
          <p:nvPr/>
        </p:nvSpPr>
        <p:spPr bwMode="auto">
          <a:xfrm>
            <a:off x="5486400" y="53340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38" name="Rectangle 6"/>
          <p:cNvSpPr>
            <a:spLocks noChangeArrowheads="1"/>
          </p:cNvSpPr>
          <p:nvPr/>
        </p:nvSpPr>
        <p:spPr bwMode="auto">
          <a:xfrm>
            <a:off x="4572000" y="47244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39" name="Rectangle 7"/>
          <p:cNvSpPr>
            <a:spLocks noChangeArrowheads="1"/>
          </p:cNvSpPr>
          <p:nvPr/>
        </p:nvSpPr>
        <p:spPr bwMode="auto">
          <a:xfrm>
            <a:off x="5486400" y="47244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40" name="Rectangle 8"/>
          <p:cNvSpPr>
            <a:spLocks noChangeArrowheads="1"/>
          </p:cNvSpPr>
          <p:nvPr/>
        </p:nvSpPr>
        <p:spPr bwMode="auto">
          <a:xfrm>
            <a:off x="4495800" y="59436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41" name="Rectangle 9"/>
          <p:cNvSpPr>
            <a:spLocks noChangeArrowheads="1"/>
          </p:cNvSpPr>
          <p:nvPr/>
        </p:nvSpPr>
        <p:spPr bwMode="auto">
          <a:xfrm>
            <a:off x="6400800" y="53340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42" name="Rectangle 10"/>
          <p:cNvSpPr>
            <a:spLocks noChangeArrowheads="1"/>
          </p:cNvSpPr>
          <p:nvPr/>
        </p:nvSpPr>
        <p:spPr bwMode="auto">
          <a:xfrm>
            <a:off x="2667000" y="59436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43" name="Rectangle 11"/>
          <p:cNvSpPr>
            <a:spLocks noChangeArrowheads="1"/>
          </p:cNvSpPr>
          <p:nvPr/>
        </p:nvSpPr>
        <p:spPr bwMode="auto">
          <a:xfrm>
            <a:off x="3581400" y="47244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44" name="Rectangle 12"/>
          <p:cNvSpPr>
            <a:spLocks noChangeArrowheads="1"/>
          </p:cNvSpPr>
          <p:nvPr/>
        </p:nvSpPr>
        <p:spPr bwMode="auto">
          <a:xfrm>
            <a:off x="4572000" y="53340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45" name="Rectangle 13"/>
          <p:cNvSpPr>
            <a:spLocks noChangeArrowheads="1"/>
          </p:cNvSpPr>
          <p:nvPr/>
        </p:nvSpPr>
        <p:spPr bwMode="auto">
          <a:xfrm>
            <a:off x="6400800" y="47244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46" name="Rectangle 14"/>
          <p:cNvSpPr>
            <a:spLocks noChangeArrowheads="1"/>
          </p:cNvSpPr>
          <p:nvPr/>
        </p:nvSpPr>
        <p:spPr bwMode="auto">
          <a:xfrm>
            <a:off x="3581400" y="53340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47" name="Rectangle 15"/>
          <p:cNvSpPr>
            <a:spLocks noChangeArrowheads="1"/>
          </p:cNvSpPr>
          <p:nvPr/>
        </p:nvSpPr>
        <p:spPr bwMode="auto">
          <a:xfrm>
            <a:off x="2667000" y="53340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48" name="Rectangle 16"/>
          <p:cNvSpPr>
            <a:spLocks noChangeArrowheads="1"/>
          </p:cNvSpPr>
          <p:nvPr/>
        </p:nvSpPr>
        <p:spPr bwMode="auto">
          <a:xfrm>
            <a:off x="5486400" y="59436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49" name="Rectangle 17"/>
          <p:cNvSpPr>
            <a:spLocks noChangeArrowheads="1"/>
          </p:cNvSpPr>
          <p:nvPr/>
        </p:nvSpPr>
        <p:spPr bwMode="auto">
          <a:xfrm>
            <a:off x="2667000" y="4724400"/>
            <a:ext cx="914400" cy="609600"/>
          </a:xfrm>
          <a:prstGeom prst="rect">
            <a:avLst/>
          </a:prstGeom>
          <a:solidFill>
            <a:srgbClr val="CCFFCC"/>
          </a:solidFill>
          <a:ln w="9525">
            <a:noFill/>
            <a:miter lim="800000"/>
            <a:headEnd/>
            <a:tailEnd/>
          </a:ln>
          <a:effectLst/>
        </p:spPr>
        <p:txBody>
          <a:bodyPr wrap="none" anchor="ctr"/>
          <a:lstStyle/>
          <a:p>
            <a:endParaRPr lang="en-US" dirty="0">
              <a:solidFill>
                <a:srgbClr val="FF0000"/>
              </a:solidFill>
              <a:latin typeface="Cambria" panose="02040503050406030204" pitchFamily="18" charset="0"/>
            </a:endParaRPr>
          </a:p>
        </p:txBody>
      </p:sp>
      <p:sp>
        <p:nvSpPr>
          <p:cNvPr id="197650" name="Rectangle 18"/>
          <p:cNvSpPr>
            <a:spLocks noChangeArrowheads="1"/>
          </p:cNvSpPr>
          <p:nvPr/>
        </p:nvSpPr>
        <p:spPr bwMode="auto">
          <a:xfrm>
            <a:off x="2286000" y="1828800"/>
            <a:ext cx="381000" cy="1828800"/>
          </a:xfrm>
          <a:prstGeom prst="rect">
            <a:avLst/>
          </a:prstGeom>
          <a:solidFill>
            <a:srgbClr val="CCFFCC"/>
          </a:solidFill>
          <a:ln w="9525">
            <a:noFill/>
            <a:miter lim="800000"/>
            <a:headEnd/>
            <a:tailEnd/>
          </a:ln>
          <a:effectLst/>
        </p:spPr>
        <p:txBody>
          <a:bodyPr wrap="none" anchor="ctr"/>
          <a:lstStyle/>
          <a:p>
            <a:endParaRPr lang="en-US" dirty="0">
              <a:latin typeface="Cambria" panose="02040503050406030204" pitchFamily="18" charset="0"/>
            </a:endParaRPr>
          </a:p>
        </p:txBody>
      </p:sp>
      <p:graphicFrame>
        <p:nvGraphicFramePr>
          <p:cNvPr id="197651" name="Group 19"/>
          <p:cNvGraphicFramePr>
            <a:graphicFrameLocks noGrp="1"/>
          </p:cNvGraphicFramePr>
          <p:nvPr>
            <p:ph sz="half" idx="1"/>
            <p:extLst>
              <p:ext uri="{D42A27DB-BD31-4B8C-83A1-F6EECF244321}">
                <p14:modId xmlns:p14="http://schemas.microsoft.com/office/powerpoint/2010/main" val="4040933348"/>
              </p:ext>
            </p:extLst>
          </p:nvPr>
        </p:nvGraphicFramePr>
        <p:xfrm>
          <a:off x="2286000" y="1828800"/>
          <a:ext cx="6400800" cy="335280"/>
        </p:xfrm>
        <a:graphic>
          <a:graphicData uri="http://schemas.openxmlformats.org/drawingml/2006/table">
            <a:tbl>
              <a:tblPr/>
              <a:tblGrid>
                <a:gridCol w="371475">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0213">
                  <a:extLst>
                    <a:ext uri="{9D8B030D-6E8A-4147-A177-3AD203B41FA5}">
                      <a16:colId xmlns:a16="http://schemas.microsoft.com/office/drawing/2014/main" val="20002"/>
                    </a:ext>
                  </a:extLst>
                </a:gridCol>
                <a:gridCol w="428625">
                  <a:extLst>
                    <a:ext uri="{9D8B030D-6E8A-4147-A177-3AD203B41FA5}">
                      <a16:colId xmlns:a16="http://schemas.microsoft.com/office/drawing/2014/main" val="20003"/>
                    </a:ext>
                  </a:extLst>
                </a:gridCol>
                <a:gridCol w="430212">
                  <a:extLst>
                    <a:ext uri="{9D8B030D-6E8A-4147-A177-3AD203B41FA5}">
                      <a16:colId xmlns:a16="http://schemas.microsoft.com/office/drawing/2014/main" val="20004"/>
                    </a:ext>
                  </a:extLst>
                </a:gridCol>
                <a:gridCol w="434975">
                  <a:extLst>
                    <a:ext uri="{9D8B030D-6E8A-4147-A177-3AD203B41FA5}">
                      <a16:colId xmlns:a16="http://schemas.microsoft.com/office/drawing/2014/main" val="20005"/>
                    </a:ext>
                  </a:extLst>
                </a:gridCol>
                <a:gridCol w="428625">
                  <a:extLst>
                    <a:ext uri="{9D8B030D-6E8A-4147-A177-3AD203B41FA5}">
                      <a16:colId xmlns:a16="http://schemas.microsoft.com/office/drawing/2014/main" val="20006"/>
                    </a:ext>
                  </a:extLst>
                </a:gridCol>
                <a:gridCol w="430213">
                  <a:extLst>
                    <a:ext uri="{9D8B030D-6E8A-4147-A177-3AD203B41FA5}">
                      <a16:colId xmlns:a16="http://schemas.microsoft.com/office/drawing/2014/main" val="20007"/>
                    </a:ext>
                  </a:extLst>
                </a:gridCol>
                <a:gridCol w="431800">
                  <a:extLst>
                    <a:ext uri="{9D8B030D-6E8A-4147-A177-3AD203B41FA5}">
                      <a16:colId xmlns:a16="http://schemas.microsoft.com/office/drawing/2014/main" val="20008"/>
                    </a:ext>
                  </a:extLst>
                </a:gridCol>
                <a:gridCol w="431800">
                  <a:extLst>
                    <a:ext uri="{9D8B030D-6E8A-4147-A177-3AD203B41FA5}">
                      <a16:colId xmlns:a16="http://schemas.microsoft.com/office/drawing/2014/main" val="20009"/>
                    </a:ext>
                  </a:extLst>
                </a:gridCol>
                <a:gridCol w="428625">
                  <a:extLst>
                    <a:ext uri="{9D8B030D-6E8A-4147-A177-3AD203B41FA5}">
                      <a16:colId xmlns:a16="http://schemas.microsoft.com/office/drawing/2014/main" val="20010"/>
                    </a:ext>
                  </a:extLst>
                </a:gridCol>
                <a:gridCol w="430212">
                  <a:extLst>
                    <a:ext uri="{9D8B030D-6E8A-4147-A177-3AD203B41FA5}">
                      <a16:colId xmlns:a16="http://schemas.microsoft.com/office/drawing/2014/main" val="20011"/>
                    </a:ext>
                  </a:extLst>
                </a:gridCol>
                <a:gridCol w="430213">
                  <a:extLst>
                    <a:ext uri="{9D8B030D-6E8A-4147-A177-3AD203B41FA5}">
                      <a16:colId xmlns:a16="http://schemas.microsoft.com/office/drawing/2014/main" val="20012"/>
                    </a:ext>
                  </a:extLst>
                </a:gridCol>
                <a:gridCol w="430212">
                  <a:extLst>
                    <a:ext uri="{9D8B030D-6E8A-4147-A177-3AD203B41FA5}">
                      <a16:colId xmlns:a16="http://schemas.microsoft.com/office/drawing/2014/main" val="20013"/>
                    </a:ext>
                  </a:extLst>
                </a:gridCol>
                <a:gridCol w="431800">
                  <a:extLst>
                    <a:ext uri="{9D8B030D-6E8A-4147-A177-3AD203B41FA5}">
                      <a16:colId xmlns:a16="http://schemas.microsoft.com/office/drawing/2014/main" val="20014"/>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0</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2</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3</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4</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5</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6</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7</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8</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9</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10</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11</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12</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13</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FF0000"/>
                          </a:solidFill>
                          <a:effectLst/>
                          <a:latin typeface="+mj-lt"/>
                          <a:ea typeface="ＭＳ Ｐゴシック" pitchFamily="34" charset="-128"/>
                        </a:rPr>
                        <a:t>14</a:t>
                      </a:r>
                      <a:endParaRPr kumimoji="0" lang="en-US" sz="1600" b="1" i="0" u="none" strike="noStrike" cap="none" normalizeH="0" baseline="0" dirty="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97685" name="Group 53"/>
          <p:cNvGraphicFramePr>
            <a:graphicFrameLocks noGrp="1"/>
          </p:cNvGraphicFramePr>
          <p:nvPr>
            <p:ph sz="quarter" idx="2"/>
            <p:extLst>
              <p:ext uri="{D42A27DB-BD31-4B8C-83A1-F6EECF244321}">
                <p14:modId xmlns:p14="http://schemas.microsoft.com/office/powerpoint/2010/main" val="821983532"/>
              </p:ext>
            </p:extLst>
          </p:nvPr>
        </p:nvGraphicFramePr>
        <p:xfrm>
          <a:off x="2286000" y="3352800"/>
          <a:ext cx="6400800" cy="335280"/>
        </p:xfrm>
        <a:graphic>
          <a:graphicData uri="http://schemas.openxmlformats.org/drawingml/2006/table">
            <a:tbl>
              <a:tblPr/>
              <a:tblGrid>
                <a:gridCol w="373063">
                  <a:extLst>
                    <a:ext uri="{9D8B030D-6E8A-4147-A177-3AD203B41FA5}">
                      <a16:colId xmlns:a16="http://schemas.microsoft.com/office/drawing/2014/main" val="20000"/>
                    </a:ext>
                  </a:extLst>
                </a:gridCol>
                <a:gridCol w="430212">
                  <a:extLst>
                    <a:ext uri="{9D8B030D-6E8A-4147-A177-3AD203B41FA5}">
                      <a16:colId xmlns:a16="http://schemas.microsoft.com/office/drawing/2014/main" val="20001"/>
                    </a:ext>
                  </a:extLst>
                </a:gridCol>
                <a:gridCol w="430213">
                  <a:extLst>
                    <a:ext uri="{9D8B030D-6E8A-4147-A177-3AD203B41FA5}">
                      <a16:colId xmlns:a16="http://schemas.microsoft.com/office/drawing/2014/main" val="20002"/>
                    </a:ext>
                  </a:extLst>
                </a:gridCol>
                <a:gridCol w="428625">
                  <a:extLst>
                    <a:ext uri="{9D8B030D-6E8A-4147-A177-3AD203B41FA5}">
                      <a16:colId xmlns:a16="http://schemas.microsoft.com/office/drawing/2014/main" val="20003"/>
                    </a:ext>
                  </a:extLst>
                </a:gridCol>
                <a:gridCol w="430212">
                  <a:extLst>
                    <a:ext uri="{9D8B030D-6E8A-4147-A177-3AD203B41FA5}">
                      <a16:colId xmlns:a16="http://schemas.microsoft.com/office/drawing/2014/main" val="20004"/>
                    </a:ext>
                  </a:extLst>
                </a:gridCol>
                <a:gridCol w="433388">
                  <a:extLst>
                    <a:ext uri="{9D8B030D-6E8A-4147-A177-3AD203B41FA5}">
                      <a16:colId xmlns:a16="http://schemas.microsoft.com/office/drawing/2014/main" val="20005"/>
                    </a:ext>
                  </a:extLst>
                </a:gridCol>
                <a:gridCol w="430212">
                  <a:extLst>
                    <a:ext uri="{9D8B030D-6E8A-4147-A177-3AD203B41FA5}">
                      <a16:colId xmlns:a16="http://schemas.microsoft.com/office/drawing/2014/main" val="20006"/>
                    </a:ext>
                  </a:extLst>
                </a:gridCol>
                <a:gridCol w="427038">
                  <a:extLst>
                    <a:ext uri="{9D8B030D-6E8A-4147-A177-3AD203B41FA5}">
                      <a16:colId xmlns:a16="http://schemas.microsoft.com/office/drawing/2014/main" val="20007"/>
                    </a:ext>
                  </a:extLst>
                </a:gridCol>
                <a:gridCol w="434975">
                  <a:extLst>
                    <a:ext uri="{9D8B030D-6E8A-4147-A177-3AD203B41FA5}">
                      <a16:colId xmlns:a16="http://schemas.microsoft.com/office/drawing/2014/main" val="20008"/>
                    </a:ext>
                  </a:extLst>
                </a:gridCol>
                <a:gridCol w="431800">
                  <a:extLst>
                    <a:ext uri="{9D8B030D-6E8A-4147-A177-3AD203B41FA5}">
                      <a16:colId xmlns:a16="http://schemas.microsoft.com/office/drawing/2014/main" val="20009"/>
                    </a:ext>
                  </a:extLst>
                </a:gridCol>
                <a:gridCol w="428625">
                  <a:extLst>
                    <a:ext uri="{9D8B030D-6E8A-4147-A177-3AD203B41FA5}">
                      <a16:colId xmlns:a16="http://schemas.microsoft.com/office/drawing/2014/main" val="20010"/>
                    </a:ext>
                  </a:extLst>
                </a:gridCol>
                <a:gridCol w="430212">
                  <a:extLst>
                    <a:ext uri="{9D8B030D-6E8A-4147-A177-3AD203B41FA5}">
                      <a16:colId xmlns:a16="http://schemas.microsoft.com/office/drawing/2014/main" val="20011"/>
                    </a:ext>
                  </a:extLst>
                </a:gridCol>
                <a:gridCol w="454025">
                  <a:extLst>
                    <a:ext uri="{9D8B030D-6E8A-4147-A177-3AD203B41FA5}">
                      <a16:colId xmlns:a16="http://schemas.microsoft.com/office/drawing/2014/main" val="20012"/>
                    </a:ext>
                  </a:extLst>
                </a:gridCol>
                <a:gridCol w="406400">
                  <a:extLst>
                    <a:ext uri="{9D8B030D-6E8A-4147-A177-3AD203B41FA5}">
                      <a16:colId xmlns:a16="http://schemas.microsoft.com/office/drawing/2014/main" val="20013"/>
                    </a:ext>
                  </a:extLst>
                </a:gridCol>
                <a:gridCol w="431800">
                  <a:extLst>
                    <a:ext uri="{9D8B030D-6E8A-4147-A177-3AD203B41FA5}">
                      <a16:colId xmlns:a16="http://schemas.microsoft.com/office/drawing/2014/main" val="20014"/>
                    </a:ext>
                  </a:extLst>
                </a:gridCol>
              </a:tblGrid>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0</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2</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0</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2</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0</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2</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0</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2</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3</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FF0000"/>
                          </a:solidFill>
                          <a:effectLst/>
                          <a:latin typeface="+mj-lt"/>
                          <a:ea typeface="ＭＳ Ｐゴシック" pitchFamily="34" charset="-128"/>
                        </a:rPr>
                        <a:t>2</a:t>
                      </a:r>
                      <a:endParaRPr kumimoji="0" lang="en-US" sz="1600" b="1" i="0" u="none" strike="noStrike" cap="none" normalizeH="0" baseline="0" dirty="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97719" name="Group 87"/>
          <p:cNvGraphicFramePr>
            <a:graphicFrameLocks noGrp="1"/>
          </p:cNvGraphicFramePr>
          <p:nvPr>
            <p:ph sz="quarter" idx="3"/>
            <p:extLst>
              <p:ext uri="{D42A27DB-BD31-4B8C-83A1-F6EECF244321}">
                <p14:modId xmlns:p14="http://schemas.microsoft.com/office/powerpoint/2010/main" val="1701452823"/>
              </p:ext>
            </p:extLst>
          </p:nvPr>
        </p:nvGraphicFramePr>
        <p:xfrm>
          <a:off x="2286000" y="2743200"/>
          <a:ext cx="6400800" cy="335280"/>
        </p:xfrm>
        <a:graphic>
          <a:graphicData uri="http://schemas.openxmlformats.org/drawingml/2006/table">
            <a:tbl>
              <a:tblPr/>
              <a:tblGrid>
                <a:gridCol w="373063">
                  <a:extLst>
                    <a:ext uri="{9D8B030D-6E8A-4147-A177-3AD203B41FA5}">
                      <a16:colId xmlns:a16="http://schemas.microsoft.com/office/drawing/2014/main" val="20000"/>
                    </a:ext>
                  </a:extLst>
                </a:gridCol>
                <a:gridCol w="430212">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gridCol w="427038">
                  <a:extLst>
                    <a:ext uri="{9D8B030D-6E8A-4147-A177-3AD203B41FA5}">
                      <a16:colId xmlns:a16="http://schemas.microsoft.com/office/drawing/2014/main" val="20003"/>
                    </a:ext>
                  </a:extLst>
                </a:gridCol>
                <a:gridCol w="430212">
                  <a:extLst>
                    <a:ext uri="{9D8B030D-6E8A-4147-A177-3AD203B41FA5}">
                      <a16:colId xmlns:a16="http://schemas.microsoft.com/office/drawing/2014/main" val="20004"/>
                    </a:ext>
                  </a:extLst>
                </a:gridCol>
                <a:gridCol w="434975">
                  <a:extLst>
                    <a:ext uri="{9D8B030D-6E8A-4147-A177-3AD203B41FA5}">
                      <a16:colId xmlns:a16="http://schemas.microsoft.com/office/drawing/2014/main" val="20005"/>
                    </a:ext>
                  </a:extLst>
                </a:gridCol>
                <a:gridCol w="428625">
                  <a:extLst>
                    <a:ext uri="{9D8B030D-6E8A-4147-A177-3AD203B41FA5}">
                      <a16:colId xmlns:a16="http://schemas.microsoft.com/office/drawing/2014/main" val="20006"/>
                    </a:ext>
                  </a:extLst>
                </a:gridCol>
                <a:gridCol w="430213">
                  <a:extLst>
                    <a:ext uri="{9D8B030D-6E8A-4147-A177-3AD203B41FA5}">
                      <a16:colId xmlns:a16="http://schemas.microsoft.com/office/drawing/2014/main" val="20007"/>
                    </a:ext>
                  </a:extLst>
                </a:gridCol>
                <a:gridCol w="428625">
                  <a:extLst>
                    <a:ext uri="{9D8B030D-6E8A-4147-A177-3AD203B41FA5}">
                      <a16:colId xmlns:a16="http://schemas.microsoft.com/office/drawing/2014/main" val="20008"/>
                    </a:ext>
                  </a:extLst>
                </a:gridCol>
                <a:gridCol w="433387">
                  <a:extLst>
                    <a:ext uri="{9D8B030D-6E8A-4147-A177-3AD203B41FA5}">
                      <a16:colId xmlns:a16="http://schemas.microsoft.com/office/drawing/2014/main" val="20009"/>
                    </a:ext>
                  </a:extLst>
                </a:gridCol>
                <a:gridCol w="431800">
                  <a:extLst>
                    <a:ext uri="{9D8B030D-6E8A-4147-A177-3AD203B41FA5}">
                      <a16:colId xmlns:a16="http://schemas.microsoft.com/office/drawing/2014/main" val="20010"/>
                    </a:ext>
                  </a:extLst>
                </a:gridCol>
                <a:gridCol w="427038">
                  <a:extLst>
                    <a:ext uri="{9D8B030D-6E8A-4147-A177-3AD203B41FA5}">
                      <a16:colId xmlns:a16="http://schemas.microsoft.com/office/drawing/2014/main" val="20011"/>
                    </a:ext>
                  </a:extLst>
                </a:gridCol>
                <a:gridCol w="431800">
                  <a:extLst>
                    <a:ext uri="{9D8B030D-6E8A-4147-A177-3AD203B41FA5}">
                      <a16:colId xmlns:a16="http://schemas.microsoft.com/office/drawing/2014/main" val="20012"/>
                    </a:ext>
                  </a:extLst>
                </a:gridCol>
                <a:gridCol w="428625">
                  <a:extLst>
                    <a:ext uri="{9D8B030D-6E8A-4147-A177-3AD203B41FA5}">
                      <a16:colId xmlns:a16="http://schemas.microsoft.com/office/drawing/2014/main" val="20013"/>
                    </a:ext>
                  </a:extLst>
                </a:gridCol>
                <a:gridCol w="433387">
                  <a:extLst>
                    <a:ext uri="{9D8B030D-6E8A-4147-A177-3AD203B41FA5}">
                      <a16:colId xmlns:a16="http://schemas.microsoft.com/office/drawing/2014/main" val="20014"/>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0</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2</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3</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4</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0</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2</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3</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4</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0</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1</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2</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00"/>
                          </a:solidFill>
                          <a:effectLst/>
                          <a:latin typeface="+mj-lt"/>
                          <a:ea typeface="ＭＳ Ｐゴシック" pitchFamily="34" charset="-128"/>
                        </a:rPr>
                        <a:t>3</a:t>
                      </a:r>
                      <a:endParaRPr kumimoji="0" lang="en-US" sz="1600" b="1" i="0" u="none" strike="noStrike" cap="none" normalizeH="0" baseline="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FF0000"/>
                          </a:solidFill>
                          <a:effectLst/>
                          <a:latin typeface="+mj-lt"/>
                          <a:ea typeface="ＭＳ Ｐゴシック" pitchFamily="34" charset="-128"/>
                        </a:rPr>
                        <a:t>4</a:t>
                      </a:r>
                      <a:endParaRPr kumimoji="0" lang="en-US" sz="1600" b="1" i="0" u="none" strike="noStrike" cap="none" normalizeH="0" baseline="0" dirty="0" smtClean="0">
                        <a:ln>
                          <a:noFill/>
                        </a:ln>
                        <a:solidFill>
                          <a:srgbClr val="FF0000"/>
                        </a:solidFill>
                        <a:effectLst/>
                        <a:latin typeface="+mj-lt"/>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97753" name="Text Box 121"/>
          <p:cNvSpPr txBox="1">
            <a:spLocks noChangeArrowheads="1"/>
          </p:cNvSpPr>
          <p:nvPr/>
        </p:nvSpPr>
        <p:spPr bwMode="auto">
          <a:xfrm>
            <a:off x="1066800" y="1785926"/>
            <a:ext cx="1019175" cy="376238"/>
          </a:xfrm>
          <a:prstGeom prst="rect">
            <a:avLst/>
          </a:prstGeom>
          <a:noFill/>
          <a:ln w="9525">
            <a:solidFill>
              <a:schemeClr val="tx1"/>
            </a:solidFill>
            <a:miter lim="800000"/>
            <a:headEnd/>
            <a:tailEnd/>
          </a:ln>
          <a:effectLst/>
        </p:spPr>
        <p:txBody>
          <a:bodyPr>
            <a:spAutoFit/>
          </a:bodyPr>
          <a:lstStyle/>
          <a:p>
            <a:pPr algn="r"/>
            <a:r>
              <a:rPr lang="en-GB" sz="1800" b="1" i="0" dirty="0" err="1">
                <a:solidFill>
                  <a:srgbClr val="FF0000"/>
                </a:solidFill>
                <a:latin typeface="Cambria" panose="02040503050406030204" pitchFamily="18" charset="0"/>
              </a:rPr>
              <a:t>i</a:t>
            </a:r>
            <a:endParaRPr lang="en-US" sz="1800" b="1" i="0" dirty="0">
              <a:solidFill>
                <a:srgbClr val="FF0000"/>
              </a:solidFill>
              <a:latin typeface="Cambria" panose="02040503050406030204" pitchFamily="18" charset="0"/>
            </a:endParaRPr>
          </a:p>
        </p:txBody>
      </p:sp>
      <p:sp>
        <p:nvSpPr>
          <p:cNvPr id="197754" name="Text Box 122"/>
          <p:cNvSpPr txBox="1">
            <a:spLocks noChangeArrowheads="1"/>
          </p:cNvSpPr>
          <p:nvPr/>
        </p:nvSpPr>
        <p:spPr bwMode="auto">
          <a:xfrm>
            <a:off x="1030733" y="2700326"/>
            <a:ext cx="970138"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GB" sz="1800" b="1" i="0" dirty="0" err="1">
                <a:solidFill>
                  <a:srgbClr val="FF0000"/>
                </a:solidFill>
                <a:latin typeface="Cambria" panose="02040503050406030204" pitchFamily="18" charset="0"/>
              </a:rPr>
              <a:t>i</a:t>
            </a:r>
            <a:r>
              <a:rPr lang="en-GB" sz="1800" b="1" i="0" dirty="0">
                <a:solidFill>
                  <a:srgbClr val="FF0000"/>
                </a:solidFill>
                <a:latin typeface="Cambria" panose="02040503050406030204" pitchFamily="18" charset="0"/>
              </a:rPr>
              <a:t> mod 5</a:t>
            </a:r>
            <a:endParaRPr lang="en-US" sz="1800" b="1" i="0" dirty="0">
              <a:solidFill>
                <a:srgbClr val="FF0000"/>
              </a:solidFill>
              <a:latin typeface="Cambria" panose="02040503050406030204" pitchFamily="18" charset="0"/>
            </a:endParaRPr>
          </a:p>
        </p:txBody>
      </p:sp>
      <p:sp>
        <p:nvSpPr>
          <p:cNvPr id="197755" name="Text Box 123"/>
          <p:cNvSpPr txBox="1">
            <a:spLocks noChangeArrowheads="1"/>
          </p:cNvSpPr>
          <p:nvPr/>
        </p:nvSpPr>
        <p:spPr bwMode="auto">
          <a:xfrm>
            <a:off x="1030733" y="3309926"/>
            <a:ext cx="970138" cy="3693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GB" sz="1800" b="1" i="0" dirty="0" err="1">
                <a:solidFill>
                  <a:srgbClr val="FF0000"/>
                </a:solidFill>
                <a:latin typeface="Cambria" panose="02040503050406030204" pitchFamily="18" charset="0"/>
              </a:rPr>
              <a:t>i</a:t>
            </a:r>
            <a:r>
              <a:rPr lang="en-GB" sz="1800" b="1" i="0" dirty="0">
                <a:solidFill>
                  <a:srgbClr val="FF0000"/>
                </a:solidFill>
                <a:latin typeface="Cambria" panose="02040503050406030204" pitchFamily="18" charset="0"/>
              </a:rPr>
              <a:t> mod 3</a:t>
            </a:r>
            <a:endParaRPr lang="en-US" sz="1800" b="1" i="0" dirty="0">
              <a:solidFill>
                <a:srgbClr val="FF0000"/>
              </a:solidFill>
              <a:latin typeface="Cambria" panose="02040503050406030204" pitchFamily="18" charset="0"/>
            </a:endParaRPr>
          </a:p>
        </p:txBody>
      </p:sp>
      <p:sp>
        <p:nvSpPr>
          <p:cNvPr id="197756" name="Line 124"/>
          <p:cNvSpPr>
            <a:spLocks noChangeShapeType="1"/>
          </p:cNvSpPr>
          <p:nvPr/>
        </p:nvSpPr>
        <p:spPr bwMode="auto">
          <a:xfrm>
            <a:off x="2057400" y="2438400"/>
            <a:ext cx="6858000" cy="0"/>
          </a:xfrm>
          <a:prstGeom prst="line">
            <a:avLst/>
          </a:prstGeom>
          <a:noFill/>
          <a:ln w="38100">
            <a:solidFill>
              <a:schemeClr val="tx1"/>
            </a:solidFill>
            <a:round/>
            <a:headEnd/>
            <a:tailEnd/>
          </a:ln>
          <a:effectLst/>
        </p:spPr>
        <p:txBody>
          <a:bodyPr/>
          <a:lstStyle/>
          <a:p>
            <a:endParaRPr lang="en-US" dirty="0">
              <a:latin typeface="Cambria" panose="02040503050406030204" pitchFamily="18" charset="0"/>
            </a:endParaRPr>
          </a:p>
        </p:txBody>
      </p:sp>
      <p:graphicFrame>
        <p:nvGraphicFramePr>
          <p:cNvPr id="197757" name="Group 125"/>
          <p:cNvGraphicFramePr>
            <a:graphicFrameLocks noGrp="1"/>
          </p:cNvGraphicFramePr>
          <p:nvPr>
            <p:extLst>
              <p:ext uri="{D42A27DB-BD31-4B8C-83A1-F6EECF244321}">
                <p14:modId xmlns:p14="http://schemas.microsoft.com/office/powerpoint/2010/main" val="2287813144"/>
              </p:ext>
            </p:extLst>
          </p:nvPr>
        </p:nvGraphicFramePr>
        <p:xfrm>
          <a:off x="2667000" y="4724400"/>
          <a:ext cx="4648200" cy="1854201"/>
        </p:xfrm>
        <a:graphic>
          <a:graphicData uri="http://schemas.openxmlformats.org/drawingml/2006/table">
            <a:tbl>
              <a:tblPr/>
              <a:tblGrid>
                <a:gridCol w="930275">
                  <a:extLst>
                    <a:ext uri="{9D8B030D-6E8A-4147-A177-3AD203B41FA5}">
                      <a16:colId xmlns:a16="http://schemas.microsoft.com/office/drawing/2014/main" val="20000"/>
                    </a:ext>
                  </a:extLst>
                </a:gridCol>
                <a:gridCol w="928688">
                  <a:extLst>
                    <a:ext uri="{9D8B030D-6E8A-4147-A177-3AD203B41FA5}">
                      <a16:colId xmlns:a16="http://schemas.microsoft.com/office/drawing/2014/main" val="20001"/>
                    </a:ext>
                  </a:extLst>
                </a:gridCol>
                <a:gridCol w="930275">
                  <a:extLst>
                    <a:ext uri="{9D8B030D-6E8A-4147-A177-3AD203B41FA5}">
                      <a16:colId xmlns:a16="http://schemas.microsoft.com/office/drawing/2014/main" val="20002"/>
                    </a:ext>
                  </a:extLst>
                </a:gridCol>
                <a:gridCol w="928687">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tblGrid>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7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97783" name="Group 151"/>
          <p:cNvGraphicFramePr>
            <a:graphicFrameLocks noGrp="1"/>
          </p:cNvGraphicFramePr>
          <p:nvPr>
            <p:extLst>
              <p:ext uri="{D42A27DB-BD31-4B8C-83A1-F6EECF244321}">
                <p14:modId xmlns:p14="http://schemas.microsoft.com/office/powerpoint/2010/main" val="2236115990"/>
              </p:ext>
            </p:extLst>
          </p:nvPr>
        </p:nvGraphicFramePr>
        <p:xfrm>
          <a:off x="1752600" y="4724400"/>
          <a:ext cx="609600" cy="1828800"/>
        </p:xfrm>
        <a:graphic>
          <a:graphicData uri="http://schemas.openxmlformats.org/drawingml/2006/table">
            <a:tbl>
              <a:tblPr/>
              <a:tblGrid>
                <a:gridCol w="609600">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0</a:t>
                      </a:r>
                      <a:endParaRPr kumimoji="0" lang="en-US"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a:t>
                      </a:r>
                      <a:endParaRPr kumimoji="0" lang="en-US"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2</a:t>
                      </a:r>
                      <a:endParaRPr kumimoji="0" lang="en-US"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97797" name="Text Box 165"/>
          <p:cNvSpPr txBox="1">
            <a:spLocks noChangeArrowheads="1"/>
          </p:cNvSpPr>
          <p:nvPr/>
        </p:nvSpPr>
        <p:spPr bwMode="auto">
          <a:xfrm>
            <a:off x="2819400" y="4343400"/>
            <a:ext cx="4495800" cy="366713"/>
          </a:xfrm>
          <a:prstGeom prst="rect">
            <a:avLst/>
          </a:prstGeom>
          <a:noFill/>
          <a:ln w="9525">
            <a:noFill/>
            <a:miter lim="800000"/>
            <a:headEnd/>
            <a:tailEnd/>
          </a:ln>
          <a:effectLst/>
        </p:spPr>
        <p:txBody>
          <a:bodyPr wrap="square">
            <a:spAutoFit/>
          </a:bodyPr>
          <a:lstStyle/>
          <a:p>
            <a:pPr algn="l"/>
            <a:r>
              <a:rPr lang="en-GB" sz="1800" b="1" i="0" dirty="0">
                <a:solidFill>
                  <a:srgbClr val="FF0000"/>
                </a:solidFill>
                <a:latin typeface="Cambria" panose="02040503050406030204" pitchFamily="18" charset="0"/>
              </a:rPr>
              <a:t>   0               1                 2               3                4</a:t>
            </a:r>
            <a:endParaRPr lang="en-US" sz="1800" b="1" i="0" dirty="0">
              <a:solidFill>
                <a:srgbClr val="FF0000"/>
              </a:solidFill>
              <a:latin typeface="Cambria" panose="02040503050406030204" pitchFamily="18" charset="0"/>
            </a:endParaRPr>
          </a:p>
        </p:txBody>
      </p:sp>
      <p:sp>
        <p:nvSpPr>
          <p:cNvPr id="197798" name="Text Box 166"/>
          <p:cNvSpPr txBox="1">
            <a:spLocks noChangeArrowheads="1"/>
          </p:cNvSpPr>
          <p:nvPr/>
        </p:nvSpPr>
        <p:spPr bwMode="auto">
          <a:xfrm>
            <a:off x="2971800" y="4876800"/>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0</a:t>
            </a:r>
            <a:endParaRPr lang="en-US" sz="1800" b="1" i="0" dirty="0">
              <a:solidFill>
                <a:srgbClr val="FF0000"/>
              </a:solidFill>
              <a:latin typeface="Cambria" panose="02040503050406030204" pitchFamily="18" charset="0"/>
            </a:endParaRPr>
          </a:p>
        </p:txBody>
      </p:sp>
      <p:sp>
        <p:nvSpPr>
          <p:cNvPr id="197799" name="Text Box 167"/>
          <p:cNvSpPr txBox="1">
            <a:spLocks noChangeArrowheads="1"/>
          </p:cNvSpPr>
          <p:nvPr/>
        </p:nvSpPr>
        <p:spPr bwMode="auto">
          <a:xfrm>
            <a:off x="3886200" y="5486400"/>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a:t>
            </a:r>
            <a:endParaRPr lang="en-US" sz="1800" b="1" i="0" dirty="0">
              <a:solidFill>
                <a:srgbClr val="FF0000"/>
              </a:solidFill>
              <a:latin typeface="Cambria" panose="02040503050406030204" pitchFamily="18" charset="0"/>
            </a:endParaRPr>
          </a:p>
        </p:txBody>
      </p:sp>
      <p:sp>
        <p:nvSpPr>
          <p:cNvPr id="197800" name="Text Box 168"/>
          <p:cNvSpPr txBox="1">
            <a:spLocks noChangeArrowheads="1"/>
          </p:cNvSpPr>
          <p:nvPr/>
        </p:nvSpPr>
        <p:spPr bwMode="auto">
          <a:xfrm>
            <a:off x="4800600" y="6096000"/>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2</a:t>
            </a:r>
            <a:endParaRPr lang="en-US" sz="1800" b="1" i="0" dirty="0">
              <a:solidFill>
                <a:srgbClr val="FF0000"/>
              </a:solidFill>
              <a:latin typeface="Cambria" panose="02040503050406030204" pitchFamily="18" charset="0"/>
            </a:endParaRPr>
          </a:p>
        </p:txBody>
      </p:sp>
      <p:sp>
        <p:nvSpPr>
          <p:cNvPr id="197801" name="Text Box 169"/>
          <p:cNvSpPr txBox="1">
            <a:spLocks noChangeArrowheads="1"/>
          </p:cNvSpPr>
          <p:nvPr/>
        </p:nvSpPr>
        <p:spPr bwMode="auto">
          <a:xfrm>
            <a:off x="5715000" y="4814888"/>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3</a:t>
            </a:r>
            <a:endParaRPr lang="en-US" sz="1800" b="1" i="0" dirty="0">
              <a:solidFill>
                <a:srgbClr val="FF0000"/>
              </a:solidFill>
              <a:latin typeface="Cambria" panose="02040503050406030204" pitchFamily="18" charset="0"/>
            </a:endParaRPr>
          </a:p>
        </p:txBody>
      </p:sp>
      <p:sp>
        <p:nvSpPr>
          <p:cNvPr id="197802" name="Text Box 170"/>
          <p:cNvSpPr txBox="1">
            <a:spLocks noChangeArrowheads="1"/>
          </p:cNvSpPr>
          <p:nvPr/>
        </p:nvSpPr>
        <p:spPr bwMode="auto">
          <a:xfrm>
            <a:off x="6705600" y="5486400"/>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4</a:t>
            </a:r>
            <a:endParaRPr lang="en-US" sz="1800" b="1" i="0" dirty="0">
              <a:solidFill>
                <a:srgbClr val="FF0000"/>
              </a:solidFill>
              <a:latin typeface="Cambria" panose="02040503050406030204" pitchFamily="18" charset="0"/>
            </a:endParaRPr>
          </a:p>
        </p:txBody>
      </p:sp>
      <p:sp>
        <p:nvSpPr>
          <p:cNvPr id="197803" name="Text Box 171"/>
          <p:cNvSpPr txBox="1">
            <a:spLocks noChangeArrowheads="1"/>
          </p:cNvSpPr>
          <p:nvPr/>
        </p:nvSpPr>
        <p:spPr bwMode="auto">
          <a:xfrm>
            <a:off x="2971800" y="6096000"/>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5</a:t>
            </a:r>
            <a:endParaRPr lang="en-US" sz="1800" b="1" i="0" dirty="0">
              <a:solidFill>
                <a:srgbClr val="FF0000"/>
              </a:solidFill>
              <a:latin typeface="Cambria" panose="02040503050406030204" pitchFamily="18" charset="0"/>
            </a:endParaRPr>
          </a:p>
        </p:txBody>
      </p:sp>
      <p:sp>
        <p:nvSpPr>
          <p:cNvPr id="197804" name="Text Box 172"/>
          <p:cNvSpPr txBox="1">
            <a:spLocks noChangeArrowheads="1"/>
          </p:cNvSpPr>
          <p:nvPr/>
        </p:nvSpPr>
        <p:spPr bwMode="auto">
          <a:xfrm>
            <a:off x="3886200" y="4876800"/>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6</a:t>
            </a:r>
            <a:endParaRPr lang="en-US" sz="1800" b="1" i="0" dirty="0">
              <a:solidFill>
                <a:srgbClr val="FF0000"/>
              </a:solidFill>
              <a:latin typeface="Cambria" panose="02040503050406030204" pitchFamily="18" charset="0"/>
            </a:endParaRPr>
          </a:p>
        </p:txBody>
      </p:sp>
      <p:sp>
        <p:nvSpPr>
          <p:cNvPr id="197805" name="Text Box 173"/>
          <p:cNvSpPr txBox="1">
            <a:spLocks noChangeArrowheads="1"/>
          </p:cNvSpPr>
          <p:nvPr/>
        </p:nvSpPr>
        <p:spPr bwMode="auto">
          <a:xfrm>
            <a:off x="4800600" y="5486400"/>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7</a:t>
            </a:r>
            <a:endParaRPr lang="en-US" sz="1800" b="1" i="0" dirty="0">
              <a:solidFill>
                <a:srgbClr val="FF0000"/>
              </a:solidFill>
              <a:latin typeface="Cambria" panose="02040503050406030204" pitchFamily="18" charset="0"/>
            </a:endParaRPr>
          </a:p>
        </p:txBody>
      </p:sp>
      <p:sp>
        <p:nvSpPr>
          <p:cNvPr id="197806" name="Text Box 174"/>
          <p:cNvSpPr txBox="1">
            <a:spLocks noChangeArrowheads="1"/>
          </p:cNvSpPr>
          <p:nvPr/>
        </p:nvSpPr>
        <p:spPr bwMode="auto">
          <a:xfrm>
            <a:off x="5715000" y="6096000"/>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8</a:t>
            </a:r>
            <a:endParaRPr lang="en-US" sz="1800" b="1" i="0" dirty="0">
              <a:solidFill>
                <a:srgbClr val="FF0000"/>
              </a:solidFill>
              <a:latin typeface="Cambria" panose="02040503050406030204" pitchFamily="18" charset="0"/>
            </a:endParaRPr>
          </a:p>
        </p:txBody>
      </p:sp>
      <p:sp>
        <p:nvSpPr>
          <p:cNvPr id="197807" name="Text Box 175"/>
          <p:cNvSpPr txBox="1">
            <a:spLocks noChangeArrowheads="1"/>
          </p:cNvSpPr>
          <p:nvPr/>
        </p:nvSpPr>
        <p:spPr bwMode="auto">
          <a:xfrm>
            <a:off x="6705600" y="4876800"/>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9</a:t>
            </a:r>
            <a:endParaRPr lang="en-US" sz="1800" b="1" i="0" dirty="0">
              <a:solidFill>
                <a:srgbClr val="FF0000"/>
              </a:solidFill>
              <a:latin typeface="Cambria" panose="02040503050406030204" pitchFamily="18" charset="0"/>
            </a:endParaRPr>
          </a:p>
        </p:txBody>
      </p:sp>
      <p:sp>
        <p:nvSpPr>
          <p:cNvPr id="197808" name="Text Box 176"/>
          <p:cNvSpPr txBox="1">
            <a:spLocks noChangeArrowheads="1"/>
          </p:cNvSpPr>
          <p:nvPr/>
        </p:nvSpPr>
        <p:spPr bwMode="auto">
          <a:xfrm>
            <a:off x="2895600" y="5486400"/>
            <a:ext cx="457176"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10</a:t>
            </a:r>
            <a:endParaRPr lang="en-US" sz="1800" b="1" i="0" dirty="0">
              <a:solidFill>
                <a:srgbClr val="FF0000"/>
              </a:solidFill>
              <a:latin typeface="Cambria" panose="02040503050406030204" pitchFamily="18" charset="0"/>
            </a:endParaRPr>
          </a:p>
        </p:txBody>
      </p:sp>
      <p:sp>
        <p:nvSpPr>
          <p:cNvPr id="197809" name="Text Box 177"/>
          <p:cNvSpPr txBox="1">
            <a:spLocks noChangeArrowheads="1"/>
          </p:cNvSpPr>
          <p:nvPr/>
        </p:nvSpPr>
        <p:spPr bwMode="auto">
          <a:xfrm>
            <a:off x="3810000" y="6096000"/>
            <a:ext cx="457176"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11</a:t>
            </a:r>
            <a:endParaRPr lang="en-US" sz="1800" b="1" i="0" dirty="0">
              <a:solidFill>
                <a:srgbClr val="FF0000"/>
              </a:solidFill>
              <a:latin typeface="Cambria" panose="02040503050406030204" pitchFamily="18" charset="0"/>
            </a:endParaRPr>
          </a:p>
        </p:txBody>
      </p:sp>
      <p:sp>
        <p:nvSpPr>
          <p:cNvPr id="197810" name="Text Box 178"/>
          <p:cNvSpPr txBox="1">
            <a:spLocks noChangeArrowheads="1"/>
          </p:cNvSpPr>
          <p:nvPr/>
        </p:nvSpPr>
        <p:spPr bwMode="auto">
          <a:xfrm>
            <a:off x="4724400" y="4876800"/>
            <a:ext cx="457176"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12</a:t>
            </a:r>
            <a:endParaRPr lang="en-US" sz="1800" b="1" i="0" dirty="0">
              <a:solidFill>
                <a:srgbClr val="FF0000"/>
              </a:solidFill>
              <a:latin typeface="Cambria" panose="02040503050406030204" pitchFamily="18" charset="0"/>
            </a:endParaRPr>
          </a:p>
        </p:txBody>
      </p:sp>
      <p:sp>
        <p:nvSpPr>
          <p:cNvPr id="197811" name="Text Box 179"/>
          <p:cNvSpPr txBox="1">
            <a:spLocks noChangeArrowheads="1"/>
          </p:cNvSpPr>
          <p:nvPr/>
        </p:nvSpPr>
        <p:spPr bwMode="auto">
          <a:xfrm>
            <a:off x="5638800" y="5486400"/>
            <a:ext cx="457176"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13</a:t>
            </a:r>
            <a:endParaRPr lang="en-US" sz="1800" b="1" i="0" dirty="0">
              <a:solidFill>
                <a:srgbClr val="FF0000"/>
              </a:solidFill>
              <a:latin typeface="Cambria" panose="02040503050406030204" pitchFamily="18" charset="0"/>
            </a:endParaRPr>
          </a:p>
        </p:txBody>
      </p:sp>
      <p:sp>
        <p:nvSpPr>
          <p:cNvPr id="197812" name="Text Box 180"/>
          <p:cNvSpPr txBox="1">
            <a:spLocks noChangeArrowheads="1"/>
          </p:cNvSpPr>
          <p:nvPr/>
        </p:nvSpPr>
        <p:spPr bwMode="auto">
          <a:xfrm>
            <a:off x="6629400" y="6096000"/>
            <a:ext cx="457176"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14</a:t>
            </a:r>
            <a:endParaRPr lang="en-US" sz="1800" b="1" i="0" dirty="0">
              <a:solidFill>
                <a:srgbClr val="FF0000"/>
              </a:solidFill>
              <a:latin typeface="Cambria" panose="02040503050406030204" pitchFamily="18" charset="0"/>
            </a:endParaRPr>
          </a:p>
        </p:txBody>
      </p:sp>
      <p:sp>
        <p:nvSpPr>
          <p:cNvPr id="197813" name="Text Box 181"/>
          <p:cNvSpPr txBox="1">
            <a:spLocks noChangeArrowheads="1"/>
          </p:cNvSpPr>
          <p:nvPr/>
        </p:nvSpPr>
        <p:spPr bwMode="auto">
          <a:xfrm>
            <a:off x="152400" y="1676400"/>
            <a:ext cx="562975"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Z</a:t>
            </a:r>
            <a:r>
              <a:rPr lang="en-GB" sz="1800" b="1" i="0" baseline="-25000" dirty="0">
                <a:solidFill>
                  <a:srgbClr val="FF0000"/>
                </a:solidFill>
                <a:latin typeface="Cambria" panose="02040503050406030204" pitchFamily="18" charset="0"/>
              </a:rPr>
              <a:t>15</a:t>
            </a:r>
            <a:r>
              <a:rPr lang="en-GB" sz="1800" b="1" i="0" dirty="0">
                <a:solidFill>
                  <a:srgbClr val="FF0000"/>
                </a:solidFill>
                <a:latin typeface="Cambria" panose="02040503050406030204" pitchFamily="18" charset="0"/>
              </a:rPr>
              <a:t>:</a:t>
            </a:r>
            <a:endParaRPr lang="en-US" sz="1800" b="1" i="0" dirty="0">
              <a:solidFill>
                <a:srgbClr val="FF0000"/>
              </a:solidFill>
              <a:latin typeface="Cambria" panose="02040503050406030204" pitchFamily="18" charset="0"/>
            </a:endParaRPr>
          </a:p>
        </p:txBody>
      </p:sp>
      <p:sp>
        <p:nvSpPr>
          <p:cNvPr id="197814" name="Text Box 182"/>
          <p:cNvSpPr txBox="1">
            <a:spLocks noChangeArrowheads="1"/>
          </p:cNvSpPr>
          <p:nvPr/>
        </p:nvSpPr>
        <p:spPr bwMode="auto">
          <a:xfrm>
            <a:off x="4535933" y="3962400"/>
            <a:ext cx="970138"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GB" sz="1800" b="1" i="0" dirty="0" err="1">
                <a:solidFill>
                  <a:srgbClr val="FF0000"/>
                </a:solidFill>
                <a:latin typeface="Cambria" panose="02040503050406030204" pitchFamily="18" charset="0"/>
              </a:rPr>
              <a:t>i</a:t>
            </a:r>
            <a:r>
              <a:rPr lang="en-GB" sz="1800" b="1" i="0" dirty="0">
                <a:solidFill>
                  <a:srgbClr val="FF0000"/>
                </a:solidFill>
                <a:latin typeface="Cambria" panose="02040503050406030204" pitchFamily="18" charset="0"/>
              </a:rPr>
              <a:t> mod 5</a:t>
            </a:r>
            <a:endParaRPr lang="en-US" sz="1800" b="1" i="0" dirty="0">
              <a:solidFill>
                <a:srgbClr val="FF0000"/>
              </a:solidFill>
              <a:latin typeface="Cambria" panose="02040503050406030204" pitchFamily="18" charset="0"/>
            </a:endParaRPr>
          </a:p>
        </p:txBody>
      </p:sp>
      <p:sp>
        <p:nvSpPr>
          <p:cNvPr id="197815" name="Text Box 183"/>
          <p:cNvSpPr txBox="1">
            <a:spLocks noChangeArrowheads="1"/>
          </p:cNvSpPr>
          <p:nvPr/>
        </p:nvSpPr>
        <p:spPr bwMode="auto">
          <a:xfrm>
            <a:off x="802133" y="5410200"/>
            <a:ext cx="970138" cy="3693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GB" sz="1800" b="1" i="0" dirty="0" err="1">
                <a:solidFill>
                  <a:srgbClr val="FF0000"/>
                </a:solidFill>
                <a:latin typeface="Cambria" panose="02040503050406030204" pitchFamily="18" charset="0"/>
              </a:rPr>
              <a:t>i</a:t>
            </a:r>
            <a:r>
              <a:rPr lang="en-GB" sz="1800" b="1" i="0" dirty="0">
                <a:solidFill>
                  <a:srgbClr val="FF0000"/>
                </a:solidFill>
                <a:latin typeface="Cambria" panose="02040503050406030204" pitchFamily="18" charset="0"/>
              </a:rPr>
              <a:t> mod 3</a:t>
            </a:r>
            <a:endParaRPr lang="en-US" sz="1800" b="1" i="0"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78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76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77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77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7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77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76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77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77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77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77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78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78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76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77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76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97649"/>
                                        </p:tgtEl>
                                        <p:attrNameLst>
                                          <p:attrName>style.visibility</p:attrName>
                                        </p:attrNameLst>
                                      </p:cBhvr>
                                      <p:to>
                                        <p:strVal val="hidden"/>
                                      </p:to>
                                    </p:set>
                                  </p:childTnLst>
                                </p:cTn>
                              </p:par>
                              <p:par>
                                <p:cTn id="51" presetID="63" presetClass="path" presetSubtype="0" accel="50000" decel="50000" fill="hold" grpId="1" nodeType="withEffect">
                                  <p:stCondLst>
                                    <p:cond delay="0"/>
                                  </p:stCondLst>
                                  <p:childTnLst>
                                    <p:animMotion origin="layout" path="M -3.33333E-6 -2.22222E-6 L 0.04584 -2.22222E-6 " pathEditMode="relative" rAng="0" ptsTypes="AA">
                                      <p:cBhvr>
                                        <p:cTn id="52" dur="500" fill="hold"/>
                                        <p:tgtEl>
                                          <p:spTgt spid="197650"/>
                                        </p:tgtEl>
                                        <p:attrNameLst>
                                          <p:attrName>ppt_x</p:attrName>
                                          <p:attrName>ppt_y</p:attrName>
                                        </p:attrNameLst>
                                      </p:cBhvr>
                                      <p:rCtr x="23" y="0"/>
                                    </p:animMotion>
                                  </p:childTnLst>
                                </p:cTn>
                              </p:par>
                              <p:par>
                                <p:cTn id="53" presetID="1" presetClass="entr" presetSubtype="0" fill="hold" grpId="0" nodeType="withEffect">
                                  <p:stCondLst>
                                    <p:cond delay="0"/>
                                  </p:stCondLst>
                                  <p:childTnLst>
                                    <p:set>
                                      <p:cBhvr>
                                        <p:cTn id="54" dur="1" fill="hold">
                                          <p:stCondLst>
                                            <p:cond delay="0"/>
                                          </p:stCondLst>
                                        </p:cTn>
                                        <p:tgtEl>
                                          <p:spTgt spid="1977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76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97646"/>
                                        </p:tgtEl>
                                        <p:attrNameLst>
                                          <p:attrName>style.visibility</p:attrName>
                                        </p:attrNameLst>
                                      </p:cBhvr>
                                      <p:to>
                                        <p:strVal val="hidden"/>
                                      </p:to>
                                    </p:set>
                                  </p:childTnLst>
                                </p:cTn>
                              </p:par>
                              <p:par>
                                <p:cTn id="61" presetID="63" presetClass="path" presetSubtype="0" accel="50000" decel="50000" fill="hold" grpId="2" nodeType="withEffect">
                                  <p:stCondLst>
                                    <p:cond delay="0"/>
                                  </p:stCondLst>
                                  <p:childTnLst>
                                    <p:animMotion origin="layout" path="M 0.04584 -2.22222E-6 L 0.0875 -2.22222E-6 " pathEditMode="relative" rAng="0" ptsTypes="AA">
                                      <p:cBhvr>
                                        <p:cTn id="62" dur="500" fill="hold"/>
                                        <p:tgtEl>
                                          <p:spTgt spid="197650"/>
                                        </p:tgtEl>
                                        <p:attrNameLst>
                                          <p:attrName>ppt_x</p:attrName>
                                          <p:attrName>ppt_y</p:attrName>
                                        </p:attrNameLst>
                                      </p:cBhvr>
                                      <p:rCtr x="21" y="0"/>
                                    </p:animMotion>
                                  </p:childTnLst>
                                </p:cTn>
                              </p:par>
                              <p:par>
                                <p:cTn id="63" presetID="1" presetClass="entr" presetSubtype="0" fill="hold" grpId="0" nodeType="withEffect">
                                  <p:stCondLst>
                                    <p:cond delay="0"/>
                                  </p:stCondLst>
                                  <p:childTnLst>
                                    <p:set>
                                      <p:cBhvr>
                                        <p:cTn id="64" dur="1" fill="hold">
                                          <p:stCondLst>
                                            <p:cond delay="0"/>
                                          </p:stCondLst>
                                        </p:cTn>
                                        <p:tgtEl>
                                          <p:spTgt spid="19780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76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97640"/>
                                        </p:tgtEl>
                                        <p:attrNameLst>
                                          <p:attrName>style.visibility</p:attrName>
                                        </p:attrNameLst>
                                      </p:cBhvr>
                                      <p:to>
                                        <p:strVal val="hidden"/>
                                      </p:to>
                                    </p:set>
                                  </p:childTnLst>
                                </p:cTn>
                              </p:par>
                              <p:par>
                                <p:cTn id="71" presetID="63" presetClass="path" presetSubtype="0" accel="50000" decel="50000" fill="hold" grpId="3" nodeType="withEffect">
                                  <p:stCondLst>
                                    <p:cond delay="0"/>
                                  </p:stCondLst>
                                  <p:childTnLst>
                                    <p:animMotion origin="layout" path="M 0.0875 -2.22222E-6 L 0.1375 -2.22222E-6 " pathEditMode="relative" rAng="0" ptsTypes="AA">
                                      <p:cBhvr>
                                        <p:cTn id="72" dur="500" fill="hold"/>
                                        <p:tgtEl>
                                          <p:spTgt spid="197650"/>
                                        </p:tgtEl>
                                        <p:attrNameLst>
                                          <p:attrName>ppt_x</p:attrName>
                                          <p:attrName>ppt_y</p:attrName>
                                        </p:attrNameLst>
                                      </p:cBhvr>
                                      <p:rCtr x="25" y="0"/>
                                    </p:animMotion>
                                  </p:childTnLst>
                                </p:cTn>
                              </p:par>
                              <p:par>
                                <p:cTn id="73" presetID="1" presetClass="entr" presetSubtype="0" fill="hold" grpId="0" nodeType="withEffect">
                                  <p:stCondLst>
                                    <p:cond delay="0"/>
                                  </p:stCondLst>
                                  <p:childTnLst>
                                    <p:set>
                                      <p:cBhvr>
                                        <p:cTn id="74" dur="1" fill="hold">
                                          <p:stCondLst>
                                            <p:cond delay="0"/>
                                          </p:stCondLst>
                                        </p:cTn>
                                        <p:tgtEl>
                                          <p:spTgt spid="19780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763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97639"/>
                                        </p:tgtEl>
                                        <p:attrNameLst>
                                          <p:attrName>style.visibility</p:attrName>
                                        </p:attrNameLst>
                                      </p:cBhvr>
                                      <p:to>
                                        <p:strVal val="hidden"/>
                                      </p:to>
                                    </p:set>
                                  </p:childTnLst>
                                </p:cTn>
                              </p:par>
                              <p:par>
                                <p:cTn id="81" presetID="63" presetClass="path" presetSubtype="0" accel="50000" decel="50000" fill="hold" grpId="4" nodeType="withEffect">
                                  <p:stCondLst>
                                    <p:cond delay="0"/>
                                  </p:stCondLst>
                                  <p:childTnLst>
                                    <p:animMotion origin="layout" path="M 0.1375 -2.22222E-6 L 0.1875 -2.22222E-6 " pathEditMode="relative" rAng="0" ptsTypes="AA">
                                      <p:cBhvr>
                                        <p:cTn id="82" dur="500" fill="hold"/>
                                        <p:tgtEl>
                                          <p:spTgt spid="197650"/>
                                        </p:tgtEl>
                                        <p:attrNameLst>
                                          <p:attrName>ppt_x</p:attrName>
                                          <p:attrName>ppt_y</p:attrName>
                                        </p:attrNameLst>
                                      </p:cBhvr>
                                      <p:rCtr x="25" y="0"/>
                                    </p:animMotion>
                                  </p:childTnLst>
                                </p:cTn>
                              </p:par>
                              <p:par>
                                <p:cTn id="83" presetID="1" presetClass="entr" presetSubtype="0" fill="hold" grpId="0" nodeType="withEffect">
                                  <p:stCondLst>
                                    <p:cond delay="0"/>
                                  </p:stCondLst>
                                  <p:childTnLst>
                                    <p:set>
                                      <p:cBhvr>
                                        <p:cTn id="84" dur="1" fill="hold">
                                          <p:stCondLst>
                                            <p:cond delay="0"/>
                                          </p:stCondLst>
                                        </p:cTn>
                                        <p:tgtEl>
                                          <p:spTgt spid="19780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976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197641"/>
                                        </p:tgtEl>
                                        <p:attrNameLst>
                                          <p:attrName>style.visibility</p:attrName>
                                        </p:attrNameLst>
                                      </p:cBhvr>
                                      <p:to>
                                        <p:strVal val="hidden"/>
                                      </p:to>
                                    </p:set>
                                  </p:childTnLst>
                                </p:cTn>
                              </p:par>
                              <p:par>
                                <p:cTn id="91" presetID="63" presetClass="path" presetSubtype="0" accel="50000" decel="50000" fill="hold" grpId="5" nodeType="withEffect">
                                  <p:stCondLst>
                                    <p:cond delay="0"/>
                                  </p:stCondLst>
                                  <p:childTnLst>
                                    <p:animMotion origin="layout" path="M 0.1875 -2.22222E-6 L 0.22917 -2.22222E-6 " pathEditMode="relative" rAng="0" ptsTypes="AA">
                                      <p:cBhvr>
                                        <p:cTn id="92" dur="500" fill="hold"/>
                                        <p:tgtEl>
                                          <p:spTgt spid="197650"/>
                                        </p:tgtEl>
                                        <p:attrNameLst>
                                          <p:attrName>ppt_x</p:attrName>
                                          <p:attrName>ppt_y</p:attrName>
                                        </p:attrNameLst>
                                      </p:cBhvr>
                                      <p:rCtr x="21" y="0"/>
                                    </p:animMotion>
                                  </p:childTnLst>
                                </p:cTn>
                              </p:par>
                              <p:par>
                                <p:cTn id="93" presetID="1" presetClass="entr" presetSubtype="0" fill="hold" grpId="0" nodeType="withEffect">
                                  <p:stCondLst>
                                    <p:cond delay="0"/>
                                  </p:stCondLst>
                                  <p:childTnLst>
                                    <p:set>
                                      <p:cBhvr>
                                        <p:cTn id="94" dur="1" fill="hold">
                                          <p:stCondLst>
                                            <p:cond delay="0"/>
                                          </p:stCondLst>
                                        </p:cTn>
                                        <p:tgtEl>
                                          <p:spTgt spid="19780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764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97642"/>
                                        </p:tgtEl>
                                        <p:attrNameLst>
                                          <p:attrName>style.visibility</p:attrName>
                                        </p:attrNameLst>
                                      </p:cBhvr>
                                      <p:to>
                                        <p:strVal val="hidden"/>
                                      </p:to>
                                    </p:set>
                                  </p:childTnLst>
                                </p:cTn>
                              </p:par>
                              <p:par>
                                <p:cTn id="101" presetID="63" presetClass="path" presetSubtype="0" accel="50000" decel="50000" fill="hold" grpId="6" nodeType="withEffect">
                                  <p:stCondLst>
                                    <p:cond delay="0"/>
                                  </p:stCondLst>
                                  <p:childTnLst>
                                    <p:animMotion origin="layout" path="M 0.22917 -2.22222E-6 L 0.27917 -2.22222E-6 " pathEditMode="relative" rAng="0" ptsTypes="AA">
                                      <p:cBhvr>
                                        <p:cTn id="102" dur="500" fill="hold"/>
                                        <p:tgtEl>
                                          <p:spTgt spid="197650"/>
                                        </p:tgtEl>
                                        <p:attrNameLst>
                                          <p:attrName>ppt_x</p:attrName>
                                          <p:attrName>ppt_y</p:attrName>
                                        </p:attrNameLst>
                                      </p:cBhvr>
                                      <p:rCtr x="25" y="0"/>
                                    </p:animMotion>
                                  </p:childTnLst>
                                </p:cTn>
                              </p:par>
                              <p:par>
                                <p:cTn id="103" presetID="1" presetClass="entr" presetSubtype="0" fill="hold" grpId="0" nodeType="withEffect">
                                  <p:stCondLst>
                                    <p:cond delay="0"/>
                                  </p:stCondLst>
                                  <p:childTnLst>
                                    <p:set>
                                      <p:cBhvr>
                                        <p:cTn id="104" dur="1" fill="hold">
                                          <p:stCondLst>
                                            <p:cond delay="0"/>
                                          </p:stCondLst>
                                        </p:cTn>
                                        <p:tgtEl>
                                          <p:spTgt spid="19780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764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97643"/>
                                        </p:tgtEl>
                                        <p:attrNameLst>
                                          <p:attrName>style.visibility</p:attrName>
                                        </p:attrNameLst>
                                      </p:cBhvr>
                                      <p:to>
                                        <p:strVal val="hidden"/>
                                      </p:to>
                                    </p:set>
                                  </p:childTnLst>
                                </p:cTn>
                              </p:par>
                              <p:par>
                                <p:cTn id="111" presetID="63" presetClass="path" presetSubtype="0" accel="50000" decel="50000" fill="hold" grpId="7" nodeType="withEffect">
                                  <p:stCondLst>
                                    <p:cond delay="0"/>
                                  </p:stCondLst>
                                  <p:childTnLst>
                                    <p:animMotion origin="layout" path="M 0.27916 -2.22222E-6 L 0.32916 -2.22222E-6 " pathEditMode="relative" rAng="0" ptsTypes="AA">
                                      <p:cBhvr>
                                        <p:cTn id="112" dur="500" fill="hold"/>
                                        <p:tgtEl>
                                          <p:spTgt spid="197650"/>
                                        </p:tgtEl>
                                        <p:attrNameLst>
                                          <p:attrName>ppt_x</p:attrName>
                                          <p:attrName>ppt_y</p:attrName>
                                        </p:attrNameLst>
                                      </p:cBhvr>
                                      <p:rCtr x="25" y="0"/>
                                    </p:animMotion>
                                  </p:childTnLst>
                                </p:cTn>
                              </p:par>
                              <p:par>
                                <p:cTn id="113" presetID="1" presetClass="entr" presetSubtype="0" fill="hold" grpId="0" nodeType="withEffect">
                                  <p:stCondLst>
                                    <p:cond delay="0"/>
                                  </p:stCondLst>
                                  <p:childTnLst>
                                    <p:set>
                                      <p:cBhvr>
                                        <p:cTn id="114" dur="1" fill="hold">
                                          <p:stCondLst>
                                            <p:cond delay="0"/>
                                          </p:stCondLst>
                                        </p:cTn>
                                        <p:tgtEl>
                                          <p:spTgt spid="19780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9764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197644"/>
                                        </p:tgtEl>
                                        <p:attrNameLst>
                                          <p:attrName>style.visibility</p:attrName>
                                        </p:attrNameLst>
                                      </p:cBhvr>
                                      <p:to>
                                        <p:strVal val="hidden"/>
                                      </p:to>
                                    </p:set>
                                  </p:childTnLst>
                                </p:cTn>
                              </p:par>
                              <p:par>
                                <p:cTn id="121" presetID="63" presetClass="path" presetSubtype="0" accel="50000" decel="50000" fill="hold" grpId="8" nodeType="withEffect">
                                  <p:stCondLst>
                                    <p:cond delay="0"/>
                                  </p:stCondLst>
                                  <p:childTnLst>
                                    <p:animMotion origin="layout" path="M 0.32917 -2.22222E-6 L 0.37917 -2.22222E-6 " pathEditMode="relative" rAng="0" ptsTypes="AA">
                                      <p:cBhvr>
                                        <p:cTn id="122" dur="500" fill="hold"/>
                                        <p:tgtEl>
                                          <p:spTgt spid="197650"/>
                                        </p:tgtEl>
                                        <p:attrNameLst>
                                          <p:attrName>ppt_x</p:attrName>
                                          <p:attrName>ppt_y</p:attrName>
                                        </p:attrNameLst>
                                      </p:cBhvr>
                                      <p:rCtr x="25" y="0"/>
                                    </p:animMotion>
                                  </p:childTnLst>
                                </p:cTn>
                              </p:par>
                              <p:par>
                                <p:cTn id="123" presetID="1" presetClass="entr" presetSubtype="0" fill="hold" grpId="0" nodeType="withEffect">
                                  <p:stCondLst>
                                    <p:cond delay="0"/>
                                  </p:stCondLst>
                                  <p:childTnLst>
                                    <p:set>
                                      <p:cBhvr>
                                        <p:cTn id="124" dur="1" fill="hold">
                                          <p:stCondLst>
                                            <p:cond delay="0"/>
                                          </p:stCondLst>
                                        </p:cTn>
                                        <p:tgtEl>
                                          <p:spTgt spid="19780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9764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197648"/>
                                        </p:tgtEl>
                                        <p:attrNameLst>
                                          <p:attrName>style.visibility</p:attrName>
                                        </p:attrNameLst>
                                      </p:cBhvr>
                                      <p:to>
                                        <p:strVal val="hidden"/>
                                      </p:to>
                                    </p:set>
                                  </p:childTnLst>
                                </p:cTn>
                              </p:par>
                              <p:par>
                                <p:cTn id="131" presetID="49" presetClass="path" presetSubtype="0" accel="50000" decel="50000" fill="hold" grpId="9" nodeType="withEffect">
                                  <p:stCondLst>
                                    <p:cond delay="0"/>
                                  </p:stCondLst>
                                  <p:childTnLst>
                                    <p:animMotion origin="layout" path="M 0.37917 -2.22222E-6 L 0.42084 -2.22222E-6 " pathEditMode="relative" rAng="0" ptsTypes="AA">
                                      <p:cBhvr>
                                        <p:cTn id="132" dur="500" fill="hold"/>
                                        <p:tgtEl>
                                          <p:spTgt spid="197650"/>
                                        </p:tgtEl>
                                        <p:attrNameLst>
                                          <p:attrName>ppt_x</p:attrName>
                                          <p:attrName>ppt_y</p:attrName>
                                        </p:attrNameLst>
                                      </p:cBhvr>
                                      <p:rCtr x="21" y="0"/>
                                    </p:animMotion>
                                  </p:childTnLst>
                                </p:cTn>
                              </p:par>
                              <p:par>
                                <p:cTn id="133" presetID="1" presetClass="entr" presetSubtype="0" fill="hold" grpId="0" nodeType="withEffect">
                                  <p:stCondLst>
                                    <p:cond delay="0"/>
                                  </p:stCondLst>
                                  <p:childTnLst>
                                    <p:set>
                                      <p:cBhvr>
                                        <p:cTn id="134" dur="1" fill="hold">
                                          <p:stCondLst>
                                            <p:cond delay="0"/>
                                          </p:stCondLst>
                                        </p:cTn>
                                        <p:tgtEl>
                                          <p:spTgt spid="19780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9764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197645"/>
                                        </p:tgtEl>
                                        <p:attrNameLst>
                                          <p:attrName>style.visibility</p:attrName>
                                        </p:attrNameLst>
                                      </p:cBhvr>
                                      <p:to>
                                        <p:strVal val="hidden"/>
                                      </p:to>
                                    </p:set>
                                  </p:childTnLst>
                                </p:cTn>
                              </p:par>
                              <p:par>
                                <p:cTn id="141" presetID="42" presetClass="path" presetSubtype="0" accel="50000" decel="50000" fill="hold" grpId="10" nodeType="withEffect">
                                  <p:stCondLst>
                                    <p:cond delay="0"/>
                                  </p:stCondLst>
                                  <p:childTnLst>
                                    <p:animMotion origin="layout" path="M 0.42084 -2.22222E-6 L 0.47084 -2.22222E-6 " pathEditMode="relative" rAng="0" ptsTypes="AA">
                                      <p:cBhvr>
                                        <p:cTn id="142" dur="500" fill="hold"/>
                                        <p:tgtEl>
                                          <p:spTgt spid="197650"/>
                                        </p:tgtEl>
                                        <p:attrNameLst>
                                          <p:attrName>ppt_x</p:attrName>
                                          <p:attrName>ppt_y</p:attrName>
                                        </p:attrNameLst>
                                      </p:cBhvr>
                                      <p:rCtr x="25" y="0"/>
                                    </p:animMotion>
                                  </p:childTnLst>
                                </p:cTn>
                              </p:par>
                              <p:par>
                                <p:cTn id="143" presetID="1" presetClass="entr" presetSubtype="0" fill="hold" grpId="0" nodeType="withEffect">
                                  <p:stCondLst>
                                    <p:cond delay="0"/>
                                  </p:stCondLst>
                                  <p:childTnLst>
                                    <p:set>
                                      <p:cBhvr>
                                        <p:cTn id="144" dur="1" fill="hold">
                                          <p:stCondLst>
                                            <p:cond delay="0"/>
                                          </p:stCondLst>
                                        </p:cTn>
                                        <p:tgtEl>
                                          <p:spTgt spid="19780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9764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197647"/>
                                        </p:tgtEl>
                                        <p:attrNameLst>
                                          <p:attrName>style.visibility</p:attrName>
                                        </p:attrNameLst>
                                      </p:cBhvr>
                                      <p:to>
                                        <p:strVal val="hidden"/>
                                      </p:to>
                                    </p:set>
                                  </p:childTnLst>
                                </p:cTn>
                              </p:par>
                              <p:par>
                                <p:cTn id="151" presetID="64" presetClass="path" presetSubtype="0" accel="50000" decel="50000" fill="hold" grpId="11" nodeType="withEffect">
                                  <p:stCondLst>
                                    <p:cond delay="0"/>
                                  </p:stCondLst>
                                  <p:childTnLst>
                                    <p:animMotion origin="layout" path="M 0.47084 -2.22222E-6 L 0.5125 -2.22222E-6 " pathEditMode="relative" rAng="0" ptsTypes="AA">
                                      <p:cBhvr>
                                        <p:cTn id="152" dur="500" fill="hold"/>
                                        <p:tgtEl>
                                          <p:spTgt spid="197650"/>
                                        </p:tgtEl>
                                        <p:attrNameLst>
                                          <p:attrName>ppt_x</p:attrName>
                                          <p:attrName>ppt_y</p:attrName>
                                        </p:attrNameLst>
                                      </p:cBhvr>
                                      <p:rCtr x="21" y="0"/>
                                    </p:animMotion>
                                  </p:childTnLst>
                                </p:cTn>
                              </p:par>
                              <p:par>
                                <p:cTn id="153" presetID="1" presetClass="entr" presetSubtype="0" fill="hold" grpId="0" nodeType="withEffect">
                                  <p:stCondLst>
                                    <p:cond delay="0"/>
                                  </p:stCondLst>
                                  <p:childTnLst>
                                    <p:set>
                                      <p:cBhvr>
                                        <p:cTn id="154" dur="1" fill="hold">
                                          <p:stCondLst>
                                            <p:cond delay="0"/>
                                          </p:stCondLst>
                                        </p:cTn>
                                        <p:tgtEl>
                                          <p:spTgt spid="19780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97635"/>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197635"/>
                                        </p:tgtEl>
                                        <p:attrNameLst>
                                          <p:attrName>style.visibility</p:attrName>
                                        </p:attrNameLst>
                                      </p:cBhvr>
                                      <p:to>
                                        <p:strVal val="hidden"/>
                                      </p:to>
                                    </p:set>
                                  </p:childTnLst>
                                </p:cTn>
                              </p:par>
                              <p:par>
                                <p:cTn id="161" presetID="42" presetClass="path" presetSubtype="0" accel="50000" decel="50000" fill="hold" grpId="12" nodeType="withEffect">
                                  <p:stCondLst>
                                    <p:cond delay="0"/>
                                  </p:stCondLst>
                                  <p:childTnLst>
                                    <p:animMotion origin="layout" path="M 0.5125 -2.22222E-6 L 0.5625 -2.22222E-6 " pathEditMode="relative" rAng="0" ptsTypes="AA">
                                      <p:cBhvr>
                                        <p:cTn id="162" dur="500" fill="hold"/>
                                        <p:tgtEl>
                                          <p:spTgt spid="197650"/>
                                        </p:tgtEl>
                                        <p:attrNameLst>
                                          <p:attrName>ppt_x</p:attrName>
                                          <p:attrName>ppt_y</p:attrName>
                                        </p:attrNameLst>
                                      </p:cBhvr>
                                      <p:rCtr x="25" y="0"/>
                                    </p:animMotion>
                                  </p:childTnLst>
                                </p:cTn>
                              </p:par>
                              <p:par>
                                <p:cTn id="163" presetID="1" presetClass="entr" presetSubtype="0" fill="hold" grpId="0" nodeType="withEffect">
                                  <p:stCondLst>
                                    <p:cond delay="0"/>
                                  </p:stCondLst>
                                  <p:childTnLst>
                                    <p:set>
                                      <p:cBhvr>
                                        <p:cTn id="164" dur="1" fill="hold">
                                          <p:stCondLst>
                                            <p:cond delay="0"/>
                                          </p:stCondLst>
                                        </p:cTn>
                                        <p:tgtEl>
                                          <p:spTgt spid="19781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9763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197638"/>
                                        </p:tgtEl>
                                        <p:attrNameLst>
                                          <p:attrName>style.visibility</p:attrName>
                                        </p:attrNameLst>
                                      </p:cBhvr>
                                      <p:to>
                                        <p:strVal val="hidden"/>
                                      </p:to>
                                    </p:set>
                                  </p:childTnLst>
                                </p:cTn>
                              </p:par>
                              <p:par>
                                <p:cTn id="171" presetID="64" presetClass="path" presetSubtype="0" accel="50000" decel="50000" fill="hold" grpId="13" nodeType="withEffect">
                                  <p:stCondLst>
                                    <p:cond delay="0"/>
                                  </p:stCondLst>
                                  <p:childTnLst>
                                    <p:animMotion origin="layout" path="M 0.5625 -2.22222E-6 L 0.6125 -2.22222E-6 " pathEditMode="relative" rAng="0" ptsTypes="AA">
                                      <p:cBhvr>
                                        <p:cTn id="172" dur="500" fill="hold"/>
                                        <p:tgtEl>
                                          <p:spTgt spid="197650"/>
                                        </p:tgtEl>
                                        <p:attrNameLst>
                                          <p:attrName>ppt_x</p:attrName>
                                          <p:attrName>ppt_y</p:attrName>
                                        </p:attrNameLst>
                                      </p:cBhvr>
                                      <p:rCtr x="25" y="0"/>
                                    </p:animMotion>
                                  </p:childTnLst>
                                </p:cTn>
                              </p:par>
                              <p:par>
                                <p:cTn id="173" presetID="1" presetClass="entr" presetSubtype="0" fill="hold" grpId="0" nodeType="withEffect">
                                  <p:stCondLst>
                                    <p:cond delay="0"/>
                                  </p:stCondLst>
                                  <p:childTnLst>
                                    <p:set>
                                      <p:cBhvr>
                                        <p:cTn id="174" dur="1" fill="hold">
                                          <p:stCondLst>
                                            <p:cond delay="0"/>
                                          </p:stCondLst>
                                        </p:cTn>
                                        <p:tgtEl>
                                          <p:spTgt spid="197811"/>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97637"/>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1" nodeType="clickEffect">
                                  <p:stCondLst>
                                    <p:cond delay="0"/>
                                  </p:stCondLst>
                                  <p:childTnLst>
                                    <p:set>
                                      <p:cBhvr>
                                        <p:cTn id="180" dur="1" fill="hold">
                                          <p:stCondLst>
                                            <p:cond delay="0"/>
                                          </p:stCondLst>
                                        </p:cTn>
                                        <p:tgtEl>
                                          <p:spTgt spid="197637"/>
                                        </p:tgtEl>
                                        <p:attrNameLst>
                                          <p:attrName>style.visibility</p:attrName>
                                        </p:attrNameLst>
                                      </p:cBhvr>
                                      <p:to>
                                        <p:strVal val="hidden"/>
                                      </p:to>
                                    </p:set>
                                  </p:childTnLst>
                                </p:cTn>
                              </p:par>
                              <p:par>
                                <p:cTn id="181" presetID="64" presetClass="path" presetSubtype="0" accel="50000" decel="50000" fill="hold" grpId="14" nodeType="withEffect">
                                  <p:stCondLst>
                                    <p:cond delay="0"/>
                                  </p:stCondLst>
                                  <p:childTnLst>
                                    <p:animMotion origin="layout" path="M 0.6125 -2.22222E-6 L 0.65417 -2.22222E-6 " pathEditMode="relative" rAng="0" ptsTypes="AA">
                                      <p:cBhvr>
                                        <p:cTn id="182" dur="500" fill="hold"/>
                                        <p:tgtEl>
                                          <p:spTgt spid="197650"/>
                                        </p:tgtEl>
                                        <p:attrNameLst>
                                          <p:attrName>ppt_x</p:attrName>
                                          <p:attrName>ppt_y</p:attrName>
                                        </p:attrNameLst>
                                      </p:cBhvr>
                                      <p:rCtr x="21" y="0"/>
                                    </p:animMotion>
                                  </p:childTnLst>
                                </p:cTn>
                              </p:par>
                              <p:par>
                                <p:cTn id="183" presetID="1" presetClass="entr" presetSubtype="0" fill="hold" grpId="0" nodeType="withEffect">
                                  <p:stCondLst>
                                    <p:cond delay="0"/>
                                  </p:stCondLst>
                                  <p:childTnLst>
                                    <p:set>
                                      <p:cBhvr>
                                        <p:cTn id="184" dur="1" fill="hold">
                                          <p:stCondLst>
                                            <p:cond delay="0"/>
                                          </p:stCondLst>
                                        </p:cTn>
                                        <p:tgtEl>
                                          <p:spTgt spid="197812"/>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97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nimBg="1"/>
      <p:bldP spid="197635" grpId="1" animBg="1"/>
      <p:bldP spid="197636" grpId="0" animBg="1"/>
      <p:bldP spid="197637" grpId="0" animBg="1"/>
      <p:bldP spid="197637" grpId="1" animBg="1"/>
      <p:bldP spid="197638" grpId="0" animBg="1"/>
      <p:bldP spid="197638" grpId="1" animBg="1"/>
      <p:bldP spid="197639" grpId="0" animBg="1"/>
      <p:bldP spid="197639" grpId="1" animBg="1"/>
      <p:bldP spid="197640" grpId="0" animBg="1"/>
      <p:bldP spid="197640" grpId="1" animBg="1"/>
      <p:bldP spid="197641" grpId="0" animBg="1"/>
      <p:bldP spid="197641" grpId="1" animBg="1"/>
      <p:bldP spid="197642" grpId="0" animBg="1"/>
      <p:bldP spid="197642" grpId="1" animBg="1"/>
      <p:bldP spid="197643" grpId="0" animBg="1"/>
      <p:bldP spid="197643" grpId="1" animBg="1"/>
      <p:bldP spid="197644" grpId="0" animBg="1"/>
      <p:bldP spid="197644" grpId="1" animBg="1"/>
      <p:bldP spid="197645" grpId="0" animBg="1"/>
      <p:bldP spid="197645" grpId="1" animBg="1"/>
      <p:bldP spid="197646" grpId="0" animBg="1"/>
      <p:bldP spid="197646" grpId="1" animBg="1"/>
      <p:bldP spid="197647" grpId="0" animBg="1"/>
      <p:bldP spid="197647" grpId="1" animBg="1"/>
      <p:bldP spid="197648" grpId="0" animBg="1"/>
      <p:bldP spid="197648" grpId="1" animBg="1"/>
      <p:bldP spid="197649" grpId="0" animBg="1"/>
      <p:bldP spid="197649" grpId="1" animBg="1"/>
      <p:bldP spid="197650" grpId="0" animBg="1"/>
      <p:bldP spid="197650" grpId="1" animBg="1"/>
      <p:bldP spid="197650" grpId="2" animBg="1"/>
      <p:bldP spid="197650" grpId="3" animBg="1"/>
      <p:bldP spid="197650" grpId="4" animBg="1"/>
      <p:bldP spid="197650" grpId="5" animBg="1"/>
      <p:bldP spid="197650" grpId="6" animBg="1"/>
      <p:bldP spid="197650" grpId="7" animBg="1"/>
      <p:bldP spid="197650" grpId="8" animBg="1"/>
      <p:bldP spid="197650" grpId="9" animBg="1"/>
      <p:bldP spid="197650" grpId="10" animBg="1"/>
      <p:bldP spid="197650" grpId="11" animBg="1"/>
      <p:bldP spid="197650" grpId="12" animBg="1"/>
      <p:bldP spid="197650" grpId="13" animBg="1"/>
      <p:bldP spid="197650" grpId="14" animBg="1"/>
      <p:bldP spid="197753" grpId="0" animBg="1"/>
      <p:bldP spid="197754" grpId="0" animBg="1"/>
      <p:bldP spid="197755" grpId="0" animBg="1"/>
      <p:bldP spid="197756" grpId="0" animBg="1"/>
      <p:bldP spid="197797" grpId="0"/>
      <p:bldP spid="197798" grpId="0"/>
      <p:bldP spid="197799" grpId="0"/>
      <p:bldP spid="197800" grpId="0"/>
      <p:bldP spid="197801" grpId="0"/>
      <p:bldP spid="197802" grpId="0"/>
      <p:bldP spid="197803" grpId="0"/>
      <p:bldP spid="197804" grpId="0"/>
      <p:bldP spid="197805" grpId="0"/>
      <p:bldP spid="197806" grpId="0"/>
      <p:bldP spid="197807" grpId="0"/>
      <p:bldP spid="197808" grpId="0"/>
      <p:bldP spid="197809" grpId="0"/>
      <p:bldP spid="197810" grpId="0"/>
      <p:bldP spid="197811" grpId="0"/>
      <p:bldP spid="197812" grpId="0"/>
      <p:bldP spid="197813" grpId="0"/>
      <p:bldP spid="197814" grpId="0" animBg="1"/>
      <p:bldP spid="19781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5"/>
          <p:cNvSpPr>
            <a:spLocks noGrp="1"/>
          </p:cNvSpPr>
          <p:nvPr>
            <p:ph type="sldNum" sz="quarter" idx="12"/>
          </p:nvPr>
        </p:nvSpPr>
        <p:spPr/>
        <p:txBody>
          <a:bodyPr/>
          <a:lstStyle/>
          <a:p>
            <a:fld id="{CDEEFA25-D3B7-4B75-8348-18E07E01DDA1}" type="slidenum">
              <a:rPr lang="it-IT"/>
              <a:pPr/>
              <a:t>84</a:t>
            </a:fld>
            <a:endParaRPr lang="it-IT" dirty="0"/>
          </a:p>
        </p:txBody>
      </p:sp>
      <p:sp>
        <p:nvSpPr>
          <p:cNvPr id="199682" name="Rectangle 2"/>
          <p:cNvSpPr>
            <a:spLocks noGrp="1" noChangeArrowheads="1"/>
          </p:cNvSpPr>
          <p:nvPr>
            <p:ph type="title"/>
          </p:nvPr>
        </p:nvSpPr>
        <p:spPr>
          <a:xfrm>
            <a:off x="149390" y="112666"/>
            <a:ext cx="8784976" cy="1143000"/>
          </a:xfrm>
        </p:spPr>
        <p:txBody>
          <a:bodyPr>
            <a:noAutofit/>
          </a:bodyPr>
          <a:lstStyle/>
          <a:p>
            <a:pPr algn="l"/>
            <a:r>
              <a:rPr lang="en-GB" sz="4000" dirty="0"/>
              <a:t>By the way: it’s not always like this!</a:t>
            </a:r>
            <a:endParaRPr lang="en-US" sz="4000" dirty="0"/>
          </a:p>
        </p:txBody>
      </p:sp>
      <p:sp>
        <p:nvSpPr>
          <p:cNvPr id="199683" name="Text Box 3"/>
          <p:cNvSpPr txBox="1">
            <a:spLocks noChangeArrowheads="1"/>
          </p:cNvSpPr>
          <p:nvPr/>
        </p:nvSpPr>
        <p:spPr bwMode="auto">
          <a:xfrm>
            <a:off x="899592" y="2751311"/>
            <a:ext cx="1349152" cy="461665"/>
          </a:xfrm>
          <a:prstGeom prst="rect">
            <a:avLst/>
          </a:prstGeom>
          <a:noFill/>
          <a:ln w="9525">
            <a:noFill/>
            <a:miter lim="800000"/>
            <a:headEnd/>
            <a:tailEnd/>
          </a:ln>
          <a:effectLst/>
        </p:spPr>
        <p:txBody>
          <a:bodyPr wrap="square">
            <a:spAutoFit/>
          </a:bodyPr>
          <a:lstStyle/>
          <a:p>
            <a:pPr algn="l"/>
            <a:r>
              <a:rPr lang="en-GB" sz="2400" b="1" i="0" dirty="0">
                <a:solidFill>
                  <a:srgbClr val="FF0000"/>
                </a:solidFill>
                <a:latin typeface="Cambria" panose="02040503050406030204" pitchFamily="18" charset="0"/>
              </a:rPr>
              <a:t>Z</a:t>
            </a:r>
            <a:r>
              <a:rPr lang="en-GB" sz="2400" b="1" i="0" baseline="-25000" dirty="0">
                <a:solidFill>
                  <a:srgbClr val="FF0000"/>
                </a:solidFill>
                <a:latin typeface="Cambria" panose="02040503050406030204" pitchFamily="18" charset="0"/>
              </a:rPr>
              <a:t>24</a:t>
            </a:r>
            <a:r>
              <a:rPr lang="en-GB" sz="2400" b="1" i="0" dirty="0">
                <a:solidFill>
                  <a:srgbClr val="FF0000"/>
                </a:solidFill>
                <a:latin typeface="Cambria" panose="02040503050406030204" pitchFamily="18" charset="0"/>
              </a:rPr>
              <a:t>:</a:t>
            </a:r>
            <a:endParaRPr lang="en-US" sz="2400" b="1" i="0" dirty="0">
              <a:solidFill>
                <a:srgbClr val="FF0000"/>
              </a:solidFill>
              <a:latin typeface="Cambria" panose="02040503050406030204" pitchFamily="18" charset="0"/>
            </a:endParaRPr>
          </a:p>
        </p:txBody>
      </p:sp>
      <p:sp>
        <p:nvSpPr>
          <p:cNvPr id="199684" name="Text Box 4"/>
          <p:cNvSpPr txBox="1">
            <a:spLocks noChangeArrowheads="1"/>
          </p:cNvSpPr>
          <p:nvPr/>
        </p:nvSpPr>
        <p:spPr bwMode="auto">
          <a:xfrm>
            <a:off x="4688333" y="2667000"/>
            <a:ext cx="970138"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n-GB" sz="1800" b="1" i="0" dirty="0" err="1">
                <a:solidFill>
                  <a:srgbClr val="FF0000"/>
                </a:solidFill>
                <a:latin typeface="Cambria" panose="02040503050406030204" pitchFamily="18" charset="0"/>
              </a:rPr>
              <a:t>i</a:t>
            </a:r>
            <a:r>
              <a:rPr lang="en-GB" sz="1800" b="1" i="0" dirty="0">
                <a:solidFill>
                  <a:srgbClr val="FF0000"/>
                </a:solidFill>
                <a:latin typeface="Cambria" panose="02040503050406030204" pitchFamily="18" charset="0"/>
              </a:rPr>
              <a:t> mod 6</a:t>
            </a:r>
            <a:endParaRPr lang="en-US" sz="1800" b="1" i="0" dirty="0">
              <a:solidFill>
                <a:srgbClr val="FF0000"/>
              </a:solidFill>
              <a:latin typeface="Cambria" panose="02040503050406030204" pitchFamily="18" charset="0"/>
            </a:endParaRPr>
          </a:p>
        </p:txBody>
      </p:sp>
      <p:sp>
        <p:nvSpPr>
          <p:cNvPr id="199685" name="Text Box 5"/>
          <p:cNvSpPr txBox="1">
            <a:spLocks noChangeArrowheads="1"/>
          </p:cNvSpPr>
          <p:nvPr/>
        </p:nvSpPr>
        <p:spPr bwMode="auto">
          <a:xfrm>
            <a:off x="268733" y="4572000"/>
            <a:ext cx="970138" cy="36933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GB" sz="1800" b="1" i="0" dirty="0" err="1">
                <a:solidFill>
                  <a:srgbClr val="FF0000"/>
                </a:solidFill>
                <a:latin typeface="Cambria" panose="02040503050406030204" pitchFamily="18" charset="0"/>
              </a:rPr>
              <a:t>i</a:t>
            </a:r>
            <a:r>
              <a:rPr lang="en-GB" sz="1800" b="1" i="0" dirty="0">
                <a:solidFill>
                  <a:srgbClr val="FF0000"/>
                </a:solidFill>
                <a:latin typeface="Cambria" panose="02040503050406030204" pitchFamily="18" charset="0"/>
              </a:rPr>
              <a:t> mod 4</a:t>
            </a:r>
            <a:endParaRPr lang="en-US" sz="1800" b="1" i="0" dirty="0">
              <a:solidFill>
                <a:srgbClr val="FF0000"/>
              </a:solidFill>
              <a:latin typeface="Cambria" panose="02040503050406030204" pitchFamily="18" charset="0"/>
            </a:endParaRPr>
          </a:p>
        </p:txBody>
      </p:sp>
      <p:graphicFrame>
        <p:nvGraphicFramePr>
          <p:cNvPr id="199686" name="Group 6"/>
          <p:cNvGraphicFramePr>
            <a:graphicFrameLocks noGrp="1"/>
          </p:cNvGraphicFramePr>
          <p:nvPr>
            <p:ph idx="1"/>
            <p:extLst>
              <p:ext uri="{D42A27DB-BD31-4B8C-83A1-F6EECF244321}">
                <p14:modId xmlns:p14="http://schemas.microsoft.com/office/powerpoint/2010/main" val="3334399578"/>
              </p:ext>
            </p:extLst>
          </p:nvPr>
        </p:nvGraphicFramePr>
        <p:xfrm>
          <a:off x="977489" y="3212976"/>
          <a:ext cx="7575550" cy="2830513"/>
        </p:xfrm>
        <a:graphic>
          <a:graphicData uri="http://schemas.openxmlformats.org/drawingml/2006/table">
            <a:tbl>
              <a:tblPr/>
              <a:tblGrid>
                <a:gridCol w="1082675">
                  <a:extLst>
                    <a:ext uri="{9D8B030D-6E8A-4147-A177-3AD203B41FA5}">
                      <a16:colId xmlns:a16="http://schemas.microsoft.com/office/drawing/2014/main" val="20000"/>
                    </a:ext>
                  </a:extLst>
                </a:gridCol>
                <a:gridCol w="1081087">
                  <a:extLst>
                    <a:ext uri="{9D8B030D-6E8A-4147-A177-3AD203B41FA5}">
                      <a16:colId xmlns:a16="http://schemas.microsoft.com/office/drawing/2014/main" val="20001"/>
                    </a:ext>
                  </a:extLst>
                </a:gridCol>
                <a:gridCol w="1084263">
                  <a:extLst>
                    <a:ext uri="{9D8B030D-6E8A-4147-A177-3AD203B41FA5}">
                      <a16:colId xmlns:a16="http://schemas.microsoft.com/office/drawing/2014/main" val="20002"/>
                    </a:ext>
                  </a:extLst>
                </a:gridCol>
                <a:gridCol w="1079500">
                  <a:extLst>
                    <a:ext uri="{9D8B030D-6E8A-4147-A177-3AD203B41FA5}">
                      <a16:colId xmlns:a16="http://schemas.microsoft.com/office/drawing/2014/main" val="20003"/>
                    </a:ext>
                  </a:extLst>
                </a:gridCol>
                <a:gridCol w="1084262">
                  <a:extLst>
                    <a:ext uri="{9D8B030D-6E8A-4147-A177-3AD203B41FA5}">
                      <a16:colId xmlns:a16="http://schemas.microsoft.com/office/drawing/2014/main" val="20004"/>
                    </a:ext>
                  </a:extLst>
                </a:gridCol>
                <a:gridCol w="1081088">
                  <a:extLst>
                    <a:ext uri="{9D8B030D-6E8A-4147-A177-3AD203B41FA5}">
                      <a16:colId xmlns:a16="http://schemas.microsoft.com/office/drawing/2014/main" val="20005"/>
                    </a:ext>
                  </a:extLst>
                </a:gridCol>
                <a:gridCol w="1082675">
                  <a:extLst>
                    <a:ext uri="{9D8B030D-6E8A-4147-A177-3AD203B41FA5}">
                      <a16:colId xmlns:a16="http://schemas.microsoft.com/office/drawing/2014/main" val="20006"/>
                    </a:ext>
                  </a:extLst>
                </a:gridCol>
              </a:tblGrid>
              <a:tr h="536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0</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2</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3</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4</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5</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0</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0,12</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FE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8,20</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FE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4,16</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FE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65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1,13</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FE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9,21</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FE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5,17</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FE1"/>
                    </a:solidFill>
                  </a:tcPr>
                </a:tc>
                <a:extLst>
                  <a:ext uri="{0D108BD9-81ED-4DB2-BD59-A6C34878D82A}">
                    <a16:rowId xmlns:a16="http://schemas.microsoft.com/office/drawing/2014/main" val="10002"/>
                  </a:ext>
                </a:extLst>
              </a:tr>
              <a:tr h="6096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2</a:t>
                      </a:r>
                      <a:endParaRPr kumimoji="0" lang="en-US"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6,18</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FE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2,14</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FE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10,22</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FFE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3</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7,19</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FFE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rPr>
                        <a:t>3,15</a:t>
                      </a: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FFE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rPr>
                        <a:t>11,23</a:t>
                      </a:r>
                      <a:endParaRPr kumimoji="0" lang="en-US" sz="18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1FFE1"/>
                    </a:solidFill>
                  </a:tcPr>
                </a:tc>
                <a:extLst>
                  <a:ext uri="{0D108BD9-81ED-4DB2-BD59-A6C34878D82A}">
                    <a16:rowId xmlns:a16="http://schemas.microsoft.com/office/drawing/2014/main" val="10004"/>
                  </a:ext>
                </a:extLst>
              </a:tr>
            </a:tbl>
          </a:graphicData>
        </a:graphic>
      </p:graphicFrame>
      <p:sp>
        <p:nvSpPr>
          <p:cNvPr id="199748" name="Text Box 68"/>
          <p:cNvSpPr txBox="1">
            <a:spLocks noChangeArrowheads="1"/>
          </p:cNvSpPr>
          <p:nvPr/>
        </p:nvSpPr>
        <p:spPr bwMode="auto">
          <a:xfrm>
            <a:off x="128326" y="1507579"/>
            <a:ext cx="4031873" cy="523220"/>
          </a:xfrm>
          <a:prstGeom prst="rect">
            <a:avLst/>
          </a:prstGeom>
          <a:noFill/>
          <a:ln w="9525">
            <a:noFill/>
            <a:miter lim="800000"/>
            <a:headEnd/>
            <a:tailEnd/>
          </a:ln>
          <a:effectLst/>
        </p:spPr>
        <p:txBody>
          <a:bodyPr wrap="none">
            <a:spAutoFit/>
          </a:bodyPr>
          <a:lstStyle/>
          <a:p>
            <a:pPr algn="l"/>
            <a:r>
              <a:rPr lang="en-GB" sz="2800" i="0" dirty="0">
                <a:latin typeface="Cambria" panose="02040503050406030204" pitchFamily="18" charset="0"/>
              </a:rPr>
              <a:t>Consider </a:t>
            </a:r>
            <a:r>
              <a:rPr lang="en-GB" sz="2800" b="1" i="1" dirty="0">
                <a:solidFill>
                  <a:srgbClr val="FF0000"/>
                </a:solidFill>
                <a:latin typeface="Cambria" panose="02040503050406030204" pitchFamily="18" charset="0"/>
              </a:rPr>
              <a:t>p </a:t>
            </a:r>
            <a:r>
              <a:rPr lang="en-GB" sz="2800" b="1" i="0" dirty="0">
                <a:solidFill>
                  <a:srgbClr val="FF0000"/>
                </a:solidFill>
                <a:latin typeface="Cambria" panose="02040503050406030204" pitchFamily="18" charset="0"/>
              </a:rPr>
              <a:t>= 4</a:t>
            </a:r>
            <a:r>
              <a:rPr lang="en-GB" sz="2800" i="0" dirty="0">
                <a:latin typeface="Cambria" panose="02040503050406030204" pitchFamily="18" charset="0"/>
              </a:rPr>
              <a:t> and </a:t>
            </a:r>
            <a:r>
              <a:rPr lang="en-GB" sz="2800" b="1" i="1" dirty="0">
                <a:solidFill>
                  <a:srgbClr val="FF0000"/>
                </a:solidFill>
                <a:latin typeface="Cambria" panose="02040503050406030204" pitchFamily="18" charset="0"/>
              </a:rPr>
              <a:t>q</a:t>
            </a:r>
            <a:r>
              <a:rPr lang="en-GB" sz="2800" b="1" i="0" dirty="0">
                <a:solidFill>
                  <a:srgbClr val="FF0000"/>
                </a:solidFill>
                <a:latin typeface="Cambria" panose="02040503050406030204" pitchFamily="18" charset="0"/>
              </a:rPr>
              <a:t> = 6</a:t>
            </a:r>
            <a:r>
              <a:rPr lang="en-GB" sz="2800" i="0" dirty="0">
                <a:latin typeface="Cambria" panose="02040503050406030204" pitchFamily="18" charset="0"/>
              </a:rPr>
              <a:t>:</a:t>
            </a:r>
            <a:endParaRPr lang="en-US" sz="2800" i="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9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96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96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9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p:bldP spid="199684" grpId="0" animBg="1"/>
      <p:bldP spid="199685" grpId="0" animBg="1"/>
      <p:bldP spid="19974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AB581493-4B33-428B-9A71-3C2F53E12EF5}" type="slidenum">
              <a:rPr lang="it-IT"/>
              <a:pPr/>
              <a:t>85</a:t>
            </a:fld>
            <a:endParaRPr lang="it-IT" dirty="0"/>
          </a:p>
        </p:txBody>
      </p:sp>
      <mc:AlternateContent xmlns:mc="http://schemas.openxmlformats.org/markup-compatibility/2006" xmlns:a14="http://schemas.microsoft.com/office/drawing/2010/main">
        <mc:Choice Requires="a14">
          <p:sp>
            <p:nvSpPr>
              <p:cNvPr id="201730" name="Rectangle 2"/>
              <p:cNvSpPr>
                <a:spLocks noGrp="1" noChangeArrowheads="1"/>
              </p:cNvSpPr>
              <p:nvPr>
                <p:ph type="title"/>
              </p:nvPr>
            </p:nvSpPr>
            <p:spPr>
              <a:xfrm>
                <a:off x="323527" y="333375"/>
                <a:ext cx="8641085" cy="1143000"/>
              </a:xfrm>
            </p:spPr>
            <p:txBody>
              <a:bodyPr>
                <a:normAutofit fontScale="90000"/>
              </a:bodyPr>
              <a:lstStyle/>
              <a:p>
                <a:pPr algn="l"/>
                <a:r>
                  <a:rPr lang="it-IT" dirty="0" err="1" smtClean="0"/>
                  <a:t>If</a:t>
                </a:r>
                <a:r>
                  <a:rPr lang="it-IT" dirty="0" smtClean="0"/>
                  <a:t> </a:t>
                </a:r>
                <a:r>
                  <a:rPr lang="it-IT" b="1" i="1" dirty="0" smtClean="0">
                    <a:solidFill>
                      <a:srgbClr val="FF0000"/>
                    </a:solidFill>
                  </a:rPr>
                  <a:t>p</a:t>
                </a:r>
                <a:r>
                  <a:rPr lang="it-IT" b="1" dirty="0" smtClean="0"/>
                  <a:t> </a:t>
                </a:r>
                <a:r>
                  <a:rPr lang="it-IT" dirty="0" smtClean="0"/>
                  <a:t>and </a:t>
                </a:r>
                <a:r>
                  <a:rPr lang="it-IT" b="1" i="1" dirty="0" smtClean="0">
                    <a:solidFill>
                      <a:srgbClr val="FF0000"/>
                    </a:solidFill>
                  </a:rPr>
                  <a:t>q</a:t>
                </a:r>
                <a:r>
                  <a:rPr lang="it-IT" b="1" dirty="0" smtClean="0"/>
                  <a:t> </a:t>
                </a:r>
                <a:r>
                  <a:rPr lang="it-IT" dirty="0" smtClean="0"/>
                  <a:t>are </a:t>
                </a:r>
                <a:r>
                  <a:rPr lang="it-IT" dirty="0" err="1" smtClean="0"/>
                  <a:t>distinct</a:t>
                </a:r>
                <a:r>
                  <a:rPr lang="it-IT" dirty="0" smtClean="0"/>
                  <a:t> </a:t>
                </a:r>
                <a:r>
                  <a:rPr lang="it-IT" dirty="0" err="1" smtClean="0"/>
                  <a:t>primes</a:t>
                </a:r>
                <a:r>
                  <a:rPr lang="it-IT" dirty="0" smtClean="0"/>
                  <a:t> </a:t>
                </a:r>
                <a:r>
                  <a:rPr lang="it-IT" dirty="0" err="1" smtClean="0"/>
                  <a:t>then</a:t>
                </a:r>
                <a:r>
                  <a:rPr lang="it-IT" dirty="0" smtClean="0"/>
                  <a:t> </a:t>
                </a:r>
                <a:br>
                  <a:rPr lang="it-IT" dirty="0" smtClean="0"/>
                </a:br>
                <a14:m>
                  <m:oMath xmlns:m="http://schemas.openxmlformats.org/officeDocument/2006/math">
                    <m:r>
                      <a:rPr lang="pl-PL" b="1" i="1">
                        <a:solidFill>
                          <a:srgbClr val="FF0000"/>
                        </a:solidFill>
                        <a:latin typeface="Cambria Math" panose="02040503050406030204" pitchFamily="18" charset="0"/>
                        <a:cs typeface="Arial" pitchFamily="34" charset="0"/>
                      </a:rPr>
                      <m:t>𝒇</m:t>
                    </m:r>
                    <m:r>
                      <a:rPr lang="pl-PL" b="1" i="1">
                        <a:solidFill>
                          <a:srgbClr val="FF0000"/>
                        </a:solidFill>
                        <a:latin typeface="Cambria Math" panose="02040503050406030204" pitchFamily="18" charset="0"/>
                        <a:cs typeface="Arial" pitchFamily="34" charset="0"/>
                      </a:rPr>
                      <m:t>:</m:t>
                    </m:r>
                    <m:sSub>
                      <m:sSubPr>
                        <m:ctrlPr>
                          <a:rPr lang="pl-PL" b="1" i="1">
                            <a:solidFill>
                              <a:srgbClr val="FF0000"/>
                            </a:solidFill>
                            <a:latin typeface="Cambria Math" panose="02040503050406030204" pitchFamily="18" charset="0"/>
                            <a:cs typeface="Arial" pitchFamily="34" charset="0"/>
                          </a:rPr>
                        </m:ctrlPr>
                      </m:sSub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𝑵</m:t>
                        </m:r>
                      </m:sub>
                    </m:sSub>
                    <m:r>
                      <a:rPr lang="pl-PL" b="1" i="1">
                        <a:solidFill>
                          <a:srgbClr val="FF0000"/>
                        </a:solidFill>
                        <a:latin typeface="Cambria Math" panose="02040503050406030204" pitchFamily="18" charset="0"/>
                        <a:cs typeface="Arial" pitchFamily="34" charset="0"/>
                      </a:rPr>
                      <m:t>→</m:t>
                    </m:r>
                    <m:sSub>
                      <m:sSubPr>
                        <m:ctrlPr>
                          <a:rPr lang="pl-PL" b="1" i="1">
                            <a:solidFill>
                              <a:srgbClr val="FF0000"/>
                            </a:solidFill>
                            <a:latin typeface="Cambria Math" panose="02040503050406030204" pitchFamily="18" charset="0"/>
                            <a:cs typeface="Arial" pitchFamily="34" charset="0"/>
                          </a:rPr>
                        </m:ctrlPr>
                      </m:sSub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𝒑</m:t>
                        </m:r>
                      </m:sub>
                    </m:sSub>
                    <m:r>
                      <a:rPr lang="pl-PL" b="1" i="1">
                        <a:solidFill>
                          <a:srgbClr val="FF0000"/>
                        </a:solidFill>
                        <a:latin typeface="Cambria Math" panose="02040503050406030204" pitchFamily="18" charset="0"/>
                        <a:cs typeface="Arial" pitchFamily="34" charset="0"/>
                      </a:rPr>
                      <m:t>×</m:t>
                    </m:r>
                    <m:sSub>
                      <m:sSubPr>
                        <m:ctrlPr>
                          <a:rPr lang="pl-PL" b="1" i="1">
                            <a:solidFill>
                              <a:srgbClr val="FF0000"/>
                            </a:solidFill>
                            <a:latin typeface="Cambria Math" panose="02040503050406030204" pitchFamily="18" charset="0"/>
                            <a:cs typeface="Arial" pitchFamily="34" charset="0"/>
                          </a:rPr>
                        </m:ctrlPr>
                      </m:sSub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𝒒</m:t>
                        </m:r>
                      </m:sub>
                    </m:sSub>
                  </m:oMath>
                </a14:m>
                <a:r>
                  <a:rPr lang="pl-PL" dirty="0" smtClean="0">
                    <a:solidFill>
                      <a:schemeClr val="tx1"/>
                    </a:solidFill>
                    <a:cs typeface="Arial" pitchFamily="34" charset="0"/>
                  </a:rPr>
                  <a:t> is </a:t>
                </a:r>
                <a:r>
                  <a:rPr lang="pl-PL" dirty="0">
                    <a:solidFill>
                      <a:schemeClr val="tx1"/>
                    </a:solidFill>
                    <a:cs typeface="Arial" pitchFamily="34" charset="0"/>
                  </a:rPr>
                  <a:t>a bijection</a:t>
                </a:r>
                <a:r>
                  <a:rPr lang="pl-PL" b="1" baseline="-25000" dirty="0">
                    <a:solidFill>
                      <a:srgbClr val="990000"/>
                    </a:solidFill>
                    <a:cs typeface="Arial" pitchFamily="34" charset="0"/>
                  </a:rPr>
                  <a:t> </a:t>
                </a:r>
                <a:endParaRPr lang="en-US" b="1" baseline="-25000" dirty="0">
                  <a:solidFill>
                    <a:srgbClr val="990000"/>
                  </a:solidFill>
                  <a:cs typeface="Arial" pitchFamily="34" charset="0"/>
                </a:endParaRPr>
              </a:p>
            </p:txBody>
          </p:sp>
        </mc:Choice>
        <mc:Fallback xmlns="">
          <p:sp>
            <p:nvSpPr>
              <p:cNvPr id="201730" name="Rectangle 2"/>
              <p:cNvSpPr>
                <a:spLocks noGrp="1" noRot="1" noChangeAspect="1" noMove="1" noResize="1" noEditPoints="1" noAdjustHandles="1" noChangeArrowheads="1" noChangeShapeType="1" noTextEdit="1"/>
              </p:cNvSpPr>
              <p:nvPr>
                <p:ph type="title"/>
              </p:nvPr>
            </p:nvSpPr>
            <p:spPr>
              <a:xfrm>
                <a:off x="323527" y="333375"/>
                <a:ext cx="8641085" cy="1143000"/>
              </a:xfrm>
              <a:blipFill>
                <a:blip r:embed="rId6"/>
                <a:stretch>
                  <a:fillRect l="-2468" t="-19786" b="-2727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01731" name="Rectangle 3"/>
              <p:cNvSpPr>
                <a:spLocks noGrp="1" noChangeArrowheads="1"/>
              </p:cNvSpPr>
              <p:nvPr>
                <p:ph type="body" idx="1"/>
              </p:nvPr>
            </p:nvSpPr>
            <p:spPr>
              <a:xfrm>
                <a:off x="327039" y="2407525"/>
                <a:ext cx="8713788" cy="3938606"/>
              </a:xfrm>
            </p:spPr>
            <p:txBody>
              <a:bodyPr>
                <a:normAutofit/>
              </a:bodyPr>
              <a:lstStyle/>
              <a:p>
                <a:pPr>
                  <a:lnSpc>
                    <a:spcPct val="90000"/>
                  </a:lnSpc>
                  <a:buFontTx/>
                  <a:buNone/>
                </a:pPr>
                <a:r>
                  <a:rPr lang="en-GB" sz="2400" b="1" u="sng" dirty="0">
                    <a:cs typeface="Arial" pitchFamily="34" charset="0"/>
                  </a:rPr>
                  <a:t>Proof</a:t>
                </a:r>
                <a:r>
                  <a:rPr lang="en-GB" sz="2400" dirty="0">
                    <a:cs typeface="Arial" pitchFamily="34" charset="0"/>
                  </a:rPr>
                  <a:t>:</a:t>
                </a:r>
                <a:endParaRPr lang="pl-PL" sz="2400" dirty="0">
                  <a:cs typeface="Arial" pitchFamily="34" charset="0"/>
                </a:endParaRPr>
              </a:p>
              <a:p>
                <a:pPr>
                  <a:lnSpc>
                    <a:spcPct val="90000"/>
                  </a:lnSpc>
                  <a:buFontTx/>
                  <a:buNone/>
                </a:pPr>
                <a:r>
                  <a:rPr lang="pl-PL" sz="2400" dirty="0">
                    <a:cs typeface="Arial" pitchFamily="34" charset="0"/>
                  </a:rPr>
                  <a:t>We first show that it is injective.</a:t>
                </a:r>
                <a:endParaRPr lang="en-GB" sz="2400" dirty="0">
                  <a:cs typeface="Arial" pitchFamily="34" charset="0"/>
                </a:endParaRPr>
              </a:p>
              <a:p>
                <a:pPr>
                  <a:lnSpc>
                    <a:spcPct val="90000"/>
                  </a:lnSpc>
                  <a:buFontTx/>
                  <a:buNone/>
                </a:pPr>
                <a:r>
                  <a:rPr lang="en-GB" sz="2400" dirty="0">
                    <a:cs typeface="Arial" pitchFamily="34" charset="0"/>
                  </a:rPr>
                  <a:t>If </a:t>
                </a:r>
                <a:r>
                  <a:rPr lang="pl-PL" sz="2400" b="1" i="1" dirty="0">
                    <a:solidFill>
                      <a:srgbClr val="FF0000"/>
                    </a:solidFill>
                    <a:cs typeface="Arial" pitchFamily="34" charset="0"/>
                  </a:rPr>
                  <a:t>f</a:t>
                </a:r>
                <a:r>
                  <a:rPr lang="en-GB" sz="2400" b="1" dirty="0">
                    <a:solidFill>
                      <a:srgbClr val="FF0000"/>
                    </a:solidFill>
                    <a:cs typeface="Arial" pitchFamily="34" charset="0"/>
                  </a:rPr>
                  <a:t>(</a:t>
                </a:r>
                <a:r>
                  <a:rPr lang="en-GB" sz="2400" b="1" i="1" dirty="0" err="1">
                    <a:solidFill>
                      <a:srgbClr val="FF0000"/>
                    </a:solidFill>
                    <a:cs typeface="Arial" pitchFamily="34" charset="0"/>
                  </a:rPr>
                  <a:t>i</a:t>
                </a:r>
                <a:r>
                  <a:rPr lang="en-GB" sz="2400" b="1" dirty="0">
                    <a:solidFill>
                      <a:srgbClr val="FF0000"/>
                    </a:solidFill>
                    <a:cs typeface="Arial" pitchFamily="34" charset="0"/>
                  </a:rPr>
                  <a:t>) = </a:t>
                </a:r>
                <a:r>
                  <a:rPr lang="pl-PL" sz="2400" b="1" i="1" dirty="0">
                    <a:solidFill>
                      <a:srgbClr val="FF0000"/>
                    </a:solidFill>
                    <a:cs typeface="Arial" pitchFamily="34" charset="0"/>
                  </a:rPr>
                  <a:t>f</a:t>
                </a:r>
                <a:r>
                  <a:rPr lang="en-GB" sz="2400" b="1" dirty="0">
                    <a:solidFill>
                      <a:srgbClr val="FF0000"/>
                    </a:solidFill>
                    <a:cs typeface="Arial" pitchFamily="34" charset="0"/>
                  </a:rPr>
                  <a:t>(</a:t>
                </a:r>
                <a:r>
                  <a:rPr lang="en-GB" sz="2400" b="1" i="1" dirty="0">
                    <a:solidFill>
                      <a:srgbClr val="FF0000"/>
                    </a:solidFill>
                    <a:cs typeface="Arial" pitchFamily="34" charset="0"/>
                  </a:rPr>
                  <a:t>j</a:t>
                </a:r>
                <a:r>
                  <a:rPr lang="en-GB" sz="2400" b="1" dirty="0">
                    <a:solidFill>
                      <a:srgbClr val="FF0000"/>
                    </a:solidFill>
                    <a:cs typeface="Arial" pitchFamily="34" charset="0"/>
                  </a:rPr>
                  <a:t>)</a:t>
                </a:r>
                <a:r>
                  <a:rPr lang="en-GB" sz="2400" dirty="0">
                    <a:solidFill>
                      <a:srgbClr val="FF0000"/>
                    </a:solidFill>
                    <a:cs typeface="Arial" pitchFamily="34" charset="0"/>
                  </a:rPr>
                  <a:t> </a:t>
                </a:r>
                <a:r>
                  <a:rPr lang="en-GB" sz="2400" dirty="0">
                    <a:cs typeface="Arial" pitchFamily="34" charset="0"/>
                  </a:rPr>
                  <a:t>then </a:t>
                </a:r>
              </a:p>
              <a:p>
                <a:pPr>
                  <a:lnSpc>
                    <a:spcPct val="90000"/>
                  </a:lnSpc>
                  <a:buFontTx/>
                  <a:buNone/>
                </a:pPr>
                <a:endParaRPr lang="en-GB" sz="2400" dirty="0">
                  <a:cs typeface="Arial" pitchFamily="34" charset="0"/>
                </a:endParaRPr>
              </a:p>
              <a:p>
                <a:pPr>
                  <a:lnSpc>
                    <a:spcPct val="90000"/>
                  </a:lnSpc>
                  <a:buFontTx/>
                  <a:buNone/>
                </a:pPr>
                <a:r>
                  <a:rPr lang="en-GB" sz="2400" b="1" dirty="0">
                    <a:solidFill>
                      <a:srgbClr val="990000"/>
                    </a:solidFill>
                    <a:cs typeface="Arial" pitchFamily="34" charset="0"/>
                  </a:rPr>
                  <a:t>      </a:t>
                </a:r>
                <a:r>
                  <a:rPr lang="pl-PL" sz="2400" b="1" dirty="0" smtClean="0">
                    <a:solidFill>
                      <a:srgbClr val="990000"/>
                    </a:solidFill>
                    <a:cs typeface="Arial" pitchFamily="34" charset="0"/>
                  </a:rPr>
                  <a:t> </a:t>
                </a:r>
                <a:r>
                  <a:rPr lang="en-GB" sz="2400" b="1" dirty="0" smtClean="0">
                    <a:solidFill>
                      <a:srgbClr val="990000"/>
                    </a:solidFill>
                    <a:cs typeface="Arial" pitchFamily="34" charset="0"/>
                  </a:rPr>
                  <a:t> </a:t>
                </a:r>
                <a:r>
                  <a:rPr lang="en-GB" sz="2400" b="1" i="1" dirty="0" err="1">
                    <a:solidFill>
                      <a:srgbClr val="FF0000"/>
                    </a:solidFill>
                    <a:cs typeface="Arial" pitchFamily="34" charset="0"/>
                  </a:rPr>
                  <a:t>i</a:t>
                </a:r>
                <a:r>
                  <a:rPr lang="en-GB" sz="2400" b="1" dirty="0">
                    <a:solidFill>
                      <a:srgbClr val="FF0000"/>
                    </a:solidFill>
                    <a:cs typeface="Arial" pitchFamily="34" charset="0"/>
                  </a:rPr>
                  <a:t> mod </a:t>
                </a:r>
                <a:r>
                  <a:rPr lang="en-GB" sz="2400" b="1" i="1" dirty="0">
                    <a:solidFill>
                      <a:srgbClr val="FF0000"/>
                    </a:solidFill>
                    <a:cs typeface="Arial" pitchFamily="34" charset="0"/>
                  </a:rPr>
                  <a:t>p</a:t>
                </a:r>
                <a:r>
                  <a:rPr lang="en-GB" sz="2400" b="1" dirty="0">
                    <a:solidFill>
                      <a:srgbClr val="FF0000"/>
                    </a:solidFill>
                    <a:cs typeface="Arial" pitchFamily="34" charset="0"/>
                  </a:rPr>
                  <a:t> = </a:t>
                </a:r>
                <a:r>
                  <a:rPr lang="en-GB" sz="2400" b="1" i="1" dirty="0">
                    <a:solidFill>
                      <a:srgbClr val="FF0000"/>
                    </a:solidFill>
                    <a:cs typeface="Arial" pitchFamily="34" charset="0"/>
                  </a:rPr>
                  <a:t>j</a:t>
                </a:r>
                <a:r>
                  <a:rPr lang="en-GB" sz="2400" b="1" dirty="0">
                    <a:solidFill>
                      <a:srgbClr val="FF0000"/>
                    </a:solidFill>
                    <a:cs typeface="Arial" pitchFamily="34" charset="0"/>
                  </a:rPr>
                  <a:t> mod </a:t>
                </a:r>
                <a:r>
                  <a:rPr lang="en-GB" sz="2400" b="1" i="1" dirty="0">
                    <a:solidFill>
                      <a:srgbClr val="FF0000"/>
                    </a:solidFill>
                    <a:cs typeface="Arial" pitchFamily="34" charset="0"/>
                  </a:rPr>
                  <a:t>p</a:t>
                </a:r>
                <a:r>
                  <a:rPr lang="en-GB" sz="2400" b="1" dirty="0">
                    <a:solidFill>
                      <a:srgbClr val="FF0000"/>
                    </a:solidFill>
                    <a:cs typeface="Arial" pitchFamily="34" charset="0"/>
                  </a:rPr>
                  <a:t>   </a:t>
                </a:r>
                <a:r>
                  <a:rPr lang="en-GB" sz="2400" dirty="0">
                    <a:solidFill>
                      <a:srgbClr val="FF0000"/>
                    </a:solidFill>
                    <a:cs typeface="Arial" pitchFamily="34" charset="0"/>
                  </a:rPr>
                  <a:t>→    </a:t>
                </a:r>
                <a:r>
                  <a:rPr lang="en-GB" sz="2400" b="1" i="1" dirty="0">
                    <a:solidFill>
                      <a:srgbClr val="FF0000"/>
                    </a:solidFill>
                    <a:cs typeface="Arial" pitchFamily="34" charset="0"/>
                  </a:rPr>
                  <a:t>p</a:t>
                </a:r>
                <a:r>
                  <a:rPr lang="en-GB" sz="2400" dirty="0">
                    <a:solidFill>
                      <a:srgbClr val="FF0000"/>
                    </a:solidFill>
                    <a:cs typeface="Arial" pitchFamily="34" charset="0"/>
                  </a:rPr>
                  <a:t> </a:t>
                </a:r>
                <a:r>
                  <a:rPr lang="en-GB" sz="2400" dirty="0">
                    <a:cs typeface="Arial" pitchFamily="34" charset="0"/>
                  </a:rPr>
                  <a:t>divides </a:t>
                </a:r>
                <a:r>
                  <a:rPr lang="en-GB" sz="2400" b="1" i="1" dirty="0" err="1">
                    <a:solidFill>
                      <a:srgbClr val="FF0000"/>
                    </a:solidFill>
                    <a:cs typeface="Arial" pitchFamily="34" charset="0"/>
                  </a:rPr>
                  <a:t>i</a:t>
                </a:r>
                <a:r>
                  <a:rPr lang="en-GB" sz="2400" b="1" dirty="0">
                    <a:solidFill>
                      <a:srgbClr val="FF0000"/>
                    </a:solidFill>
                    <a:cs typeface="Arial" pitchFamily="34" charset="0"/>
                  </a:rPr>
                  <a:t>-</a:t>
                </a:r>
                <a:r>
                  <a:rPr lang="en-GB" sz="2400" b="1" i="1" dirty="0">
                    <a:solidFill>
                      <a:srgbClr val="FF0000"/>
                    </a:solidFill>
                    <a:cs typeface="Arial" pitchFamily="34" charset="0"/>
                  </a:rPr>
                  <a:t>j</a:t>
                </a:r>
              </a:p>
              <a:p>
                <a:pPr>
                  <a:lnSpc>
                    <a:spcPct val="90000"/>
                  </a:lnSpc>
                  <a:buFontTx/>
                  <a:buNone/>
                </a:pPr>
                <a:r>
                  <a:rPr lang="en-GB" sz="2400" dirty="0">
                    <a:solidFill>
                      <a:srgbClr val="000000"/>
                    </a:solidFill>
                    <a:cs typeface="Arial" pitchFamily="34" charset="0"/>
                  </a:rPr>
                  <a:t>and</a:t>
                </a:r>
                <a:r>
                  <a:rPr lang="en-GB" sz="2400" b="1" dirty="0">
                    <a:solidFill>
                      <a:srgbClr val="990000"/>
                    </a:solidFill>
                    <a:cs typeface="Arial" pitchFamily="34" charset="0"/>
                  </a:rPr>
                  <a:t> </a:t>
                </a:r>
                <a:r>
                  <a:rPr lang="en-GB" sz="2400" b="1" i="1" dirty="0" err="1">
                    <a:solidFill>
                      <a:srgbClr val="FF0000"/>
                    </a:solidFill>
                    <a:cs typeface="Arial" pitchFamily="34" charset="0"/>
                  </a:rPr>
                  <a:t>i</a:t>
                </a:r>
                <a:r>
                  <a:rPr lang="en-GB" sz="2400" b="1" dirty="0">
                    <a:solidFill>
                      <a:srgbClr val="FF0000"/>
                    </a:solidFill>
                    <a:cs typeface="Arial" pitchFamily="34" charset="0"/>
                  </a:rPr>
                  <a:t> mod </a:t>
                </a:r>
                <a:r>
                  <a:rPr lang="en-GB" sz="2400" b="1" i="1" dirty="0" smtClean="0">
                    <a:solidFill>
                      <a:srgbClr val="FF0000"/>
                    </a:solidFill>
                    <a:cs typeface="Arial" pitchFamily="34" charset="0"/>
                  </a:rPr>
                  <a:t>q</a:t>
                </a:r>
                <a:r>
                  <a:rPr lang="en-GB" sz="2400" b="1" dirty="0" smtClean="0">
                    <a:solidFill>
                      <a:srgbClr val="FF0000"/>
                    </a:solidFill>
                    <a:cs typeface="Arial" pitchFamily="34" charset="0"/>
                  </a:rPr>
                  <a:t> </a:t>
                </a:r>
                <a:r>
                  <a:rPr lang="en-GB" sz="2400" b="1" dirty="0">
                    <a:solidFill>
                      <a:srgbClr val="FF0000"/>
                    </a:solidFill>
                    <a:cs typeface="Arial" pitchFamily="34" charset="0"/>
                  </a:rPr>
                  <a:t>= </a:t>
                </a:r>
                <a:r>
                  <a:rPr lang="en-GB" sz="2400" b="1" i="1" dirty="0">
                    <a:solidFill>
                      <a:srgbClr val="FF0000"/>
                    </a:solidFill>
                    <a:cs typeface="Arial" pitchFamily="34" charset="0"/>
                  </a:rPr>
                  <a:t>j</a:t>
                </a:r>
                <a:r>
                  <a:rPr lang="en-GB" sz="2400" b="1" dirty="0">
                    <a:solidFill>
                      <a:srgbClr val="FF0000"/>
                    </a:solidFill>
                    <a:cs typeface="Arial" pitchFamily="34" charset="0"/>
                  </a:rPr>
                  <a:t> mod </a:t>
                </a:r>
                <a:r>
                  <a:rPr lang="en-GB" sz="2400" b="1" i="1" dirty="0">
                    <a:solidFill>
                      <a:srgbClr val="FF0000"/>
                    </a:solidFill>
                    <a:cs typeface="Arial" pitchFamily="34" charset="0"/>
                  </a:rPr>
                  <a:t>q</a:t>
                </a:r>
                <a:r>
                  <a:rPr lang="en-GB" sz="2400" b="1" dirty="0">
                    <a:solidFill>
                      <a:srgbClr val="FF0000"/>
                    </a:solidFill>
                    <a:cs typeface="Arial" pitchFamily="34" charset="0"/>
                  </a:rPr>
                  <a:t>   </a:t>
                </a:r>
                <a:r>
                  <a:rPr lang="en-GB" sz="2400" dirty="0">
                    <a:solidFill>
                      <a:srgbClr val="FF0000"/>
                    </a:solidFill>
                    <a:cs typeface="Arial" pitchFamily="34" charset="0"/>
                  </a:rPr>
                  <a:t>→</a:t>
                </a:r>
                <a:r>
                  <a:rPr lang="en-GB" sz="2400" b="1" dirty="0">
                    <a:solidFill>
                      <a:srgbClr val="FF0000"/>
                    </a:solidFill>
                    <a:cs typeface="Arial" pitchFamily="34" charset="0"/>
                  </a:rPr>
                  <a:t>   </a:t>
                </a:r>
                <a:r>
                  <a:rPr lang="en-GB" sz="2400" b="1" i="1" dirty="0">
                    <a:solidFill>
                      <a:srgbClr val="FF0000"/>
                    </a:solidFill>
                    <a:cs typeface="Arial" pitchFamily="34" charset="0"/>
                  </a:rPr>
                  <a:t> q</a:t>
                </a:r>
                <a:r>
                  <a:rPr lang="en-GB" sz="2400" dirty="0">
                    <a:solidFill>
                      <a:srgbClr val="FF0000"/>
                    </a:solidFill>
                    <a:cs typeface="Arial" pitchFamily="34" charset="0"/>
                  </a:rPr>
                  <a:t> </a:t>
                </a:r>
                <a:r>
                  <a:rPr lang="en-GB" sz="2400" dirty="0">
                    <a:cs typeface="Arial" pitchFamily="34" charset="0"/>
                  </a:rPr>
                  <a:t>divides </a:t>
                </a:r>
                <a:r>
                  <a:rPr lang="en-GB" sz="2400" b="1" i="1" dirty="0" err="1">
                    <a:solidFill>
                      <a:srgbClr val="FF0000"/>
                    </a:solidFill>
                    <a:cs typeface="Arial" pitchFamily="34" charset="0"/>
                  </a:rPr>
                  <a:t>i</a:t>
                </a:r>
                <a:r>
                  <a:rPr lang="en-GB" sz="2400" b="1" i="1" dirty="0">
                    <a:solidFill>
                      <a:srgbClr val="FF0000"/>
                    </a:solidFill>
                    <a:cs typeface="Arial" pitchFamily="34" charset="0"/>
                  </a:rPr>
                  <a:t>-j</a:t>
                </a:r>
                <a:r>
                  <a:rPr lang="en-GB" sz="2400" dirty="0">
                    <a:cs typeface="Arial" pitchFamily="34" charset="0"/>
                  </a:rPr>
                  <a:t>	</a:t>
                </a:r>
                <a:endParaRPr lang="en-US" sz="2400" dirty="0">
                  <a:cs typeface="Arial" pitchFamily="34" charset="0"/>
                </a:endParaRPr>
              </a:p>
              <a:p>
                <a:pPr>
                  <a:lnSpc>
                    <a:spcPct val="90000"/>
                  </a:lnSpc>
                  <a:buFontTx/>
                  <a:buNone/>
                </a:pPr>
                <a:endParaRPr lang="it-IT" sz="2400" dirty="0" smtClean="0"/>
              </a:p>
              <a:p>
                <a:pPr>
                  <a:lnSpc>
                    <a:spcPct val="90000"/>
                  </a:lnSpc>
                  <a:buFontTx/>
                  <a:buNone/>
                </a:pPr>
                <a:endParaRPr lang="pl-PL" sz="2400" dirty="0"/>
              </a:p>
              <a:p>
                <a:pPr>
                  <a:lnSpc>
                    <a:spcPct val="90000"/>
                  </a:lnSpc>
                  <a:buFontTx/>
                  <a:buNone/>
                </a:pPr>
                <a:r>
                  <a:rPr lang="pl-PL" sz="2400" dirty="0"/>
                  <a:t>Since </a:t>
                </a:r>
                <a:r>
                  <a:rPr lang="pl-PL" sz="2400" b="1" dirty="0">
                    <a:solidFill>
                      <a:srgbClr val="FF0000"/>
                    </a:solidFill>
                  </a:rPr>
                  <a:t>|</a:t>
                </a:r>
                <a:r>
                  <a:rPr lang="en-GB" sz="2400" b="1" i="1" dirty="0">
                    <a:solidFill>
                      <a:srgbClr val="FF0000"/>
                    </a:solidFill>
                    <a:cs typeface="Arial" pitchFamily="34" charset="0"/>
                  </a:rPr>
                  <a:t>Z</a:t>
                </a:r>
                <a:r>
                  <a:rPr lang="en-GB" sz="2400" b="1" i="1" baseline="-25000" dirty="0">
                    <a:solidFill>
                      <a:srgbClr val="FF0000"/>
                    </a:solidFill>
                    <a:cs typeface="Arial" pitchFamily="34" charset="0"/>
                  </a:rPr>
                  <a:t>N</a:t>
                </a:r>
                <a:r>
                  <a:rPr lang="pl-PL" sz="2400" b="1" dirty="0">
                    <a:solidFill>
                      <a:srgbClr val="FF0000"/>
                    </a:solidFill>
                    <a:cs typeface="Arial" pitchFamily="34" charset="0"/>
                  </a:rPr>
                  <a:t>| = </a:t>
                </a:r>
                <a:r>
                  <a:rPr lang="pl-PL" sz="2400" b="1" i="1" dirty="0">
                    <a:solidFill>
                      <a:srgbClr val="FF0000"/>
                    </a:solidFill>
                    <a:cs typeface="Arial" pitchFamily="34" charset="0"/>
                  </a:rPr>
                  <a:t>N</a:t>
                </a:r>
                <a:r>
                  <a:rPr lang="pl-PL" sz="2400" b="1" dirty="0">
                    <a:solidFill>
                      <a:srgbClr val="FF0000"/>
                    </a:solidFill>
                    <a:cs typeface="Arial" pitchFamily="34" charset="0"/>
                  </a:rPr>
                  <a:t> = </a:t>
                </a:r>
                <a:r>
                  <a:rPr lang="pl-PL" sz="2400" b="1" i="1" dirty="0">
                    <a:solidFill>
                      <a:srgbClr val="FF0000"/>
                    </a:solidFill>
                    <a:cs typeface="Arial" pitchFamily="34" charset="0"/>
                  </a:rPr>
                  <a:t>pq</a:t>
                </a:r>
                <a:r>
                  <a:rPr lang="pl-PL" sz="2400" b="1" dirty="0">
                    <a:solidFill>
                      <a:srgbClr val="FF0000"/>
                    </a:solidFill>
                    <a:cs typeface="Arial" pitchFamily="34" charset="0"/>
                  </a:rPr>
                  <a:t> = |</a:t>
                </a:r>
                <a:r>
                  <a:rPr lang="en-GB" sz="2400" b="1" i="1" dirty="0" err="1">
                    <a:solidFill>
                      <a:srgbClr val="FF0000"/>
                    </a:solidFill>
                    <a:cs typeface="Arial" pitchFamily="34" charset="0"/>
                  </a:rPr>
                  <a:t>Z</a:t>
                </a:r>
                <a:r>
                  <a:rPr lang="en-GB" sz="2400" b="1" i="1" baseline="-25000" dirty="0" err="1">
                    <a:solidFill>
                      <a:srgbClr val="FF0000"/>
                    </a:solidFill>
                    <a:cs typeface="Arial" pitchFamily="34" charset="0"/>
                  </a:rPr>
                  <a:t>p</a:t>
                </a:r>
                <a:r>
                  <a:rPr lang="en-GB" sz="2400" b="1" baseline="-25000" dirty="0">
                    <a:solidFill>
                      <a:srgbClr val="FF0000"/>
                    </a:solidFill>
                    <a:cs typeface="Arial" pitchFamily="34" charset="0"/>
                  </a:rPr>
                  <a:t> </a:t>
                </a:r>
                <a14:m>
                  <m:oMath xmlns:m="http://schemas.openxmlformats.org/officeDocument/2006/math">
                    <m:r>
                      <a:rPr lang="pl-PL" sz="2400" b="1" i="1">
                        <a:solidFill>
                          <a:srgbClr val="FF0000"/>
                        </a:solidFill>
                        <a:latin typeface="Cambria Math" panose="02040503050406030204" pitchFamily="18" charset="0"/>
                        <a:cs typeface="Arial" pitchFamily="34" charset="0"/>
                      </a:rPr>
                      <m:t>×</m:t>
                    </m:r>
                  </m:oMath>
                </a14:m>
                <a:r>
                  <a:rPr lang="en-US" sz="2400" b="1" dirty="0">
                    <a:solidFill>
                      <a:srgbClr val="FF0000"/>
                    </a:solidFill>
                    <a:cs typeface="Arial" pitchFamily="34" charset="0"/>
                  </a:rPr>
                  <a:t> </a:t>
                </a:r>
                <a:r>
                  <a:rPr lang="en-GB" sz="2400" b="1" i="1" dirty="0" err="1">
                    <a:solidFill>
                      <a:srgbClr val="FF0000"/>
                    </a:solidFill>
                    <a:cs typeface="Arial" pitchFamily="34" charset="0"/>
                  </a:rPr>
                  <a:t>Z</a:t>
                </a:r>
                <a:r>
                  <a:rPr lang="en-GB" sz="2400" b="1" i="1" baseline="-25000" dirty="0" err="1">
                    <a:solidFill>
                      <a:srgbClr val="FF0000"/>
                    </a:solidFill>
                    <a:cs typeface="Arial" pitchFamily="34" charset="0"/>
                  </a:rPr>
                  <a:t>q</a:t>
                </a:r>
                <a:r>
                  <a:rPr lang="pl-PL" sz="2400" b="1" dirty="0">
                    <a:solidFill>
                      <a:srgbClr val="FF0000"/>
                    </a:solidFill>
                    <a:cs typeface="Arial" pitchFamily="34" charset="0"/>
                  </a:rPr>
                  <a:t>| </a:t>
                </a:r>
                <a:r>
                  <a:rPr lang="pl-PL" sz="2400" dirty="0">
                    <a:cs typeface="Arial" pitchFamily="34" charset="0"/>
                  </a:rPr>
                  <a:t>we are done! </a:t>
                </a:r>
                <a:endParaRPr lang="en-US" sz="2400" dirty="0">
                  <a:cs typeface="Arial" pitchFamily="34" charset="0"/>
                </a:endParaRPr>
              </a:p>
            </p:txBody>
          </p:sp>
        </mc:Choice>
        <mc:Fallback xmlns="">
          <p:sp>
            <p:nvSpPr>
              <p:cNvPr id="201731" name="Rectangle 3"/>
              <p:cNvSpPr>
                <a:spLocks noGrp="1" noRot="1" noChangeAspect="1" noMove="1" noResize="1" noEditPoints="1" noAdjustHandles="1" noChangeArrowheads="1" noChangeShapeType="1" noTextEdit="1"/>
              </p:cNvSpPr>
              <p:nvPr>
                <p:ph type="body" idx="1"/>
              </p:nvPr>
            </p:nvSpPr>
            <p:spPr>
              <a:xfrm>
                <a:off x="327039" y="2407525"/>
                <a:ext cx="8713788" cy="3938606"/>
              </a:xfrm>
              <a:blipFill>
                <a:blip r:embed="rId7"/>
                <a:stretch>
                  <a:fillRect l="-1120" t="-2167"/>
                </a:stretch>
              </a:blipFill>
            </p:spPr>
            <p:txBody>
              <a:bodyPr/>
              <a:lstStyle/>
              <a:p>
                <a:r>
                  <a:rPr lang="pl-PL">
                    <a:noFill/>
                  </a:rPr>
                  <a:t> </a:t>
                </a:r>
              </a:p>
            </p:txBody>
          </p:sp>
        </mc:Fallback>
      </mc:AlternateContent>
      <p:sp>
        <p:nvSpPr>
          <p:cNvPr id="201732" name="AutoShape 4"/>
          <p:cNvSpPr>
            <a:spLocks/>
          </p:cNvSpPr>
          <p:nvPr/>
        </p:nvSpPr>
        <p:spPr bwMode="auto">
          <a:xfrm>
            <a:off x="5505470" y="4045838"/>
            <a:ext cx="381000" cy="762000"/>
          </a:xfrm>
          <a:prstGeom prst="rightBrace">
            <a:avLst>
              <a:gd name="adj1" fmla="val 16667"/>
              <a:gd name="adj2" fmla="val 50000"/>
            </a:avLst>
          </a:prstGeom>
          <a:noFill/>
          <a:ln w="76200">
            <a:solidFill>
              <a:srgbClr val="0070C0"/>
            </a:solidFill>
            <a:round/>
            <a:headEnd/>
            <a:tailEnd/>
          </a:ln>
          <a:effectLst/>
        </p:spPr>
        <p:txBody>
          <a:bodyPr wrap="none" anchor="ctr"/>
          <a:lstStyle/>
          <a:p>
            <a:endParaRPr lang="en-US" dirty="0">
              <a:latin typeface="Cambria" panose="02040503050406030204" pitchFamily="18" charset="0"/>
            </a:endParaRPr>
          </a:p>
        </p:txBody>
      </p:sp>
      <p:cxnSp>
        <p:nvCxnSpPr>
          <p:cNvPr id="201733" name="AutoShape 5"/>
          <p:cNvCxnSpPr>
            <a:cxnSpLocks noChangeShapeType="1"/>
          </p:cNvCxnSpPr>
          <p:nvPr/>
        </p:nvCxnSpPr>
        <p:spPr bwMode="auto">
          <a:xfrm>
            <a:off x="5886470" y="4426838"/>
            <a:ext cx="581025" cy="1588"/>
          </a:xfrm>
          <a:prstGeom prst="straightConnector1">
            <a:avLst/>
          </a:prstGeom>
          <a:noFill/>
          <a:ln w="76200">
            <a:solidFill>
              <a:srgbClr val="0070C0"/>
            </a:solidFill>
            <a:round/>
            <a:headEnd/>
            <a:tailEnd type="triangle" w="med" len="med"/>
          </a:ln>
          <a:effectLst/>
        </p:spPr>
      </p:cxnSp>
      <p:sp>
        <p:nvSpPr>
          <p:cNvPr id="201734" name="Text Box 6"/>
          <p:cNvSpPr txBox="1">
            <a:spLocks noChangeArrowheads="1"/>
          </p:cNvSpPr>
          <p:nvPr/>
        </p:nvSpPr>
        <p:spPr bwMode="auto">
          <a:xfrm>
            <a:off x="6496070" y="4198238"/>
            <a:ext cx="2316916" cy="461665"/>
          </a:xfrm>
          <a:prstGeom prst="rect">
            <a:avLst/>
          </a:prstGeom>
          <a:noFill/>
          <a:ln w="9525">
            <a:noFill/>
            <a:miter lim="800000"/>
            <a:headEnd/>
            <a:tailEnd/>
          </a:ln>
          <a:effectLst/>
        </p:spPr>
        <p:txBody>
          <a:bodyPr wrap="none">
            <a:spAutoFit/>
          </a:bodyPr>
          <a:lstStyle/>
          <a:p>
            <a:pPr algn="l"/>
            <a:r>
              <a:rPr lang="en-GB" sz="2400" b="1" i="1" dirty="0" smtClean="0">
                <a:solidFill>
                  <a:srgbClr val="FF0000"/>
                </a:solidFill>
                <a:latin typeface="Cambria" panose="02040503050406030204" pitchFamily="18" charset="0"/>
              </a:rPr>
              <a:t>N</a:t>
            </a:r>
            <a:r>
              <a:rPr lang="en-GB" sz="2400" b="1" i="0" dirty="0" smtClean="0">
                <a:solidFill>
                  <a:srgbClr val="FF0000"/>
                </a:solidFill>
                <a:latin typeface="Cambria" panose="02040503050406030204" pitchFamily="18" charset="0"/>
              </a:rPr>
              <a:t>=</a:t>
            </a:r>
            <a:r>
              <a:rPr lang="en-GB" sz="2400" b="1" i="1" dirty="0" err="1" smtClean="0">
                <a:solidFill>
                  <a:srgbClr val="FF0000"/>
                </a:solidFill>
                <a:latin typeface="Cambria" panose="02040503050406030204" pitchFamily="18" charset="0"/>
              </a:rPr>
              <a:t>pq</a:t>
            </a:r>
            <a:r>
              <a:rPr lang="en-GB" sz="2400" i="0" dirty="0" smtClean="0">
                <a:latin typeface="Cambria" panose="02040503050406030204" pitchFamily="18" charset="0"/>
              </a:rPr>
              <a:t> </a:t>
            </a:r>
            <a:r>
              <a:rPr lang="en-GB" sz="2400" i="0" dirty="0">
                <a:latin typeface="Cambria" panose="02040503050406030204" pitchFamily="18" charset="0"/>
              </a:rPr>
              <a:t>divides</a:t>
            </a:r>
            <a:r>
              <a:rPr lang="en-GB" sz="2400" b="1" i="0" dirty="0">
                <a:solidFill>
                  <a:srgbClr val="990000"/>
                </a:solidFill>
                <a:latin typeface="Cambria" panose="02040503050406030204" pitchFamily="18" charset="0"/>
              </a:rPr>
              <a:t> </a:t>
            </a:r>
            <a:r>
              <a:rPr lang="en-GB" sz="2400" b="1" i="1" dirty="0" err="1">
                <a:solidFill>
                  <a:srgbClr val="FF0000"/>
                </a:solidFill>
                <a:latin typeface="Cambria" panose="02040503050406030204" pitchFamily="18" charset="0"/>
              </a:rPr>
              <a:t>i</a:t>
            </a:r>
            <a:r>
              <a:rPr lang="en-GB" sz="2400" b="1" i="0" dirty="0">
                <a:solidFill>
                  <a:srgbClr val="FF0000"/>
                </a:solidFill>
                <a:latin typeface="Cambria" panose="02040503050406030204" pitchFamily="18" charset="0"/>
              </a:rPr>
              <a:t>-</a:t>
            </a:r>
            <a:r>
              <a:rPr lang="en-GB" sz="2400" b="1" i="1" dirty="0">
                <a:solidFill>
                  <a:srgbClr val="FF0000"/>
                </a:solidFill>
                <a:latin typeface="Cambria" panose="02040503050406030204" pitchFamily="18" charset="0"/>
              </a:rPr>
              <a:t>j</a:t>
            </a:r>
            <a:endParaRPr lang="en-US" sz="2400" b="1" i="1" dirty="0">
              <a:solidFill>
                <a:srgbClr val="FF0000"/>
              </a:solidFill>
              <a:latin typeface="Cambria" panose="02040503050406030204" pitchFamily="18" charset="0"/>
            </a:endParaRPr>
          </a:p>
        </p:txBody>
      </p:sp>
      <p:sp>
        <p:nvSpPr>
          <p:cNvPr id="201735" name="AutoShape 7"/>
          <p:cNvSpPr>
            <a:spLocks noChangeArrowheads="1"/>
          </p:cNvSpPr>
          <p:nvPr/>
        </p:nvSpPr>
        <p:spPr bwMode="auto">
          <a:xfrm>
            <a:off x="4862528" y="1904287"/>
            <a:ext cx="3998911" cy="869944"/>
          </a:xfrm>
          <a:prstGeom prst="wedgeRectCallout">
            <a:avLst>
              <a:gd name="adj1" fmla="val 6733"/>
              <a:gd name="adj2" fmla="val 204217"/>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r>
              <a:rPr lang="en-GB" sz="2400" i="0" dirty="0">
                <a:latin typeface="Cambria" panose="02040503050406030204" pitchFamily="18" charset="0"/>
              </a:rPr>
              <a:t>because</a:t>
            </a:r>
            <a:r>
              <a:rPr lang="en-GB" sz="2400" b="1" i="1" dirty="0">
                <a:solidFill>
                  <a:srgbClr val="FF0000"/>
                </a:solidFill>
                <a:latin typeface="Cambria" panose="02040503050406030204" pitchFamily="18" charset="0"/>
              </a:rPr>
              <a:t> p</a:t>
            </a:r>
            <a:r>
              <a:rPr lang="en-GB" sz="2400" i="1" dirty="0">
                <a:solidFill>
                  <a:srgbClr val="FF0000"/>
                </a:solidFill>
                <a:latin typeface="Cambria" panose="02040503050406030204" pitchFamily="18" charset="0"/>
              </a:rPr>
              <a:t> </a:t>
            </a:r>
            <a:r>
              <a:rPr lang="en-GB" sz="2400" i="0" dirty="0">
                <a:latin typeface="Cambria" panose="02040503050406030204" pitchFamily="18" charset="0"/>
              </a:rPr>
              <a:t>and</a:t>
            </a:r>
            <a:r>
              <a:rPr lang="en-GB" sz="2400" b="1" i="0" dirty="0">
                <a:solidFill>
                  <a:srgbClr val="993300"/>
                </a:solidFill>
                <a:latin typeface="Cambria" panose="02040503050406030204" pitchFamily="18" charset="0"/>
              </a:rPr>
              <a:t> </a:t>
            </a:r>
            <a:r>
              <a:rPr lang="en-GB" sz="2400" b="1" i="1" dirty="0">
                <a:solidFill>
                  <a:srgbClr val="FF0000"/>
                </a:solidFill>
                <a:latin typeface="Cambria" panose="02040503050406030204" pitchFamily="18" charset="0"/>
              </a:rPr>
              <a:t>q</a:t>
            </a:r>
            <a:r>
              <a:rPr lang="en-GB" sz="2400" i="1" dirty="0">
                <a:solidFill>
                  <a:srgbClr val="FF0000"/>
                </a:solidFill>
                <a:latin typeface="Cambria" panose="02040503050406030204" pitchFamily="18" charset="0"/>
              </a:rPr>
              <a:t> </a:t>
            </a:r>
            <a:r>
              <a:rPr lang="en-GB" sz="2400" i="0" dirty="0">
                <a:latin typeface="Cambria" panose="02040503050406030204" pitchFamily="18" charset="0"/>
              </a:rPr>
              <a:t>are </a:t>
            </a:r>
            <a:r>
              <a:rPr lang="en-GB" sz="2400" i="0" dirty="0" smtClean="0">
                <a:latin typeface="Cambria" panose="02040503050406030204" pitchFamily="18" charset="0"/>
              </a:rPr>
              <a:t>distinct primes</a:t>
            </a:r>
            <a:endParaRPr lang="en-US" sz="2400" i="0" dirty="0">
              <a:latin typeface="Cambria" panose="02040503050406030204" pitchFamily="18" charset="0"/>
            </a:endParaRPr>
          </a:p>
        </p:txBody>
      </p:sp>
      <p:sp>
        <p:nvSpPr>
          <p:cNvPr id="201736" name="Line 8"/>
          <p:cNvSpPr>
            <a:spLocks noChangeShapeType="1"/>
          </p:cNvSpPr>
          <p:nvPr/>
        </p:nvSpPr>
        <p:spPr bwMode="auto">
          <a:xfrm>
            <a:off x="7362858" y="4631619"/>
            <a:ext cx="0" cy="609600"/>
          </a:xfrm>
          <a:prstGeom prst="line">
            <a:avLst/>
          </a:prstGeom>
          <a:noFill/>
          <a:ln w="76200">
            <a:solidFill>
              <a:srgbClr val="0070C0"/>
            </a:solidFill>
            <a:round/>
            <a:headEnd/>
            <a:tailEnd type="triangle" w="med" len="med"/>
          </a:ln>
          <a:effectLst/>
        </p:spPr>
        <p:txBody>
          <a:bodyPr/>
          <a:lstStyle/>
          <a:p>
            <a:endParaRPr lang="en-US" dirty="0">
              <a:latin typeface="Cambria" panose="02040503050406030204" pitchFamily="18" charset="0"/>
            </a:endParaRPr>
          </a:p>
        </p:txBody>
      </p:sp>
      <p:sp>
        <p:nvSpPr>
          <p:cNvPr id="201737" name="Text Box 9"/>
          <p:cNvSpPr txBox="1">
            <a:spLocks noChangeArrowheads="1"/>
          </p:cNvSpPr>
          <p:nvPr/>
        </p:nvSpPr>
        <p:spPr bwMode="auto">
          <a:xfrm>
            <a:off x="6577040" y="5274561"/>
            <a:ext cx="1661032" cy="461665"/>
          </a:xfrm>
          <a:prstGeom prst="rect">
            <a:avLst/>
          </a:prstGeom>
          <a:noFill/>
          <a:ln w="9525">
            <a:noFill/>
            <a:miter lim="800000"/>
            <a:headEnd/>
            <a:tailEnd/>
          </a:ln>
          <a:effectLst/>
        </p:spPr>
        <p:txBody>
          <a:bodyPr wrap="none">
            <a:spAutoFit/>
          </a:bodyPr>
          <a:lstStyle/>
          <a:p>
            <a:pPr algn="l"/>
            <a:r>
              <a:rPr lang="en-GB" sz="2400" b="1" i="1" dirty="0" err="1">
                <a:solidFill>
                  <a:srgbClr val="FF0000"/>
                </a:solidFill>
                <a:latin typeface="Cambria" panose="02040503050406030204" pitchFamily="18" charset="0"/>
              </a:rPr>
              <a:t>i</a:t>
            </a:r>
            <a:r>
              <a:rPr lang="en-GB" sz="2400" b="1" i="0" dirty="0">
                <a:solidFill>
                  <a:srgbClr val="FF0000"/>
                </a:solidFill>
                <a:latin typeface="Cambria" panose="02040503050406030204" pitchFamily="18" charset="0"/>
              </a:rPr>
              <a:t> = </a:t>
            </a:r>
            <a:r>
              <a:rPr lang="en-GB" sz="2400" b="1" i="1" dirty="0">
                <a:solidFill>
                  <a:srgbClr val="FF0000"/>
                </a:solidFill>
                <a:latin typeface="Cambria" panose="02040503050406030204" pitchFamily="18" charset="0"/>
              </a:rPr>
              <a:t>j</a:t>
            </a:r>
            <a:r>
              <a:rPr lang="en-GB" sz="2400" b="1" i="0" dirty="0">
                <a:solidFill>
                  <a:srgbClr val="FF0000"/>
                </a:solidFill>
                <a:latin typeface="Cambria" panose="02040503050406030204" pitchFamily="18" charset="0"/>
              </a:rPr>
              <a:t> mod </a:t>
            </a:r>
            <a:r>
              <a:rPr lang="en-GB" sz="2400" b="1" i="1" dirty="0" smtClean="0">
                <a:solidFill>
                  <a:srgbClr val="FF0000"/>
                </a:solidFill>
                <a:latin typeface="Cambria" panose="02040503050406030204" pitchFamily="18" charset="0"/>
              </a:rPr>
              <a:t>N</a:t>
            </a:r>
            <a:endParaRPr lang="en-US" sz="2400" b="1" i="1" dirty="0">
              <a:solidFill>
                <a:srgbClr val="FF0000"/>
              </a:solidFill>
              <a:latin typeface="Cambria" panose="02040503050406030204" pitchFamily="18" charset="0"/>
            </a:endParaRPr>
          </a:p>
        </p:txBody>
      </p:sp>
      <p:sp>
        <p:nvSpPr>
          <p:cNvPr id="201740" name="Text Box 12"/>
          <p:cNvSpPr txBox="1">
            <a:spLocks noChangeArrowheads="1"/>
          </p:cNvSpPr>
          <p:nvPr/>
        </p:nvSpPr>
        <p:spPr bwMode="auto">
          <a:xfrm>
            <a:off x="544527" y="5647612"/>
            <a:ext cx="184731" cy="369332"/>
          </a:xfrm>
          <a:prstGeom prst="rect">
            <a:avLst/>
          </a:prstGeom>
          <a:noFill/>
          <a:ln w="9525">
            <a:noFill/>
            <a:miter lim="800000"/>
            <a:headEnd/>
            <a:tailEnd/>
          </a:ln>
          <a:effectLst/>
        </p:spPr>
        <p:txBody>
          <a:bodyPr wrap="none">
            <a:spAutoFit/>
          </a:bodyPr>
          <a:lstStyle/>
          <a:p>
            <a:endParaRPr lang="en-US" dirty="0">
              <a:latin typeface="Cambria" panose="02040503050406030204" pitchFamily="18" charset="0"/>
            </a:endParaRPr>
          </a:p>
        </p:txBody>
      </p:sp>
      <p:sp>
        <p:nvSpPr>
          <p:cNvPr id="14" name="TextBox 13"/>
          <p:cNvSpPr txBox="1"/>
          <p:nvPr/>
        </p:nvSpPr>
        <p:spPr>
          <a:xfrm>
            <a:off x="719124" y="1988413"/>
            <a:ext cx="184731" cy="369332"/>
          </a:xfrm>
          <a:prstGeom prst="rect">
            <a:avLst/>
          </a:prstGeom>
          <a:noFill/>
        </p:spPr>
        <p:txBody>
          <a:bodyPr wrap="none" rtlCol="0">
            <a:spAutoFit/>
          </a:bodyPr>
          <a:lstStyle/>
          <a:p>
            <a:endParaRPr lang="en-US" dirty="0">
              <a:latin typeface="Cambria" panose="02040503050406030204" pitchFamily="18" charset="0"/>
            </a:endParaRPr>
          </a:p>
        </p:txBody>
      </p:sp>
      <p:sp>
        <p:nvSpPr>
          <p:cNvPr id="15" name="Rectangle 14"/>
          <p:cNvSpPr/>
          <p:nvPr/>
        </p:nvSpPr>
        <p:spPr>
          <a:xfrm>
            <a:off x="290496" y="1845537"/>
            <a:ext cx="283699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GB" b="1" i="1" dirty="0" smtClean="0">
                <a:solidFill>
                  <a:srgbClr val="FF0000"/>
                </a:solidFill>
                <a:latin typeface="Cambria" panose="02040503050406030204" pitchFamily="18" charset="0"/>
              </a:rPr>
              <a:t>f</a:t>
            </a:r>
            <a:r>
              <a:rPr lang="en-GB" b="1" dirty="0" smtClean="0">
                <a:solidFill>
                  <a:srgbClr val="FF0000"/>
                </a:solidFill>
                <a:latin typeface="Cambria" panose="02040503050406030204" pitchFamily="18" charset="0"/>
              </a:rPr>
              <a:t>(</a:t>
            </a:r>
            <a:r>
              <a:rPr lang="en-GB" b="1" i="1" dirty="0" smtClean="0">
                <a:solidFill>
                  <a:srgbClr val="FF0000"/>
                </a:solidFill>
                <a:latin typeface="Cambria" panose="02040503050406030204" pitchFamily="18" charset="0"/>
              </a:rPr>
              <a:t>x</a:t>
            </a:r>
            <a:r>
              <a:rPr lang="en-GB" b="1" dirty="0" smtClean="0">
                <a:solidFill>
                  <a:srgbClr val="FF0000"/>
                </a:solidFill>
                <a:latin typeface="Cambria" panose="02040503050406030204" pitchFamily="18" charset="0"/>
              </a:rPr>
              <a:t>) := (</a:t>
            </a:r>
            <a:r>
              <a:rPr lang="en-GB" b="1" i="1" dirty="0" smtClean="0">
                <a:solidFill>
                  <a:srgbClr val="FF0000"/>
                </a:solidFill>
                <a:latin typeface="Cambria" panose="02040503050406030204" pitchFamily="18" charset="0"/>
              </a:rPr>
              <a:t>x</a:t>
            </a:r>
            <a:r>
              <a:rPr lang="en-GB" b="1" dirty="0" smtClean="0">
                <a:solidFill>
                  <a:srgbClr val="FF0000"/>
                </a:solidFill>
                <a:latin typeface="Cambria" panose="02040503050406030204" pitchFamily="18" charset="0"/>
              </a:rPr>
              <a:t> mod </a:t>
            </a:r>
            <a:r>
              <a:rPr lang="en-GB" b="1" i="1" dirty="0" smtClean="0">
                <a:solidFill>
                  <a:srgbClr val="FF0000"/>
                </a:solidFill>
                <a:latin typeface="Cambria" panose="02040503050406030204" pitchFamily="18" charset="0"/>
              </a:rPr>
              <a:t>p</a:t>
            </a:r>
            <a:r>
              <a:rPr lang="en-GB" b="1" dirty="0" smtClean="0">
                <a:solidFill>
                  <a:srgbClr val="FF0000"/>
                </a:solidFill>
                <a:latin typeface="Cambria" panose="02040503050406030204" pitchFamily="18" charset="0"/>
              </a:rPr>
              <a:t>, </a:t>
            </a:r>
            <a:r>
              <a:rPr lang="en-GB" b="1" i="1" dirty="0" smtClean="0">
                <a:solidFill>
                  <a:srgbClr val="FF0000"/>
                </a:solidFill>
                <a:latin typeface="Cambria" panose="02040503050406030204" pitchFamily="18" charset="0"/>
              </a:rPr>
              <a:t>x</a:t>
            </a:r>
            <a:r>
              <a:rPr lang="en-GB" b="1" dirty="0" smtClean="0">
                <a:solidFill>
                  <a:srgbClr val="FF0000"/>
                </a:solidFill>
                <a:latin typeface="Cambria" panose="02040503050406030204" pitchFamily="18" charset="0"/>
              </a:rPr>
              <a:t> mod </a:t>
            </a:r>
            <a:r>
              <a:rPr lang="en-GB" b="1" i="1" dirty="0" smtClean="0">
                <a:solidFill>
                  <a:srgbClr val="FF0000"/>
                </a:solidFill>
                <a:latin typeface="Cambria" panose="02040503050406030204" pitchFamily="18" charset="0"/>
              </a:rPr>
              <a:t>q</a:t>
            </a:r>
            <a:r>
              <a:rPr lang="en-GB" b="1" dirty="0" smtClean="0">
                <a:solidFill>
                  <a:srgbClr val="FF0000"/>
                </a:solidFill>
                <a:latin typeface="Cambria" panose="02040503050406030204" pitchFamily="18" charset="0"/>
              </a:rPr>
              <a:t>)</a:t>
            </a:r>
            <a:endParaRPr lang="en-US"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73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7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17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17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17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17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17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17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17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17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1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2" grpId="0" animBg="1"/>
      <p:bldP spid="201734" grpId="0"/>
      <p:bldP spid="201735" grpId="0" animBg="1"/>
      <p:bldP spid="201736" grpId="0" animBg="1"/>
      <p:bldP spid="20173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5"/>
          <p:cNvSpPr>
            <a:spLocks noGrp="1"/>
          </p:cNvSpPr>
          <p:nvPr>
            <p:ph type="sldNum" sz="quarter" idx="12"/>
          </p:nvPr>
        </p:nvSpPr>
        <p:spPr>
          <a:xfrm>
            <a:off x="6721599" y="7024664"/>
            <a:ext cx="2133600" cy="448752"/>
          </a:xfrm>
        </p:spPr>
        <p:txBody>
          <a:bodyPr/>
          <a:lstStyle/>
          <a:p>
            <a:fld id="{A5A9E325-C0B6-4222-8F33-3BDD12BB245B}" type="slidenum">
              <a:rPr lang="it-IT"/>
              <a:pPr/>
              <a:t>86</a:t>
            </a:fld>
            <a:endParaRPr lang="it-IT" dirty="0"/>
          </a:p>
        </p:txBody>
      </p:sp>
      <p:sp>
        <p:nvSpPr>
          <p:cNvPr id="205826" name="AutoShape 2"/>
          <p:cNvSpPr>
            <a:spLocks noChangeArrowheads="1"/>
          </p:cNvSpPr>
          <p:nvPr/>
        </p:nvSpPr>
        <p:spPr bwMode="auto">
          <a:xfrm>
            <a:off x="1820863" y="5041978"/>
            <a:ext cx="533400" cy="1498444"/>
          </a:xfrm>
          <a:prstGeom prst="wedgeRectCallout">
            <a:avLst>
              <a:gd name="adj1" fmla="val -172917"/>
              <a:gd name="adj2" fmla="val -33333"/>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sz="1800" b="1" i="0" dirty="0">
              <a:solidFill>
                <a:srgbClr val="FF0000"/>
              </a:solidFill>
              <a:latin typeface="Cambria" panose="02040503050406030204" pitchFamily="18" charset="0"/>
            </a:endParaRPr>
          </a:p>
        </p:txBody>
      </p:sp>
      <p:sp>
        <p:nvSpPr>
          <p:cNvPr id="205827" name="AutoShape 3"/>
          <p:cNvSpPr>
            <a:spLocks noChangeArrowheads="1"/>
          </p:cNvSpPr>
          <p:nvPr/>
        </p:nvSpPr>
        <p:spPr bwMode="auto">
          <a:xfrm>
            <a:off x="3436938" y="3714399"/>
            <a:ext cx="3733800" cy="468264"/>
          </a:xfrm>
          <a:prstGeom prst="wedgeRectCallout">
            <a:avLst>
              <a:gd name="adj1" fmla="val 46384"/>
              <a:gd name="adj2" fmla="val -161667"/>
            </a:avLst>
          </a:prstGeom>
          <a:ln>
            <a:headEnd/>
            <a:tailEnd/>
          </a:ln>
        </p:spPr>
        <p:style>
          <a:lnRef idx="1">
            <a:schemeClr val="accent5"/>
          </a:lnRef>
          <a:fillRef idx="2">
            <a:schemeClr val="accent5"/>
          </a:fillRef>
          <a:effectRef idx="1">
            <a:schemeClr val="accent5"/>
          </a:effectRef>
          <a:fontRef idx="minor">
            <a:schemeClr val="dk1"/>
          </a:fontRef>
        </p:style>
        <p:txBody>
          <a:bodyPr/>
          <a:lstStyle/>
          <a:p>
            <a:endParaRPr lang="en-US" sz="1800" b="1" i="0" dirty="0">
              <a:solidFill>
                <a:srgbClr val="FF0000"/>
              </a:solidFill>
              <a:latin typeface="Cambria" panose="02040503050406030204" pitchFamily="18" charset="0"/>
            </a:endParaRPr>
          </a:p>
        </p:txBody>
      </p:sp>
      <p:sp>
        <p:nvSpPr>
          <p:cNvPr id="205828" name="AutoShape 4"/>
          <p:cNvSpPr>
            <a:spLocks noChangeArrowheads="1"/>
          </p:cNvSpPr>
          <p:nvPr/>
        </p:nvSpPr>
        <p:spPr bwMode="auto">
          <a:xfrm>
            <a:off x="3436938" y="5081151"/>
            <a:ext cx="3733800" cy="1498444"/>
          </a:xfrm>
          <a:prstGeom prst="wedgeRectCallout">
            <a:avLst>
              <a:gd name="adj1" fmla="val 69856"/>
              <a:gd name="adj2" fmla="val -5079"/>
            </a:avLst>
          </a:prstGeom>
          <a:ln>
            <a:headEnd/>
            <a:tailEnd/>
          </a:ln>
        </p:spPr>
        <p:style>
          <a:lnRef idx="1">
            <a:schemeClr val="dk1"/>
          </a:lnRef>
          <a:fillRef idx="2">
            <a:schemeClr val="dk1"/>
          </a:fillRef>
          <a:effectRef idx="1">
            <a:schemeClr val="dk1"/>
          </a:effectRef>
          <a:fontRef idx="minor">
            <a:schemeClr val="dk1"/>
          </a:fontRef>
        </p:style>
        <p:txBody>
          <a:bodyPr/>
          <a:lstStyle/>
          <a:p>
            <a:endParaRPr lang="en-US" sz="1800" i="0"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05829" name="Rectangle 5"/>
              <p:cNvSpPr>
                <a:spLocks noGrp="1" noChangeArrowheads="1"/>
              </p:cNvSpPr>
              <p:nvPr>
                <p:ph type="title"/>
              </p:nvPr>
            </p:nvSpPr>
            <p:spPr>
              <a:xfrm>
                <a:off x="179512" y="115888"/>
                <a:ext cx="8642226" cy="1143000"/>
              </a:xfrm>
            </p:spPr>
            <p:txBody>
              <a:bodyPr/>
              <a:lstStyle/>
              <a:p>
                <a:pPr algn="l"/>
                <a14:m>
                  <m:oMath xmlns:m="http://schemas.openxmlformats.org/officeDocument/2006/math">
                    <m:r>
                      <a:rPr lang="pl-PL" sz="4000" b="1" i="1">
                        <a:solidFill>
                          <a:srgbClr val="FF0000"/>
                        </a:solidFill>
                        <a:latin typeface="Cambria Math" panose="02040503050406030204" pitchFamily="18" charset="0"/>
                        <a:cs typeface="Arial" pitchFamily="34" charset="0"/>
                      </a:rPr>
                      <m:t>𝒇</m:t>
                    </m:r>
                    <m:r>
                      <a:rPr lang="pl-PL" sz="4000" b="1" i="1">
                        <a:solidFill>
                          <a:srgbClr val="FF0000"/>
                        </a:solidFill>
                        <a:latin typeface="Cambria Math" panose="02040503050406030204" pitchFamily="18" charset="0"/>
                        <a:cs typeface="Arial" pitchFamily="34" charset="0"/>
                      </a:rPr>
                      <m:t>:</m:t>
                    </m:r>
                    <m:sSubSup>
                      <m:sSubSupPr>
                        <m:ctrlPr>
                          <a:rPr lang="pl-PL" sz="4000" b="1" i="1">
                            <a:solidFill>
                              <a:srgbClr val="FF0000"/>
                            </a:solidFill>
                            <a:latin typeface="Cambria Math" panose="02040503050406030204" pitchFamily="18" charset="0"/>
                            <a:cs typeface="Arial" pitchFamily="34" charset="0"/>
                          </a:rPr>
                        </m:ctrlPr>
                      </m:sSubSupPr>
                      <m:e>
                        <m:r>
                          <a:rPr lang="pl-PL" sz="4000" b="1" i="1">
                            <a:solidFill>
                              <a:srgbClr val="FF0000"/>
                            </a:solidFill>
                            <a:latin typeface="Cambria Math" panose="02040503050406030204" pitchFamily="18" charset="0"/>
                            <a:cs typeface="Arial" pitchFamily="34" charset="0"/>
                          </a:rPr>
                          <m:t>𝒁</m:t>
                        </m:r>
                      </m:e>
                      <m:sub>
                        <m:r>
                          <a:rPr lang="pl-PL" sz="4000" b="1" i="1">
                            <a:solidFill>
                              <a:srgbClr val="FF0000"/>
                            </a:solidFill>
                            <a:latin typeface="Cambria Math" panose="02040503050406030204" pitchFamily="18" charset="0"/>
                            <a:cs typeface="Arial" pitchFamily="34" charset="0"/>
                          </a:rPr>
                          <m:t>𝑵</m:t>
                        </m:r>
                      </m:sub>
                      <m:sup>
                        <m:r>
                          <a:rPr lang="pl-PL" sz="4000" b="1" i="1">
                            <a:solidFill>
                              <a:srgbClr val="FF0000"/>
                            </a:solidFill>
                            <a:latin typeface="Cambria Math" panose="02040503050406030204" pitchFamily="18" charset="0"/>
                            <a:cs typeface="Arial" pitchFamily="34" charset="0"/>
                          </a:rPr>
                          <m:t>∗</m:t>
                        </m:r>
                      </m:sup>
                    </m:sSubSup>
                    <m:r>
                      <a:rPr lang="pl-PL" sz="4000" b="1" i="1">
                        <a:solidFill>
                          <a:srgbClr val="FF0000"/>
                        </a:solidFill>
                        <a:latin typeface="Cambria Math" panose="02040503050406030204" pitchFamily="18" charset="0"/>
                        <a:cs typeface="Arial" pitchFamily="34" charset="0"/>
                      </a:rPr>
                      <m:t>→</m:t>
                    </m:r>
                    <m:sSubSup>
                      <m:sSubSupPr>
                        <m:ctrlPr>
                          <a:rPr lang="pl-PL" sz="4000" b="1" i="1">
                            <a:solidFill>
                              <a:srgbClr val="FF0000"/>
                            </a:solidFill>
                            <a:latin typeface="Cambria Math" panose="02040503050406030204" pitchFamily="18" charset="0"/>
                            <a:cs typeface="Arial" pitchFamily="34" charset="0"/>
                          </a:rPr>
                        </m:ctrlPr>
                      </m:sSubSupPr>
                      <m:e>
                        <m:r>
                          <a:rPr lang="pl-PL" sz="4000" b="1" i="1">
                            <a:solidFill>
                              <a:srgbClr val="FF0000"/>
                            </a:solidFill>
                            <a:latin typeface="Cambria Math" panose="02040503050406030204" pitchFamily="18" charset="0"/>
                            <a:cs typeface="Arial" pitchFamily="34" charset="0"/>
                          </a:rPr>
                          <m:t>𝒁</m:t>
                        </m:r>
                      </m:e>
                      <m:sub>
                        <m:r>
                          <a:rPr lang="pl-PL" sz="4000" b="1" i="1">
                            <a:solidFill>
                              <a:srgbClr val="FF0000"/>
                            </a:solidFill>
                            <a:latin typeface="Cambria Math" panose="02040503050406030204" pitchFamily="18" charset="0"/>
                            <a:cs typeface="Arial" pitchFamily="34" charset="0"/>
                          </a:rPr>
                          <m:t>𝒑</m:t>
                        </m:r>
                      </m:sub>
                      <m:sup>
                        <m:r>
                          <a:rPr lang="pl-PL" sz="4000" b="1" i="1">
                            <a:solidFill>
                              <a:srgbClr val="FF0000"/>
                            </a:solidFill>
                            <a:latin typeface="Cambria Math" panose="02040503050406030204" pitchFamily="18" charset="0"/>
                            <a:cs typeface="Arial" pitchFamily="34" charset="0"/>
                          </a:rPr>
                          <m:t>∗</m:t>
                        </m:r>
                      </m:sup>
                    </m:sSubSup>
                    <m:r>
                      <a:rPr lang="pl-PL" sz="4000" b="1" i="1">
                        <a:solidFill>
                          <a:srgbClr val="FF0000"/>
                        </a:solidFill>
                        <a:latin typeface="Cambria Math" panose="02040503050406030204" pitchFamily="18" charset="0"/>
                        <a:cs typeface="Arial" pitchFamily="34" charset="0"/>
                      </a:rPr>
                      <m:t>×</m:t>
                    </m:r>
                    <m:sSubSup>
                      <m:sSubSupPr>
                        <m:ctrlPr>
                          <a:rPr lang="pl-PL" sz="4000" b="1" i="1">
                            <a:solidFill>
                              <a:srgbClr val="FF0000"/>
                            </a:solidFill>
                            <a:latin typeface="Cambria Math" panose="02040503050406030204" pitchFamily="18" charset="0"/>
                            <a:cs typeface="Arial" pitchFamily="34" charset="0"/>
                          </a:rPr>
                        </m:ctrlPr>
                      </m:sSubSupPr>
                      <m:e>
                        <m:r>
                          <a:rPr lang="pl-PL" sz="4000" b="1" i="1">
                            <a:solidFill>
                              <a:srgbClr val="FF0000"/>
                            </a:solidFill>
                            <a:latin typeface="Cambria Math" panose="02040503050406030204" pitchFamily="18" charset="0"/>
                            <a:cs typeface="Arial" pitchFamily="34" charset="0"/>
                          </a:rPr>
                          <m:t>𝒁</m:t>
                        </m:r>
                      </m:e>
                      <m:sub>
                        <m:r>
                          <a:rPr lang="pl-PL" sz="4000" b="1" i="1">
                            <a:solidFill>
                              <a:srgbClr val="FF0000"/>
                            </a:solidFill>
                            <a:latin typeface="Cambria Math" panose="02040503050406030204" pitchFamily="18" charset="0"/>
                            <a:cs typeface="Arial" pitchFamily="34" charset="0"/>
                          </a:rPr>
                          <m:t>𝒒</m:t>
                        </m:r>
                      </m:sub>
                      <m:sup>
                        <m:r>
                          <a:rPr lang="pl-PL" sz="4000" b="1" i="1">
                            <a:solidFill>
                              <a:srgbClr val="FF0000"/>
                            </a:solidFill>
                            <a:latin typeface="Cambria Math" panose="02040503050406030204" pitchFamily="18" charset="0"/>
                            <a:cs typeface="Arial" pitchFamily="34" charset="0"/>
                          </a:rPr>
                          <m:t>∗</m:t>
                        </m:r>
                      </m:sup>
                    </m:sSubSup>
                  </m:oMath>
                </a14:m>
                <a:r>
                  <a:rPr lang="pl-PL" sz="4000" dirty="0" smtClean="0">
                    <a:solidFill>
                      <a:schemeClr val="tx1"/>
                    </a:solidFill>
                    <a:cs typeface="Arial" pitchFamily="34" charset="0"/>
                  </a:rPr>
                  <a:t> is </a:t>
                </a:r>
                <a:r>
                  <a:rPr lang="pl-PL" sz="4000" dirty="0">
                    <a:solidFill>
                      <a:schemeClr val="tx1"/>
                    </a:solidFill>
                    <a:cs typeface="Arial" pitchFamily="34" charset="0"/>
                  </a:rPr>
                  <a:t>also a bijection</a:t>
                </a:r>
                <a:endParaRPr lang="en-US" sz="4000" dirty="0">
                  <a:solidFill>
                    <a:schemeClr val="tx1"/>
                  </a:solidFill>
                  <a:cs typeface="Arial" pitchFamily="34" charset="0"/>
                </a:endParaRPr>
              </a:p>
            </p:txBody>
          </p:sp>
        </mc:Choice>
        <mc:Fallback xmlns="">
          <p:sp>
            <p:nvSpPr>
              <p:cNvPr id="205829" name="Rectangle 5"/>
              <p:cNvSpPr>
                <a:spLocks noGrp="1" noRot="1" noChangeAspect="1" noMove="1" noResize="1" noEditPoints="1" noAdjustHandles="1" noChangeArrowheads="1" noChangeShapeType="1" noTextEdit="1"/>
              </p:cNvSpPr>
              <p:nvPr>
                <p:ph type="title"/>
              </p:nvPr>
            </p:nvSpPr>
            <p:spPr>
              <a:xfrm>
                <a:off x="179512" y="115888"/>
                <a:ext cx="8642226" cy="1143000"/>
              </a:xfrm>
              <a:blipFill>
                <a:blip r:embed="rId6"/>
                <a:stretch>
                  <a:fillRect b="-532"/>
                </a:stretch>
              </a:blipFill>
            </p:spPr>
            <p:txBody>
              <a:bodyPr/>
              <a:lstStyle/>
              <a:p>
                <a:r>
                  <a:rPr lang="pl-PL">
                    <a:noFill/>
                  </a:rPr>
                  <a:t> </a:t>
                </a:r>
              </a:p>
            </p:txBody>
          </p:sp>
        </mc:Fallback>
      </mc:AlternateContent>
      <p:graphicFrame>
        <p:nvGraphicFramePr>
          <p:cNvPr id="205830" name="Group 6"/>
          <p:cNvGraphicFramePr>
            <a:graphicFrameLocks noGrp="1"/>
          </p:cNvGraphicFramePr>
          <p:nvPr>
            <p:extLst>
              <p:ext uri="{D42A27DB-BD31-4B8C-83A1-F6EECF244321}">
                <p14:modId xmlns:p14="http://schemas.microsoft.com/office/powerpoint/2010/main" val="1300596271"/>
              </p:ext>
            </p:extLst>
          </p:nvPr>
        </p:nvGraphicFramePr>
        <p:xfrm>
          <a:off x="2522538" y="4337432"/>
          <a:ext cx="4648200" cy="2278887"/>
        </p:xfrm>
        <a:graphic>
          <a:graphicData uri="http://schemas.openxmlformats.org/drawingml/2006/table">
            <a:tbl>
              <a:tblPr/>
              <a:tblGrid>
                <a:gridCol w="930275">
                  <a:extLst>
                    <a:ext uri="{9D8B030D-6E8A-4147-A177-3AD203B41FA5}">
                      <a16:colId xmlns:a16="http://schemas.microsoft.com/office/drawing/2014/main" val="20000"/>
                    </a:ext>
                  </a:extLst>
                </a:gridCol>
                <a:gridCol w="958850">
                  <a:extLst>
                    <a:ext uri="{9D8B030D-6E8A-4147-A177-3AD203B41FA5}">
                      <a16:colId xmlns:a16="http://schemas.microsoft.com/office/drawing/2014/main" val="20001"/>
                    </a:ext>
                  </a:extLst>
                </a:gridCol>
                <a:gridCol w="900112">
                  <a:extLst>
                    <a:ext uri="{9D8B030D-6E8A-4147-A177-3AD203B41FA5}">
                      <a16:colId xmlns:a16="http://schemas.microsoft.com/office/drawing/2014/main" val="20002"/>
                    </a:ext>
                  </a:extLst>
                </a:gridCol>
                <a:gridCol w="928688">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tblGrid>
              <a:tr h="7589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990000"/>
                        </a:solidFill>
                        <a:effectLst/>
                        <a:latin typeface="Arial" pitchFamily="34" charset="0"/>
                        <a:ea typeface="ＭＳ Ｐゴシック"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09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89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990000"/>
                        </a:solidFill>
                        <a:effectLst/>
                        <a:latin typeface="Arial" pitchFamily="34" charset="0"/>
                        <a:ea typeface="ＭＳ Ｐゴシック" pitchFamily="34" charset="-128"/>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990000"/>
                        </a:solidFill>
                        <a:effectLst/>
                        <a:latin typeface="Arial" pitchFamily="34" charset="0"/>
                        <a:ea typeface="ＭＳ Ｐゴシック" pitchFamily="34" charset="-128"/>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5870" name="Text Box 46"/>
          <p:cNvSpPr txBox="1">
            <a:spLocks noChangeArrowheads="1"/>
          </p:cNvSpPr>
          <p:nvPr/>
        </p:nvSpPr>
        <p:spPr bwMode="auto">
          <a:xfrm>
            <a:off x="2681011" y="3773109"/>
            <a:ext cx="4261103"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   0            </a:t>
            </a:r>
            <a:r>
              <a:rPr lang="en-GB" sz="1800" b="1" i="0" dirty="0" smtClean="0">
                <a:solidFill>
                  <a:srgbClr val="FF0000"/>
                </a:solidFill>
                <a:latin typeface="Cambria" panose="02040503050406030204" pitchFamily="18" charset="0"/>
              </a:rPr>
              <a:t>    1               </a:t>
            </a:r>
            <a:r>
              <a:rPr lang="en-GB" sz="1800" b="1" i="0" dirty="0">
                <a:solidFill>
                  <a:srgbClr val="FF0000"/>
                </a:solidFill>
                <a:latin typeface="Cambria" panose="02040503050406030204" pitchFamily="18" charset="0"/>
              </a:rPr>
              <a:t>2      </a:t>
            </a:r>
            <a:r>
              <a:rPr lang="en-GB" sz="1800" b="1" i="0" dirty="0" smtClean="0">
                <a:solidFill>
                  <a:srgbClr val="FF0000"/>
                </a:solidFill>
                <a:latin typeface="Cambria" panose="02040503050406030204" pitchFamily="18" charset="0"/>
              </a:rPr>
              <a:t>          </a:t>
            </a:r>
            <a:r>
              <a:rPr lang="en-GB" sz="1800" b="1" i="0" dirty="0">
                <a:solidFill>
                  <a:srgbClr val="FF0000"/>
                </a:solidFill>
                <a:latin typeface="Cambria" panose="02040503050406030204" pitchFamily="18" charset="0"/>
              </a:rPr>
              <a:t>3          </a:t>
            </a:r>
            <a:r>
              <a:rPr lang="en-GB" sz="1800" b="1" i="0" dirty="0" smtClean="0">
                <a:solidFill>
                  <a:srgbClr val="FF0000"/>
                </a:solidFill>
                <a:latin typeface="Cambria" panose="02040503050406030204" pitchFamily="18" charset="0"/>
              </a:rPr>
              <a:t>      </a:t>
            </a:r>
            <a:r>
              <a:rPr lang="en-GB" sz="1800" b="1" i="0" dirty="0">
                <a:solidFill>
                  <a:srgbClr val="FF0000"/>
                </a:solidFill>
                <a:latin typeface="Cambria" panose="02040503050406030204" pitchFamily="18" charset="0"/>
              </a:rPr>
              <a:t>4</a:t>
            </a:r>
            <a:endParaRPr lang="en-US" sz="1800" b="1" i="0" dirty="0">
              <a:solidFill>
                <a:srgbClr val="FF0000"/>
              </a:solidFill>
              <a:latin typeface="Cambria" panose="02040503050406030204" pitchFamily="18" charset="0"/>
            </a:endParaRPr>
          </a:p>
        </p:txBody>
      </p:sp>
      <p:sp>
        <p:nvSpPr>
          <p:cNvPr id="205871" name="Text Box 47"/>
          <p:cNvSpPr txBox="1">
            <a:spLocks noChangeArrowheads="1"/>
          </p:cNvSpPr>
          <p:nvPr/>
        </p:nvSpPr>
        <p:spPr bwMode="auto">
          <a:xfrm>
            <a:off x="2827338" y="4551697"/>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0</a:t>
            </a:r>
            <a:endParaRPr lang="en-US" sz="1800" b="1" i="0" dirty="0">
              <a:solidFill>
                <a:srgbClr val="FF0000"/>
              </a:solidFill>
              <a:latin typeface="Cambria" panose="02040503050406030204" pitchFamily="18" charset="0"/>
            </a:endParaRPr>
          </a:p>
        </p:txBody>
      </p:sp>
      <p:sp>
        <p:nvSpPr>
          <p:cNvPr id="205872" name="Text Box 48"/>
          <p:cNvSpPr txBox="1">
            <a:spLocks noChangeArrowheads="1"/>
          </p:cNvSpPr>
          <p:nvPr/>
        </p:nvSpPr>
        <p:spPr bwMode="auto">
          <a:xfrm>
            <a:off x="3741738" y="5311775"/>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a:t>
            </a:r>
            <a:endParaRPr lang="en-US" sz="1800" b="1" i="0" dirty="0">
              <a:solidFill>
                <a:srgbClr val="FF0000"/>
              </a:solidFill>
              <a:latin typeface="Cambria" panose="02040503050406030204" pitchFamily="18" charset="0"/>
            </a:endParaRPr>
          </a:p>
        </p:txBody>
      </p:sp>
      <p:sp>
        <p:nvSpPr>
          <p:cNvPr id="205873" name="Text Box 49"/>
          <p:cNvSpPr txBox="1">
            <a:spLocks noChangeArrowheads="1"/>
          </p:cNvSpPr>
          <p:nvPr/>
        </p:nvSpPr>
        <p:spPr bwMode="auto">
          <a:xfrm>
            <a:off x="4656138" y="6035746"/>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2</a:t>
            </a:r>
            <a:endParaRPr lang="en-US" sz="1800" b="1" i="0" dirty="0">
              <a:solidFill>
                <a:srgbClr val="FF0000"/>
              </a:solidFill>
              <a:latin typeface="Cambria" panose="02040503050406030204" pitchFamily="18" charset="0"/>
            </a:endParaRPr>
          </a:p>
        </p:txBody>
      </p:sp>
      <p:sp>
        <p:nvSpPr>
          <p:cNvPr id="205874" name="Text Box 50"/>
          <p:cNvSpPr txBox="1">
            <a:spLocks noChangeArrowheads="1"/>
          </p:cNvSpPr>
          <p:nvPr/>
        </p:nvSpPr>
        <p:spPr bwMode="auto">
          <a:xfrm>
            <a:off x="5570538" y="4551697"/>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3</a:t>
            </a:r>
            <a:endParaRPr lang="en-US" sz="1800" b="1" i="0" dirty="0">
              <a:solidFill>
                <a:srgbClr val="FF0000"/>
              </a:solidFill>
              <a:latin typeface="Cambria" panose="02040503050406030204" pitchFamily="18" charset="0"/>
            </a:endParaRPr>
          </a:p>
        </p:txBody>
      </p:sp>
      <p:sp>
        <p:nvSpPr>
          <p:cNvPr id="205875" name="Text Box 51"/>
          <p:cNvSpPr txBox="1">
            <a:spLocks noChangeArrowheads="1"/>
          </p:cNvSpPr>
          <p:nvPr/>
        </p:nvSpPr>
        <p:spPr bwMode="auto">
          <a:xfrm>
            <a:off x="6561138" y="5311775"/>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4</a:t>
            </a:r>
            <a:endParaRPr lang="en-US" sz="1800" b="1" i="0" dirty="0">
              <a:solidFill>
                <a:srgbClr val="FF0000"/>
              </a:solidFill>
              <a:latin typeface="Cambria" panose="02040503050406030204" pitchFamily="18" charset="0"/>
            </a:endParaRPr>
          </a:p>
        </p:txBody>
      </p:sp>
      <p:sp>
        <p:nvSpPr>
          <p:cNvPr id="205876" name="Text Box 52"/>
          <p:cNvSpPr txBox="1">
            <a:spLocks noChangeArrowheads="1"/>
          </p:cNvSpPr>
          <p:nvPr/>
        </p:nvSpPr>
        <p:spPr bwMode="auto">
          <a:xfrm>
            <a:off x="2827338" y="6035746"/>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5</a:t>
            </a:r>
            <a:endParaRPr lang="en-US" sz="1800" b="1" i="0" dirty="0">
              <a:solidFill>
                <a:srgbClr val="FF0000"/>
              </a:solidFill>
              <a:latin typeface="Cambria" panose="02040503050406030204" pitchFamily="18" charset="0"/>
            </a:endParaRPr>
          </a:p>
        </p:txBody>
      </p:sp>
      <p:sp>
        <p:nvSpPr>
          <p:cNvPr id="205877" name="Text Box 53"/>
          <p:cNvSpPr txBox="1">
            <a:spLocks noChangeArrowheads="1"/>
          </p:cNvSpPr>
          <p:nvPr/>
        </p:nvSpPr>
        <p:spPr bwMode="auto">
          <a:xfrm>
            <a:off x="3741738" y="4551697"/>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6</a:t>
            </a:r>
            <a:endParaRPr lang="en-US" sz="1800" b="1" i="0" dirty="0">
              <a:solidFill>
                <a:srgbClr val="FF0000"/>
              </a:solidFill>
              <a:latin typeface="Cambria" panose="02040503050406030204" pitchFamily="18" charset="0"/>
            </a:endParaRPr>
          </a:p>
        </p:txBody>
      </p:sp>
      <p:sp>
        <p:nvSpPr>
          <p:cNvPr id="205878" name="Text Box 54"/>
          <p:cNvSpPr txBox="1">
            <a:spLocks noChangeArrowheads="1"/>
          </p:cNvSpPr>
          <p:nvPr/>
        </p:nvSpPr>
        <p:spPr bwMode="auto">
          <a:xfrm>
            <a:off x="4656138" y="5311775"/>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7</a:t>
            </a:r>
            <a:endParaRPr lang="en-US" sz="1800" b="1" i="0" dirty="0">
              <a:solidFill>
                <a:srgbClr val="FF0000"/>
              </a:solidFill>
              <a:latin typeface="Cambria" panose="02040503050406030204" pitchFamily="18" charset="0"/>
            </a:endParaRPr>
          </a:p>
        </p:txBody>
      </p:sp>
      <p:sp>
        <p:nvSpPr>
          <p:cNvPr id="205879" name="Text Box 55"/>
          <p:cNvSpPr txBox="1">
            <a:spLocks noChangeArrowheads="1"/>
          </p:cNvSpPr>
          <p:nvPr/>
        </p:nvSpPr>
        <p:spPr bwMode="auto">
          <a:xfrm>
            <a:off x="5570538" y="6035746"/>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8</a:t>
            </a:r>
            <a:endParaRPr lang="en-US" sz="1800" b="1" i="0" dirty="0">
              <a:solidFill>
                <a:srgbClr val="FF0000"/>
              </a:solidFill>
              <a:latin typeface="Cambria" panose="02040503050406030204" pitchFamily="18" charset="0"/>
            </a:endParaRPr>
          </a:p>
        </p:txBody>
      </p:sp>
      <p:sp>
        <p:nvSpPr>
          <p:cNvPr id="205880" name="Text Box 56"/>
          <p:cNvSpPr txBox="1">
            <a:spLocks noChangeArrowheads="1"/>
          </p:cNvSpPr>
          <p:nvPr/>
        </p:nvSpPr>
        <p:spPr bwMode="auto">
          <a:xfrm>
            <a:off x="6561138" y="4551697"/>
            <a:ext cx="320922"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9</a:t>
            </a:r>
            <a:endParaRPr lang="en-US" sz="1800" b="1" i="0" dirty="0">
              <a:solidFill>
                <a:srgbClr val="FF0000"/>
              </a:solidFill>
              <a:latin typeface="Cambria" panose="02040503050406030204" pitchFamily="18" charset="0"/>
            </a:endParaRPr>
          </a:p>
        </p:txBody>
      </p:sp>
      <p:sp>
        <p:nvSpPr>
          <p:cNvPr id="205881" name="Text Box 57"/>
          <p:cNvSpPr txBox="1">
            <a:spLocks noChangeArrowheads="1"/>
          </p:cNvSpPr>
          <p:nvPr/>
        </p:nvSpPr>
        <p:spPr bwMode="auto">
          <a:xfrm>
            <a:off x="2751138" y="5311775"/>
            <a:ext cx="457176"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10</a:t>
            </a:r>
            <a:endParaRPr lang="en-US" sz="1800" b="1" i="0" dirty="0">
              <a:solidFill>
                <a:srgbClr val="FF0000"/>
              </a:solidFill>
              <a:latin typeface="Cambria" panose="02040503050406030204" pitchFamily="18" charset="0"/>
            </a:endParaRPr>
          </a:p>
        </p:txBody>
      </p:sp>
      <p:sp>
        <p:nvSpPr>
          <p:cNvPr id="205882" name="Text Box 58"/>
          <p:cNvSpPr txBox="1">
            <a:spLocks noChangeArrowheads="1"/>
          </p:cNvSpPr>
          <p:nvPr/>
        </p:nvSpPr>
        <p:spPr bwMode="auto">
          <a:xfrm>
            <a:off x="3665538" y="6035746"/>
            <a:ext cx="457176"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11</a:t>
            </a:r>
            <a:endParaRPr lang="en-US" sz="1800" b="1" i="0" dirty="0">
              <a:solidFill>
                <a:srgbClr val="FF0000"/>
              </a:solidFill>
              <a:latin typeface="Cambria" panose="02040503050406030204" pitchFamily="18" charset="0"/>
            </a:endParaRPr>
          </a:p>
        </p:txBody>
      </p:sp>
      <p:sp>
        <p:nvSpPr>
          <p:cNvPr id="205883" name="Text Box 59"/>
          <p:cNvSpPr txBox="1">
            <a:spLocks noChangeArrowheads="1"/>
          </p:cNvSpPr>
          <p:nvPr/>
        </p:nvSpPr>
        <p:spPr bwMode="auto">
          <a:xfrm>
            <a:off x="4579938" y="4551697"/>
            <a:ext cx="457176"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12</a:t>
            </a:r>
            <a:endParaRPr lang="en-US" sz="1800" b="1" i="0" dirty="0">
              <a:solidFill>
                <a:srgbClr val="FF0000"/>
              </a:solidFill>
              <a:latin typeface="Cambria" panose="02040503050406030204" pitchFamily="18" charset="0"/>
            </a:endParaRPr>
          </a:p>
        </p:txBody>
      </p:sp>
      <p:sp>
        <p:nvSpPr>
          <p:cNvPr id="205884" name="Text Box 60"/>
          <p:cNvSpPr txBox="1">
            <a:spLocks noChangeArrowheads="1"/>
          </p:cNvSpPr>
          <p:nvPr/>
        </p:nvSpPr>
        <p:spPr bwMode="auto">
          <a:xfrm>
            <a:off x="5494338" y="5311775"/>
            <a:ext cx="457176"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13</a:t>
            </a:r>
            <a:endParaRPr lang="en-US" sz="1800" b="1" i="0" dirty="0">
              <a:solidFill>
                <a:srgbClr val="FF0000"/>
              </a:solidFill>
              <a:latin typeface="Cambria" panose="02040503050406030204" pitchFamily="18" charset="0"/>
            </a:endParaRPr>
          </a:p>
        </p:txBody>
      </p:sp>
      <p:sp>
        <p:nvSpPr>
          <p:cNvPr id="205885" name="Text Box 61"/>
          <p:cNvSpPr txBox="1">
            <a:spLocks noChangeArrowheads="1"/>
          </p:cNvSpPr>
          <p:nvPr/>
        </p:nvSpPr>
        <p:spPr bwMode="auto">
          <a:xfrm>
            <a:off x="6484938" y="6035746"/>
            <a:ext cx="457176" cy="369332"/>
          </a:xfrm>
          <a:prstGeom prst="rect">
            <a:avLst/>
          </a:prstGeom>
          <a:noFill/>
          <a:ln w="9525">
            <a:noFill/>
            <a:miter lim="800000"/>
            <a:headEnd/>
            <a:tailEnd/>
          </a:ln>
          <a:effectLst/>
        </p:spPr>
        <p:txBody>
          <a:bodyPr wrap="none">
            <a:spAutoFit/>
          </a:bodyPr>
          <a:lstStyle/>
          <a:p>
            <a:pPr algn="l"/>
            <a:r>
              <a:rPr lang="en-GB" sz="1800" b="1" i="0" dirty="0">
                <a:solidFill>
                  <a:srgbClr val="FF0000"/>
                </a:solidFill>
                <a:latin typeface="Cambria" panose="02040503050406030204" pitchFamily="18" charset="0"/>
              </a:rPr>
              <a:t>14</a:t>
            </a:r>
            <a:endParaRPr lang="en-US" sz="1800" b="1" i="0"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05887" name="Text Box 63"/>
              <p:cNvSpPr txBox="1">
                <a:spLocks noChangeArrowheads="1"/>
              </p:cNvSpPr>
              <p:nvPr/>
            </p:nvSpPr>
            <p:spPr bwMode="auto">
              <a:xfrm>
                <a:off x="7929586" y="5572140"/>
                <a:ext cx="609600" cy="400879"/>
              </a:xfrm>
              <a:prstGeom prst="rect">
                <a:avLst/>
              </a:prstGeom>
              <a:noFill/>
              <a:ln w="9525">
                <a:noFill/>
                <a:miter lim="800000"/>
                <a:headEnd/>
                <a:tailEnd/>
              </a:ln>
              <a:effectLst/>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pl-PL" sz="2000" b="1" i="1" smtClean="0">
                              <a:solidFill>
                                <a:srgbClr val="FF0000"/>
                              </a:solidFill>
                              <a:latin typeface="Cambria Math" panose="02040503050406030204" pitchFamily="18" charset="0"/>
                              <a:cs typeface="Arial" pitchFamily="34" charset="0"/>
                            </a:rPr>
                          </m:ctrlPr>
                        </m:sSubSupPr>
                        <m:e>
                          <m:r>
                            <a:rPr lang="pl-PL" sz="2000" b="1" i="1">
                              <a:solidFill>
                                <a:srgbClr val="FF0000"/>
                              </a:solidFill>
                              <a:latin typeface="Cambria Math" panose="02040503050406030204" pitchFamily="18" charset="0"/>
                              <a:cs typeface="Arial" pitchFamily="34" charset="0"/>
                            </a:rPr>
                            <m:t>𝒁</m:t>
                          </m:r>
                        </m:e>
                        <m:sub>
                          <m:r>
                            <a:rPr lang="pl-PL" sz="2000" b="1" i="1" smtClean="0">
                              <a:solidFill>
                                <a:srgbClr val="FF0000"/>
                              </a:solidFill>
                              <a:latin typeface="Cambria Math" panose="02040503050406030204" pitchFamily="18" charset="0"/>
                              <a:cs typeface="Arial" pitchFamily="34" charset="0"/>
                            </a:rPr>
                            <m:t>𝟏𝟓</m:t>
                          </m:r>
                        </m:sub>
                        <m:sup>
                          <m:r>
                            <a:rPr lang="pl-PL" sz="2000" b="1" i="1">
                              <a:solidFill>
                                <a:srgbClr val="FF0000"/>
                              </a:solidFill>
                              <a:latin typeface="Cambria Math" panose="02040503050406030204" pitchFamily="18" charset="0"/>
                              <a:cs typeface="Arial" pitchFamily="34" charset="0"/>
                            </a:rPr>
                            <m:t>∗</m:t>
                          </m:r>
                        </m:sup>
                      </m:sSubSup>
                    </m:oMath>
                  </m:oMathPara>
                </a14:m>
                <a:endParaRPr lang="en-US" sz="2000" b="1" i="0" dirty="0">
                  <a:solidFill>
                    <a:srgbClr val="FF0000"/>
                  </a:solidFill>
                  <a:latin typeface="Cambria" panose="02040503050406030204" pitchFamily="18" charset="0"/>
                </a:endParaRPr>
              </a:p>
            </p:txBody>
          </p:sp>
        </mc:Choice>
        <mc:Fallback xmlns="">
          <p:sp>
            <p:nvSpPr>
              <p:cNvPr id="205887" name="Text Box 63"/>
              <p:cNvSpPr txBox="1">
                <a:spLocks noRot="1" noChangeAspect="1" noMove="1" noResize="1" noEditPoints="1" noAdjustHandles="1" noChangeArrowheads="1" noChangeShapeType="1" noTextEdit="1"/>
              </p:cNvSpPr>
              <p:nvPr/>
            </p:nvSpPr>
            <p:spPr bwMode="auto">
              <a:xfrm>
                <a:off x="7929586" y="5572140"/>
                <a:ext cx="609600" cy="400879"/>
              </a:xfrm>
              <a:prstGeom prst="rect">
                <a:avLst/>
              </a:prstGeom>
              <a:blipFill>
                <a:blip r:embed="rId7"/>
                <a:stretch>
                  <a:fillRect b="-6061"/>
                </a:stretch>
              </a:blipFill>
              <a:ln w="9525">
                <a:noFill/>
                <a:miter lim="800000"/>
                <a:headEnd/>
                <a:tailEnd/>
              </a:ln>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05891" name="Text Box 67"/>
              <p:cNvSpPr txBox="1">
                <a:spLocks noChangeArrowheads="1"/>
              </p:cNvSpPr>
              <p:nvPr/>
            </p:nvSpPr>
            <p:spPr bwMode="auto">
              <a:xfrm>
                <a:off x="7020272" y="2955307"/>
                <a:ext cx="609600" cy="400879"/>
              </a:xfrm>
              <a:prstGeom prst="rect">
                <a:avLst/>
              </a:prstGeom>
              <a:noFill/>
              <a:ln w="9525">
                <a:noFill/>
                <a:miter lim="800000"/>
                <a:headEnd/>
                <a:tailEnd/>
              </a:ln>
              <a:effectLst/>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pl-PL" sz="2000" b="1" i="1" smtClean="0">
                              <a:solidFill>
                                <a:srgbClr val="FF0000"/>
                              </a:solidFill>
                              <a:latin typeface="Cambria Math" panose="02040503050406030204" pitchFamily="18" charset="0"/>
                              <a:cs typeface="Arial" pitchFamily="34" charset="0"/>
                            </a:rPr>
                          </m:ctrlPr>
                        </m:sSubSupPr>
                        <m:e>
                          <m:r>
                            <a:rPr lang="pl-PL" sz="2000" b="1" i="1">
                              <a:solidFill>
                                <a:srgbClr val="FF0000"/>
                              </a:solidFill>
                              <a:latin typeface="Cambria Math" panose="02040503050406030204" pitchFamily="18" charset="0"/>
                              <a:cs typeface="Arial" pitchFamily="34" charset="0"/>
                            </a:rPr>
                            <m:t>𝒁</m:t>
                          </m:r>
                        </m:e>
                        <m:sub>
                          <m:r>
                            <a:rPr lang="pl-PL" sz="2000" b="1" i="1" smtClean="0">
                              <a:solidFill>
                                <a:srgbClr val="FF0000"/>
                              </a:solidFill>
                              <a:latin typeface="Cambria Math" panose="02040503050406030204" pitchFamily="18" charset="0"/>
                              <a:cs typeface="Arial" pitchFamily="34" charset="0"/>
                            </a:rPr>
                            <m:t>𝟓</m:t>
                          </m:r>
                        </m:sub>
                        <m:sup>
                          <m:r>
                            <a:rPr lang="pl-PL" sz="2000" b="1" i="1">
                              <a:solidFill>
                                <a:srgbClr val="FF0000"/>
                              </a:solidFill>
                              <a:latin typeface="Cambria Math" panose="02040503050406030204" pitchFamily="18" charset="0"/>
                              <a:cs typeface="Arial" pitchFamily="34" charset="0"/>
                            </a:rPr>
                            <m:t>∗</m:t>
                          </m:r>
                        </m:sup>
                      </m:sSubSup>
                    </m:oMath>
                  </m:oMathPara>
                </a14:m>
                <a:endParaRPr lang="en-US" sz="2000" b="1" i="0" dirty="0">
                  <a:latin typeface="Cambria" panose="02040503050406030204" pitchFamily="18" charset="0"/>
                </a:endParaRPr>
              </a:p>
            </p:txBody>
          </p:sp>
        </mc:Choice>
        <mc:Fallback xmlns="">
          <p:sp>
            <p:nvSpPr>
              <p:cNvPr id="205891" name="Text Box 67"/>
              <p:cNvSpPr txBox="1">
                <a:spLocks noRot="1" noChangeAspect="1" noMove="1" noResize="1" noEditPoints="1" noAdjustHandles="1" noChangeArrowheads="1" noChangeShapeType="1" noTextEdit="1"/>
              </p:cNvSpPr>
              <p:nvPr/>
            </p:nvSpPr>
            <p:spPr bwMode="auto">
              <a:xfrm>
                <a:off x="7020272" y="2955307"/>
                <a:ext cx="609600" cy="400879"/>
              </a:xfrm>
              <a:prstGeom prst="rect">
                <a:avLst/>
              </a:prstGeom>
              <a:blipFill>
                <a:blip r:embed="rId8"/>
                <a:stretch>
                  <a:fillRect b="-6061"/>
                </a:stretch>
              </a:blipFill>
              <a:ln w="9525">
                <a:noFill/>
                <a:miter lim="800000"/>
                <a:headEnd/>
                <a:tailEnd/>
              </a:ln>
              <a:effec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05892" name="Text Box 68"/>
              <p:cNvSpPr txBox="1">
                <a:spLocks noChangeArrowheads="1"/>
              </p:cNvSpPr>
              <p:nvPr/>
            </p:nvSpPr>
            <p:spPr bwMode="auto">
              <a:xfrm>
                <a:off x="617785" y="5124063"/>
                <a:ext cx="609600" cy="400110"/>
              </a:xfrm>
              <a:prstGeom prst="rect">
                <a:avLst/>
              </a:prstGeom>
              <a:noFill/>
              <a:ln w="9525">
                <a:noFill/>
                <a:miter lim="800000"/>
                <a:headEnd/>
                <a:tailEnd/>
              </a:ln>
              <a:effectLst/>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pl-PL" sz="2000" b="1" i="1" smtClean="0">
                              <a:solidFill>
                                <a:srgbClr val="FF0000"/>
                              </a:solidFill>
                              <a:latin typeface="Cambria Math" panose="02040503050406030204" pitchFamily="18" charset="0"/>
                              <a:cs typeface="Arial" pitchFamily="34" charset="0"/>
                            </a:rPr>
                          </m:ctrlPr>
                        </m:sSubSupPr>
                        <m:e>
                          <m:r>
                            <a:rPr lang="pl-PL" sz="2000" b="1" i="1">
                              <a:solidFill>
                                <a:srgbClr val="FF0000"/>
                              </a:solidFill>
                              <a:latin typeface="Cambria Math" panose="02040503050406030204" pitchFamily="18" charset="0"/>
                              <a:cs typeface="Arial" pitchFamily="34" charset="0"/>
                            </a:rPr>
                            <m:t>𝒁</m:t>
                          </m:r>
                        </m:e>
                        <m:sub>
                          <m:r>
                            <a:rPr lang="pl-PL" sz="2000" b="1" i="1" smtClean="0">
                              <a:solidFill>
                                <a:srgbClr val="FF0000"/>
                              </a:solidFill>
                              <a:latin typeface="Cambria Math" panose="02040503050406030204" pitchFamily="18" charset="0"/>
                              <a:cs typeface="Arial" pitchFamily="34" charset="0"/>
                            </a:rPr>
                            <m:t>𝟑</m:t>
                          </m:r>
                        </m:sub>
                        <m:sup>
                          <m:r>
                            <a:rPr lang="pl-PL" sz="2000" b="1" i="1">
                              <a:solidFill>
                                <a:srgbClr val="FF0000"/>
                              </a:solidFill>
                              <a:latin typeface="Cambria Math" panose="02040503050406030204" pitchFamily="18" charset="0"/>
                              <a:cs typeface="Arial" pitchFamily="34" charset="0"/>
                            </a:rPr>
                            <m:t>∗</m:t>
                          </m:r>
                        </m:sup>
                      </m:sSubSup>
                    </m:oMath>
                  </m:oMathPara>
                </a14:m>
                <a:endParaRPr lang="en-US" sz="2000" b="1" i="0" dirty="0">
                  <a:solidFill>
                    <a:srgbClr val="FF0000"/>
                  </a:solidFill>
                  <a:latin typeface="Cambria" panose="02040503050406030204" pitchFamily="18" charset="0"/>
                </a:endParaRPr>
              </a:p>
            </p:txBody>
          </p:sp>
        </mc:Choice>
        <mc:Fallback xmlns="">
          <p:sp>
            <p:nvSpPr>
              <p:cNvPr id="205892" name="Text Box 68"/>
              <p:cNvSpPr txBox="1">
                <a:spLocks noRot="1" noChangeAspect="1" noMove="1" noResize="1" noEditPoints="1" noAdjustHandles="1" noChangeArrowheads="1" noChangeShapeType="1" noTextEdit="1"/>
              </p:cNvSpPr>
              <p:nvPr/>
            </p:nvSpPr>
            <p:spPr bwMode="auto">
              <a:xfrm>
                <a:off x="617785" y="5124063"/>
                <a:ext cx="609600" cy="400110"/>
              </a:xfrm>
              <a:prstGeom prst="rect">
                <a:avLst/>
              </a:prstGeom>
              <a:blipFill>
                <a:blip r:embed="rId9"/>
                <a:stretch>
                  <a:fillRect b="-6154"/>
                </a:stretch>
              </a:blipFill>
              <a:ln w="9525">
                <a:noFill/>
                <a:miter lim="800000"/>
                <a:headEnd/>
                <a:tailEnd/>
              </a:ln>
              <a:effectLst/>
            </p:spPr>
            <p:txBody>
              <a:bodyPr/>
              <a:lstStyle/>
              <a:p>
                <a:r>
                  <a:rPr lang="pl-PL">
                    <a:noFill/>
                  </a:rPr>
                  <a:t> </a:t>
                </a:r>
              </a:p>
            </p:txBody>
          </p:sp>
        </mc:Fallback>
      </mc:AlternateContent>
      <p:sp>
        <p:nvSpPr>
          <p:cNvPr id="205895" name="Text Box 71"/>
          <p:cNvSpPr txBox="1">
            <a:spLocks noChangeArrowheads="1"/>
          </p:cNvSpPr>
          <p:nvPr/>
        </p:nvSpPr>
        <p:spPr bwMode="auto">
          <a:xfrm>
            <a:off x="454998" y="3344857"/>
            <a:ext cx="1532792" cy="461665"/>
          </a:xfrm>
          <a:prstGeom prst="rect">
            <a:avLst/>
          </a:prstGeom>
          <a:noFill/>
          <a:ln w="9525">
            <a:noFill/>
            <a:miter lim="800000"/>
            <a:headEnd/>
            <a:tailEnd/>
          </a:ln>
          <a:effectLst/>
        </p:spPr>
        <p:txBody>
          <a:bodyPr wrap="none">
            <a:spAutoFit/>
          </a:bodyPr>
          <a:lstStyle/>
          <a:p>
            <a:r>
              <a:rPr lang="pl-PL" sz="2000" i="0" dirty="0">
                <a:latin typeface="Cambria" panose="02040503050406030204" pitchFamily="18" charset="0"/>
              </a:rPr>
              <a:t>Look at </a:t>
            </a:r>
            <a:r>
              <a:rPr lang="en-GB" sz="2400" b="1" i="1" dirty="0">
                <a:solidFill>
                  <a:srgbClr val="FF0000"/>
                </a:solidFill>
                <a:latin typeface="Cambria" panose="02040503050406030204" pitchFamily="18" charset="0"/>
              </a:rPr>
              <a:t>Z</a:t>
            </a:r>
            <a:r>
              <a:rPr lang="en-GB" sz="2400" b="1" i="0" baseline="-25000" dirty="0">
                <a:solidFill>
                  <a:srgbClr val="FF0000"/>
                </a:solidFill>
                <a:latin typeface="Cambria" panose="02040503050406030204" pitchFamily="18" charset="0"/>
              </a:rPr>
              <a:t>1</a:t>
            </a:r>
            <a:r>
              <a:rPr lang="pl-PL" sz="2400" b="1" i="0" baseline="-25000" dirty="0">
                <a:solidFill>
                  <a:srgbClr val="FF0000"/>
                </a:solidFill>
                <a:latin typeface="Cambria" panose="02040503050406030204" pitchFamily="18" charset="0"/>
              </a:rPr>
              <a:t>5</a:t>
            </a:r>
            <a:r>
              <a:rPr lang="pl-PL" sz="2000" i="0" dirty="0">
                <a:latin typeface="Cambria" panose="02040503050406030204" pitchFamily="18" charset="0"/>
              </a:rPr>
              <a:t>:</a:t>
            </a:r>
            <a:endParaRPr lang="en-US" sz="2000" i="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205896" name="Text Box 72"/>
              <p:cNvSpPr txBox="1">
                <a:spLocks noChangeArrowheads="1"/>
              </p:cNvSpPr>
              <p:nvPr/>
            </p:nvSpPr>
            <p:spPr bwMode="auto">
              <a:xfrm>
                <a:off x="323528" y="1484313"/>
                <a:ext cx="8928992" cy="890628"/>
              </a:xfrm>
              <a:prstGeom prst="rect">
                <a:avLst/>
              </a:prstGeom>
              <a:noFill/>
              <a:ln w="9525">
                <a:noFill/>
                <a:miter lim="800000"/>
                <a:headEnd/>
                <a:tailEnd/>
              </a:ln>
              <a:effectLst/>
            </p:spPr>
            <p:txBody>
              <a:bodyPr wrap="square">
                <a:spAutoFit/>
              </a:bodyPr>
              <a:lstStyle/>
              <a:p>
                <a:pPr algn="l"/>
                <a:r>
                  <a:rPr lang="pl-PL" sz="2400" i="0" dirty="0" smtClean="0">
                    <a:latin typeface="Cambria" panose="02040503050406030204" pitchFamily="18" charset="0"/>
                  </a:rPr>
                  <a:t>Since we have shown that </a:t>
                </a:r>
                <a:r>
                  <a:rPr lang="pl-PL" sz="2400" b="1" i="1" dirty="0">
                    <a:solidFill>
                      <a:srgbClr val="FF0000"/>
                    </a:solidFill>
                    <a:latin typeface="Cambria" panose="02040503050406030204" pitchFamily="18" charset="0"/>
                  </a:rPr>
                  <a:t>f</a:t>
                </a:r>
                <a:r>
                  <a:rPr lang="pl-PL" sz="2400" i="1" dirty="0">
                    <a:solidFill>
                      <a:srgbClr val="FF0000"/>
                    </a:solidFill>
                    <a:latin typeface="Cambria" panose="02040503050406030204" pitchFamily="18" charset="0"/>
                  </a:rPr>
                  <a:t> </a:t>
                </a:r>
                <a:r>
                  <a:rPr lang="pl-PL" sz="2400" i="0" dirty="0">
                    <a:latin typeface="Cambria" panose="02040503050406030204" pitchFamily="18" charset="0"/>
                  </a:rPr>
                  <a:t>is injective it is enough to show that </a:t>
                </a:r>
                <a:endParaRPr lang="it-IT" sz="2400" i="0" dirty="0" smtClean="0">
                  <a:latin typeface="Cambria" panose="02040503050406030204" pitchFamily="18" charset="0"/>
                </a:endParaRPr>
              </a:p>
              <a:p>
                <a:pPr algn="ctr"/>
                <a14:m>
                  <m:oMathPara xmlns:m="http://schemas.openxmlformats.org/officeDocument/2006/math">
                    <m:oMathParaPr>
                      <m:jc m:val="centerGroup"/>
                    </m:oMathParaPr>
                    <m:oMath xmlns:m="http://schemas.openxmlformats.org/officeDocument/2006/math">
                      <m:d>
                        <m:dPr>
                          <m:begChr m:val="|"/>
                          <m:endChr m:val="|"/>
                          <m:ctrlPr>
                            <a:rPr lang="pl-PL" sz="2400" b="1" i="1" smtClean="0">
                              <a:solidFill>
                                <a:srgbClr val="FF0000"/>
                              </a:solidFill>
                              <a:latin typeface="Cambria Math" panose="02040503050406030204" pitchFamily="18" charset="0"/>
                              <a:cs typeface="Arial" pitchFamily="34" charset="0"/>
                            </a:rPr>
                          </m:ctrlPr>
                        </m:dPr>
                        <m:e>
                          <m:sSubSup>
                            <m:sSubSupPr>
                              <m:ctrlPr>
                                <a:rPr lang="pl-PL" sz="2400" b="1" i="1" smtClean="0">
                                  <a:solidFill>
                                    <a:srgbClr val="FF0000"/>
                                  </a:solidFill>
                                  <a:latin typeface="Cambria Math" panose="02040503050406030204" pitchFamily="18" charset="0"/>
                                  <a:cs typeface="Arial" pitchFamily="34" charset="0"/>
                                </a:rPr>
                              </m:ctrlPr>
                            </m:sSubSupPr>
                            <m:e>
                              <m:r>
                                <a:rPr lang="pl-PL" sz="2400" b="1" i="1" smtClean="0">
                                  <a:solidFill>
                                    <a:srgbClr val="FF0000"/>
                                  </a:solidFill>
                                  <a:latin typeface="Cambria Math" panose="02040503050406030204" pitchFamily="18" charset="0"/>
                                  <a:cs typeface="Arial" pitchFamily="34" charset="0"/>
                                </a:rPr>
                                <m:t>𝒁</m:t>
                              </m:r>
                            </m:e>
                            <m:sub>
                              <m:r>
                                <a:rPr lang="pl-PL" sz="2400" b="1" i="1" smtClean="0">
                                  <a:solidFill>
                                    <a:srgbClr val="FF0000"/>
                                  </a:solidFill>
                                  <a:latin typeface="Cambria Math" panose="02040503050406030204" pitchFamily="18" charset="0"/>
                                  <a:cs typeface="Arial" pitchFamily="34" charset="0"/>
                                </a:rPr>
                                <m:t>𝑵</m:t>
                              </m:r>
                            </m:sub>
                            <m:sup>
                              <m:r>
                                <a:rPr lang="pl-PL" sz="2400" b="1" i="1" smtClean="0">
                                  <a:solidFill>
                                    <a:srgbClr val="FF0000"/>
                                  </a:solidFill>
                                  <a:latin typeface="Cambria Math" panose="02040503050406030204" pitchFamily="18" charset="0"/>
                                  <a:cs typeface="Arial" pitchFamily="34" charset="0"/>
                                </a:rPr>
                                <m:t>∗</m:t>
                              </m:r>
                            </m:sup>
                          </m:sSubSup>
                        </m:e>
                      </m:d>
                      <m:r>
                        <a:rPr lang="pl-PL" sz="2400" b="1" i="1" smtClean="0">
                          <a:solidFill>
                            <a:srgbClr val="FF0000"/>
                          </a:solidFill>
                          <a:latin typeface="Cambria Math" panose="02040503050406030204" pitchFamily="18" charset="0"/>
                          <a:cs typeface="Arial" pitchFamily="34" charset="0"/>
                        </a:rPr>
                        <m:t>=</m:t>
                      </m:r>
                      <m:d>
                        <m:dPr>
                          <m:begChr m:val="|"/>
                          <m:endChr m:val="|"/>
                          <m:ctrlPr>
                            <a:rPr lang="pl-PL" sz="2400" b="1" i="1" smtClean="0">
                              <a:solidFill>
                                <a:srgbClr val="FF0000"/>
                              </a:solidFill>
                              <a:latin typeface="Cambria Math" panose="02040503050406030204" pitchFamily="18" charset="0"/>
                              <a:cs typeface="Arial" pitchFamily="34" charset="0"/>
                            </a:rPr>
                          </m:ctrlPr>
                        </m:dPr>
                        <m:e>
                          <m:sSubSup>
                            <m:sSubSupPr>
                              <m:ctrlPr>
                                <a:rPr lang="pl-PL" sz="2400" b="1" i="1" smtClean="0">
                                  <a:solidFill>
                                    <a:srgbClr val="FF0000"/>
                                  </a:solidFill>
                                  <a:latin typeface="Cambria Math" panose="02040503050406030204" pitchFamily="18" charset="0"/>
                                  <a:cs typeface="Arial" pitchFamily="34" charset="0"/>
                                </a:rPr>
                              </m:ctrlPr>
                            </m:sSubSupPr>
                            <m:e>
                              <m:r>
                                <a:rPr lang="pl-PL" sz="2400" b="1" i="1" smtClean="0">
                                  <a:solidFill>
                                    <a:srgbClr val="FF0000"/>
                                  </a:solidFill>
                                  <a:latin typeface="Cambria Math" panose="02040503050406030204" pitchFamily="18" charset="0"/>
                                  <a:cs typeface="Arial" pitchFamily="34" charset="0"/>
                                </a:rPr>
                                <m:t>𝒁</m:t>
                              </m:r>
                            </m:e>
                            <m:sub>
                              <m:r>
                                <a:rPr lang="pl-PL" sz="2400" b="1" i="1" smtClean="0">
                                  <a:solidFill>
                                    <a:srgbClr val="FF0000"/>
                                  </a:solidFill>
                                  <a:latin typeface="Cambria Math" panose="02040503050406030204" pitchFamily="18" charset="0"/>
                                  <a:cs typeface="Arial" pitchFamily="34" charset="0"/>
                                </a:rPr>
                                <m:t>𝒑</m:t>
                              </m:r>
                            </m:sub>
                            <m:sup>
                              <m:r>
                                <a:rPr lang="pl-PL" sz="2400" b="1" i="1" smtClean="0">
                                  <a:solidFill>
                                    <a:srgbClr val="FF0000"/>
                                  </a:solidFill>
                                  <a:latin typeface="Cambria Math" panose="02040503050406030204" pitchFamily="18" charset="0"/>
                                  <a:cs typeface="Arial" pitchFamily="34" charset="0"/>
                                </a:rPr>
                                <m:t>∗</m:t>
                              </m:r>
                            </m:sup>
                          </m:sSubSup>
                        </m:e>
                      </m:d>
                      <m:r>
                        <a:rPr lang="pl-PL" sz="2400" b="1" i="1" smtClean="0">
                          <a:solidFill>
                            <a:srgbClr val="FF0000"/>
                          </a:solidFill>
                          <a:latin typeface="Cambria Math" panose="02040503050406030204" pitchFamily="18" charset="0"/>
                          <a:cs typeface="Arial" pitchFamily="34" charset="0"/>
                        </a:rPr>
                        <m:t>×|</m:t>
                      </m:r>
                      <m:sSubSup>
                        <m:sSubSupPr>
                          <m:ctrlPr>
                            <a:rPr lang="pl-PL" sz="2400" b="1" i="1" smtClean="0">
                              <a:solidFill>
                                <a:srgbClr val="FF0000"/>
                              </a:solidFill>
                              <a:latin typeface="Cambria Math" panose="02040503050406030204" pitchFamily="18" charset="0"/>
                              <a:cs typeface="Arial" pitchFamily="34" charset="0"/>
                            </a:rPr>
                          </m:ctrlPr>
                        </m:sSubSupPr>
                        <m:e>
                          <m:r>
                            <a:rPr lang="pl-PL" sz="2400" b="1" i="1" smtClean="0">
                              <a:solidFill>
                                <a:srgbClr val="FF0000"/>
                              </a:solidFill>
                              <a:latin typeface="Cambria Math" panose="02040503050406030204" pitchFamily="18" charset="0"/>
                              <a:cs typeface="Arial" pitchFamily="34" charset="0"/>
                            </a:rPr>
                            <m:t>𝒁</m:t>
                          </m:r>
                        </m:e>
                        <m:sub>
                          <m:r>
                            <a:rPr lang="pl-PL" sz="2400" b="1" i="1" smtClean="0">
                              <a:solidFill>
                                <a:srgbClr val="FF0000"/>
                              </a:solidFill>
                              <a:latin typeface="Cambria Math" panose="02040503050406030204" pitchFamily="18" charset="0"/>
                              <a:cs typeface="Arial" pitchFamily="34" charset="0"/>
                            </a:rPr>
                            <m:t>𝒒</m:t>
                          </m:r>
                        </m:sub>
                        <m:sup>
                          <m:r>
                            <a:rPr lang="pl-PL" sz="2400" b="1" i="1" smtClean="0">
                              <a:solidFill>
                                <a:srgbClr val="FF0000"/>
                              </a:solidFill>
                              <a:latin typeface="Cambria Math" panose="02040503050406030204" pitchFamily="18" charset="0"/>
                              <a:cs typeface="Arial" pitchFamily="34" charset="0"/>
                            </a:rPr>
                            <m:t>∗</m:t>
                          </m:r>
                        </m:sup>
                      </m:sSubSup>
                      <m:r>
                        <a:rPr lang="pl-PL" sz="2400" b="1" i="1" smtClean="0">
                          <a:solidFill>
                            <a:srgbClr val="FF0000"/>
                          </a:solidFill>
                          <a:latin typeface="Cambria Math" panose="02040503050406030204" pitchFamily="18" charset="0"/>
                          <a:cs typeface="Arial" pitchFamily="34" charset="0"/>
                        </a:rPr>
                        <m:t>|</m:t>
                      </m:r>
                    </m:oMath>
                  </m:oMathPara>
                </a14:m>
                <a:endParaRPr lang="en-US" sz="4800" b="1" i="0" baseline="-25000" dirty="0">
                  <a:solidFill>
                    <a:srgbClr val="FF0000"/>
                  </a:solidFill>
                  <a:latin typeface="Cambria" panose="02040503050406030204" pitchFamily="18" charset="0"/>
                  <a:cs typeface="Arial" pitchFamily="34" charset="0"/>
                </a:endParaRPr>
              </a:p>
            </p:txBody>
          </p:sp>
        </mc:Choice>
        <mc:Fallback xmlns="">
          <p:sp>
            <p:nvSpPr>
              <p:cNvPr id="205896" name="Text Box 72"/>
              <p:cNvSpPr txBox="1">
                <a:spLocks noRot="1" noChangeAspect="1" noMove="1" noResize="1" noEditPoints="1" noAdjustHandles="1" noChangeArrowheads="1" noChangeShapeType="1" noTextEdit="1"/>
              </p:cNvSpPr>
              <p:nvPr/>
            </p:nvSpPr>
            <p:spPr bwMode="auto">
              <a:xfrm>
                <a:off x="323528" y="1484313"/>
                <a:ext cx="8928992" cy="890628"/>
              </a:xfrm>
              <a:prstGeom prst="rect">
                <a:avLst/>
              </a:prstGeom>
              <a:blipFill>
                <a:blip r:embed="rId10"/>
                <a:stretch>
                  <a:fillRect l="-1024" t="-5442"/>
                </a:stretch>
              </a:blipFill>
              <a:ln w="9525">
                <a:noFill/>
                <a:miter lim="800000"/>
                <a:headEnd/>
                <a:tailEnd/>
              </a:ln>
              <a:effectLst/>
            </p:spPr>
            <p:txBody>
              <a:bodyPr/>
              <a:lstStyle/>
              <a:p>
                <a:r>
                  <a:rPr lang="pl-PL">
                    <a:noFill/>
                  </a:rPr>
                  <a:t> </a:t>
                </a:r>
              </a:p>
            </p:txBody>
          </p:sp>
        </mc:Fallback>
      </mc:AlternateContent>
      <p:sp>
        <p:nvSpPr>
          <p:cNvPr id="205897" name="AutoShape 73"/>
          <p:cNvSpPr>
            <a:spLocks noChangeArrowheads="1"/>
          </p:cNvSpPr>
          <p:nvPr/>
        </p:nvSpPr>
        <p:spPr bwMode="auto">
          <a:xfrm>
            <a:off x="3000364" y="2571744"/>
            <a:ext cx="2376487" cy="504825"/>
          </a:xfrm>
          <a:prstGeom prst="wedgeRoundRectCallout">
            <a:avLst>
              <a:gd name="adj1" fmla="val -12926"/>
              <a:gd name="adj2" fmla="val -89935"/>
              <a:gd name="adj3" fmla="val 16667"/>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r>
              <a:rPr lang="pl-PL" sz="2400" b="1" i="0" dirty="0">
                <a:solidFill>
                  <a:srgbClr val="FF0000"/>
                </a:solidFill>
                <a:latin typeface="Cambria" panose="02040503050406030204" pitchFamily="18" charset="0"/>
              </a:rPr>
              <a:t>= (</a:t>
            </a:r>
            <a:r>
              <a:rPr lang="pl-PL" sz="2400" b="1" i="1" dirty="0">
                <a:solidFill>
                  <a:srgbClr val="FF0000"/>
                </a:solidFill>
                <a:latin typeface="Cambria" panose="02040503050406030204" pitchFamily="18" charset="0"/>
              </a:rPr>
              <a:t>p</a:t>
            </a:r>
            <a:r>
              <a:rPr lang="pl-PL" sz="2400" b="1" i="0" dirty="0">
                <a:solidFill>
                  <a:srgbClr val="FF0000"/>
                </a:solidFill>
                <a:latin typeface="Cambria" panose="02040503050406030204" pitchFamily="18" charset="0"/>
              </a:rPr>
              <a:t>-1)(</a:t>
            </a:r>
            <a:r>
              <a:rPr lang="pl-PL" sz="2400" b="1" i="1" dirty="0">
                <a:solidFill>
                  <a:srgbClr val="FF0000"/>
                </a:solidFill>
                <a:latin typeface="Cambria" panose="02040503050406030204" pitchFamily="18" charset="0"/>
              </a:rPr>
              <a:t>q</a:t>
            </a:r>
            <a:r>
              <a:rPr lang="pl-PL" sz="2400" b="1" i="0" dirty="0">
                <a:solidFill>
                  <a:srgbClr val="FF0000"/>
                </a:solidFill>
                <a:latin typeface="Cambria" panose="02040503050406030204" pitchFamily="18" charset="0"/>
              </a:rPr>
              <a:t>-1)</a:t>
            </a:r>
            <a:endParaRPr lang="en-US" sz="2400" b="1" i="0" dirty="0">
              <a:solidFill>
                <a:srgbClr val="FF0000"/>
              </a:solidFill>
              <a:latin typeface="Cambria" panose="02040503050406030204" pitchFamily="18" charset="0"/>
            </a:endParaRPr>
          </a:p>
        </p:txBody>
      </p:sp>
      <p:sp>
        <p:nvSpPr>
          <p:cNvPr id="31" name="TextBox 30"/>
          <p:cNvSpPr txBox="1"/>
          <p:nvPr/>
        </p:nvSpPr>
        <p:spPr>
          <a:xfrm>
            <a:off x="1928794" y="4564406"/>
            <a:ext cx="357190" cy="369332"/>
          </a:xfrm>
          <a:prstGeom prst="rect">
            <a:avLst/>
          </a:prstGeom>
          <a:noFill/>
        </p:spPr>
        <p:txBody>
          <a:bodyPr wrap="square" rtlCol="0">
            <a:spAutoFit/>
          </a:bodyPr>
          <a:lstStyle/>
          <a:p>
            <a:r>
              <a:rPr lang="it-IT" b="1" dirty="0" smtClean="0">
                <a:solidFill>
                  <a:srgbClr val="FF0000"/>
                </a:solidFill>
                <a:latin typeface="Cambria" panose="02040503050406030204" pitchFamily="18" charset="0"/>
              </a:rPr>
              <a:t>0</a:t>
            </a:r>
            <a:endParaRPr lang="en-US" b="1" dirty="0">
              <a:solidFill>
                <a:srgbClr val="FF0000"/>
              </a:solidFill>
              <a:latin typeface="Cambria" panose="02040503050406030204" pitchFamily="18" charset="0"/>
            </a:endParaRPr>
          </a:p>
        </p:txBody>
      </p:sp>
      <p:sp>
        <p:nvSpPr>
          <p:cNvPr id="32" name="TextBox 31"/>
          <p:cNvSpPr txBox="1"/>
          <p:nvPr/>
        </p:nvSpPr>
        <p:spPr>
          <a:xfrm>
            <a:off x="1928794" y="5929330"/>
            <a:ext cx="320922" cy="369332"/>
          </a:xfrm>
          <a:prstGeom prst="rect">
            <a:avLst/>
          </a:prstGeom>
          <a:noFill/>
        </p:spPr>
        <p:txBody>
          <a:bodyPr wrap="none" rtlCol="0">
            <a:spAutoFit/>
          </a:bodyPr>
          <a:lstStyle/>
          <a:p>
            <a:r>
              <a:rPr lang="it-IT" b="1" dirty="0" smtClean="0">
                <a:solidFill>
                  <a:srgbClr val="FF0000"/>
                </a:solidFill>
                <a:latin typeface="Cambria" panose="02040503050406030204" pitchFamily="18" charset="0"/>
              </a:rPr>
              <a:t>2</a:t>
            </a:r>
            <a:endParaRPr lang="en-US" b="1" dirty="0">
              <a:solidFill>
                <a:srgbClr val="FF0000"/>
              </a:solidFill>
              <a:latin typeface="Cambria" panose="02040503050406030204" pitchFamily="18" charset="0"/>
            </a:endParaRPr>
          </a:p>
        </p:txBody>
      </p:sp>
      <p:sp>
        <p:nvSpPr>
          <p:cNvPr id="33" name="TextBox 32"/>
          <p:cNvSpPr txBox="1"/>
          <p:nvPr/>
        </p:nvSpPr>
        <p:spPr>
          <a:xfrm>
            <a:off x="1928794" y="5357826"/>
            <a:ext cx="301686" cy="369332"/>
          </a:xfrm>
          <a:prstGeom prst="rect">
            <a:avLst/>
          </a:prstGeom>
          <a:noFill/>
        </p:spPr>
        <p:txBody>
          <a:bodyPr wrap="square" rtlCol="0">
            <a:spAutoFit/>
          </a:bodyPr>
          <a:lstStyle/>
          <a:p>
            <a:r>
              <a:rPr lang="it-IT" b="1" dirty="0" smtClean="0">
                <a:solidFill>
                  <a:srgbClr val="FF0000"/>
                </a:solidFill>
                <a:latin typeface="Cambria" panose="02040503050406030204" pitchFamily="18" charset="0"/>
              </a:rPr>
              <a:t>1</a:t>
            </a:r>
            <a:endParaRPr lang="en-US" b="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8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8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8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8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58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58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8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8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58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8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8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58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588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58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8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58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58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588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58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58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58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5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animBg="1"/>
      <p:bldP spid="205827" grpId="0" animBg="1"/>
      <p:bldP spid="205828" grpId="0" animBg="1"/>
      <p:bldP spid="205870" grpId="0"/>
      <p:bldP spid="205871" grpId="0"/>
      <p:bldP spid="205872" grpId="0"/>
      <p:bldP spid="205873" grpId="0"/>
      <p:bldP spid="205874" grpId="0"/>
      <p:bldP spid="205875" grpId="0"/>
      <p:bldP spid="205876" grpId="0"/>
      <p:bldP spid="205877" grpId="0"/>
      <p:bldP spid="205878" grpId="0"/>
      <p:bldP spid="205879" grpId="0"/>
      <p:bldP spid="205880" grpId="0"/>
      <p:bldP spid="205881" grpId="0"/>
      <p:bldP spid="205882" grpId="0"/>
      <p:bldP spid="205883" grpId="0"/>
      <p:bldP spid="205884" grpId="0"/>
      <p:bldP spid="205885" grpId="0"/>
      <p:bldP spid="205887" grpId="0"/>
      <p:bldP spid="205891" grpId="0"/>
      <p:bldP spid="205892" grpId="0"/>
      <p:bldP spid="31" grpId="0"/>
      <p:bldP spid="32" grpId="0"/>
      <p:bldP spid="3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6"/>
          <p:cNvSpPr>
            <a:spLocks noGrp="1"/>
          </p:cNvSpPr>
          <p:nvPr>
            <p:ph type="sldNum" sz="quarter" idx="12"/>
          </p:nvPr>
        </p:nvSpPr>
        <p:spPr/>
        <p:txBody>
          <a:bodyPr/>
          <a:lstStyle/>
          <a:p>
            <a:fld id="{D43F0AEB-4FA8-4FC9-8942-20E86248A7DA}" type="slidenum">
              <a:rPr lang="it-IT"/>
              <a:pPr/>
              <a:t>87</a:t>
            </a:fld>
            <a:endParaRPr lang="it-IT" dirty="0"/>
          </a:p>
        </p:txBody>
      </p:sp>
      <p:sp>
        <p:nvSpPr>
          <p:cNvPr id="209980" name="Rectangle 60"/>
          <p:cNvSpPr>
            <a:spLocks noChangeArrowheads="1"/>
          </p:cNvSpPr>
          <p:nvPr/>
        </p:nvSpPr>
        <p:spPr bwMode="auto">
          <a:xfrm>
            <a:off x="5834093" y="1700213"/>
            <a:ext cx="431800" cy="203358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latin typeface="Cambria" panose="02040503050406030204" pitchFamily="18" charset="0"/>
            </a:endParaRPr>
          </a:p>
        </p:txBody>
      </p:sp>
      <p:sp>
        <p:nvSpPr>
          <p:cNvPr id="209981" name="Rectangle 61"/>
          <p:cNvSpPr>
            <a:spLocks noChangeArrowheads="1"/>
          </p:cNvSpPr>
          <p:nvPr/>
        </p:nvSpPr>
        <p:spPr bwMode="auto">
          <a:xfrm>
            <a:off x="6265893" y="1196975"/>
            <a:ext cx="2663825" cy="5048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209923" name="Rectangle 3"/>
              <p:cNvSpPr>
                <a:spLocks noGrp="1" noChangeArrowheads="1"/>
              </p:cNvSpPr>
              <p:nvPr>
                <p:ph type="body" sz="half" idx="1"/>
              </p:nvPr>
            </p:nvSpPr>
            <p:spPr>
              <a:xfrm>
                <a:off x="323850" y="260350"/>
                <a:ext cx="5112246" cy="5473700"/>
              </a:xfrm>
            </p:spPr>
            <p:txBody>
              <a:bodyPr/>
              <a:lstStyle/>
              <a:p>
                <a:pPr>
                  <a:lnSpc>
                    <a:spcPct val="80000"/>
                  </a:lnSpc>
                  <a:buFontTx/>
                  <a:buNone/>
                </a:pPr>
                <a:r>
                  <a:rPr lang="pl-PL" sz="2400" b="1" i="1" dirty="0">
                    <a:solidFill>
                      <a:srgbClr val="FF0000"/>
                    </a:solidFill>
                  </a:rPr>
                  <a:t>N</a:t>
                </a:r>
                <a:r>
                  <a:rPr lang="pl-PL" sz="2400" b="1" dirty="0">
                    <a:solidFill>
                      <a:srgbClr val="FF0000"/>
                    </a:solidFill>
                  </a:rPr>
                  <a:t> = </a:t>
                </a:r>
                <a:r>
                  <a:rPr lang="pl-PL" sz="2400" b="1" i="1" dirty="0">
                    <a:solidFill>
                      <a:srgbClr val="FF0000"/>
                    </a:solidFill>
                  </a:rPr>
                  <a:t>pq</a:t>
                </a:r>
              </a:p>
              <a:p>
                <a:pPr>
                  <a:lnSpc>
                    <a:spcPct val="80000"/>
                  </a:lnSpc>
                  <a:buFontTx/>
                  <a:buNone/>
                </a:pPr>
                <a:endParaRPr lang="pl-PL" sz="2400" b="1" dirty="0">
                  <a:solidFill>
                    <a:srgbClr val="993300"/>
                  </a:solidFill>
                </a:endParaRPr>
              </a:p>
              <a:p>
                <a:pPr>
                  <a:lnSpc>
                    <a:spcPct val="80000"/>
                  </a:lnSpc>
                  <a:buFontTx/>
                  <a:buNone/>
                </a:pPr>
                <a:r>
                  <a:rPr lang="pl-PL" sz="2400" dirty="0"/>
                  <a:t>Which elements of </a:t>
                </a:r>
                <a:r>
                  <a:rPr lang="en-GB" sz="2400" b="1" i="1" dirty="0" smtClean="0">
                    <a:solidFill>
                      <a:srgbClr val="FF0000"/>
                    </a:solidFill>
                    <a:cs typeface="Arial" pitchFamily="34" charset="0"/>
                  </a:rPr>
                  <a:t>Z</a:t>
                </a:r>
                <a:r>
                  <a:rPr lang="en-GB" sz="2400" b="1" i="1" baseline="-25000" dirty="0" smtClean="0">
                    <a:solidFill>
                      <a:srgbClr val="FF0000"/>
                    </a:solidFill>
                    <a:cs typeface="Arial" pitchFamily="34" charset="0"/>
                  </a:rPr>
                  <a:t>N</a:t>
                </a:r>
                <a:r>
                  <a:rPr lang="pl-PL" sz="2400" b="1" baseline="30000" dirty="0" smtClean="0">
                    <a:solidFill>
                      <a:srgbClr val="990000"/>
                    </a:solidFill>
                  </a:rPr>
                  <a:t> </a:t>
                </a:r>
                <a:r>
                  <a:rPr lang="pl-PL" sz="2400" dirty="0"/>
                  <a:t>are not in </a:t>
                </a:r>
                <a14:m>
                  <m:oMath xmlns:m="http://schemas.openxmlformats.org/officeDocument/2006/math">
                    <m:sSubSup>
                      <m:sSubSupPr>
                        <m:ctrlPr>
                          <a:rPr lang="pl-PL" sz="2400" b="1" i="1">
                            <a:solidFill>
                              <a:srgbClr val="FF0000"/>
                            </a:solidFill>
                            <a:latin typeface="Cambria Math" panose="02040503050406030204" pitchFamily="18" charset="0"/>
                            <a:cs typeface="Arial" pitchFamily="34" charset="0"/>
                          </a:rPr>
                        </m:ctrlPr>
                      </m:sSubSupPr>
                      <m:e>
                        <m:r>
                          <a:rPr lang="pl-PL" sz="2400" b="1" i="1">
                            <a:solidFill>
                              <a:srgbClr val="FF0000"/>
                            </a:solidFill>
                            <a:latin typeface="Cambria Math" panose="02040503050406030204" pitchFamily="18" charset="0"/>
                            <a:cs typeface="Arial" pitchFamily="34" charset="0"/>
                          </a:rPr>
                          <m:t>𝒁</m:t>
                        </m:r>
                      </m:e>
                      <m:sub>
                        <m:r>
                          <a:rPr lang="pl-PL" sz="2400" b="1" i="1">
                            <a:solidFill>
                              <a:srgbClr val="FF0000"/>
                            </a:solidFill>
                            <a:latin typeface="Cambria Math" panose="02040503050406030204" pitchFamily="18" charset="0"/>
                            <a:cs typeface="Arial" pitchFamily="34" charset="0"/>
                          </a:rPr>
                          <m:t>𝑵</m:t>
                        </m:r>
                      </m:sub>
                      <m:sup>
                        <m:r>
                          <a:rPr lang="pl-PL" sz="2400" b="1" i="1">
                            <a:solidFill>
                              <a:srgbClr val="FF0000"/>
                            </a:solidFill>
                            <a:latin typeface="Cambria Math" panose="02040503050406030204" pitchFamily="18" charset="0"/>
                            <a:cs typeface="Arial" pitchFamily="34" charset="0"/>
                          </a:rPr>
                          <m:t>∗</m:t>
                        </m:r>
                      </m:sup>
                    </m:sSubSup>
                  </m:oMath>
                </a14:m>
                <a:r>
                  <a:rPr lang="pl-PL" sz="2400" dirty="0" smtClean="0">
                    <a:cs typeface="Arial" pitchFamily="34" charset="0"/>
                  </a:rPr>
                  <a:t>?</a:t>
                </a:r>
                <a:endParaRPr lang="pl-PL" sz="2400" dirty="0">
                  <a:cs typeface="Arial" pitchFamily="34" charset="0"/>
                </a:endParaRPr>
              </a:p>
              <a:p>
                <a:pPr>
                  <a:lnSpc>
                    <a:spcPct val="80000"/>
                  </a:lnSpc>
                  <a:buFontTx/>
                  <a:buNone/>
                </a:pPr>
                <a:endParaRPr lang="pl-PL" sz="2400" dirty="0" smtClean="0">
                  <a:cs typeface="Arial" pitchFamily="34" charset="0"/>
                </a:endParaRPr>
              </a:p>
              <a:p>
                <a:pPr>
                  <a:lnSpc>
                    <a:spcPct val="80000"/>
                  </a:lnSpc>
                  <a:buFontTx/>
                  <a:buNone/>
                </a:pPr>
                <a:endParaRPr lang="pl-PL" sz="2400" dirty="0">
                  <a:cs typeface="Arial" pitchFamily="34" charset="0"/>
                </a:endParaRPr>
              </a:p>
              <a:p>
                <a:pPr>
                  <a:lnSpc>
                    <a:spcPct val="80000"/>
                  </a:lnSpc>
                </a:pPr>
                <a:r>
                  <a:rPr lang="pl-PL" sz="2400" b="1" dirty="0">
                    <a:solidFill>
                      <a:srgbClr val="FF0000"/>
                    </a:solidFill>
                    <a:cs typeface="Arial" pitchFamily="34" charset="0"/>
                  </a:rPr>
                  <a:t>0</a:t>
                </a:r>
              </a:p>
              <a:p>
                <a:pPr>
                  <a:lnSpc>
                    <a:spcPct val="80000"/>
                  </a:lnSpc>
                </a:pPr>
                <a:r>
                  <a:rPr lang="pl-PL" sz="2400" dirty="0">
                    <a:cs typeface="Arial" pitchFamily="34" charset="0"/>
                  </a:rPr>
                  <a:t>multiples of </a:t>
                </a:r>
                <a:r>
                  <a:rPr lang="pl-PL" sz="2400" b="1" i="1" dirty="0">
                    <a:solidFill>
                      <a:srgbClr val="FF0000"/>
                    </a:solidFill>
                    <a:cs typeface="Arial" pitchFamily="34" charset="0"/>
                  </a:rPr>
                  <a:t>p</a:t>
                </a:r>
                <a:r>
                  <a:rPr lang="pl-PL" sz="2400" dirty="0">
                    <a:cs typeface="Arial" pitchFamily="34" charset="0"/>
                  </a:rPr>
                  <a:t>:</a:t>
                </a:r>
                <a:br>
                  <a:rPr lang="pl-PL" sz="2400" dirty="0">
                    <a:cs typeface="Arial" pitchFamily="34" charset="0"/>
                  </a:rPr>
                </a:br>
                <a:r>
                  <a:rPr lang="pl-PL" sz="2400" b="1" dirty="0">
                    <a:solidFill>
                      <a:srgbClr val="FF0000"/>
                    </a:solidFill>
                    <a:cs typeface="Arial" pitchFamily="34" charset="0"/>
                  </a:rPr>
                  <a:t>{</a:t>
                </a:r>
                <a:r>
                  <a:rPr lang="pl-PL" sz="2400" b="1" i="1" dirty="0">
                    <a:solidFill>
                      <a:srgbClr val="FF0000"/>
                    </a:solidFill>
                    <a:cs typeface="Arial" pitchFamily="34" charset="0"/>
                  </a:rPr>
                  <a:t>p</a:t>
                </a:r>
                <a:r>
                  <a:rPr lang="pl-PL" sz="2400" b="1" dirty="0">
                    <a:solidFill>
                      <a:srgbClr val="FF0000"/>
                    </a:solidFill>
                    <a:cs typeface="Arial" pitchFamily="34" charset="0"/>
                  </a:rPr>
                  <a:t>,...,(</a:t>
                </a:r>
                <a:r>
                  <a:rPr lang="pl-PL" sz="2400" b="1" i="1" dirty="0">
                    <a:solidFill>
                      <a:srgbClr val="FF0000"/>
                    </a:solidFill>
                    <a:cs typeface="Arial" pitchFamily="34" charset="0"/>
                  </a:rPr>
                  <a:t>q</a:t>
                </a:r>
                <a:r>
                  <a:rPr lang="pl-PL" sz="2400" b="1" dirty="0">
                    <a:solidFill>
                      <a:srgbClr val="FF0000"/>
                    </a:solidFill>
                    <a:cs typeface="Arial" pitchFamily="34" charset="0"/>
                  </a:rPr>
                  <a:t>-1)</a:t>
                </a:r>
                <a:r>
                  <a:rPr lang="pl-PL" sz="2400" b="1" i="1" dirty="0">
                    <a:solidFill>
                      <a:srgbClr val="FF0000"/>
                    </a:solidFill>
                    <a:cs typeface="Arial" pitchFamily="34" charset="0"/>
                  </a:rPr>
                  <a:t>p</a:t>
                </a:r>
                <a:r>
                  <a:rPr lang="pl-PL" sz="2400" b="1" dirty="0">
                    <a:solidFill>
                      <a:srgbClr val="FF0000"/>
                    </a:solidFill>
                    <a:cs typeface="Arial" pitchFamily="34" charset="0"/>
                  </a:rPr>
                  <a:t>}</a:t>
                </a:r>
                <a:r>
                  <a:rPr lang="pl-PL" sz="2400" dirty="0">
                    <a:solidFill>
                      <a:srgbClr val="FF0000"/>
                    </a:solidFill>
                    <a:cs typeface="Arial" pitchFamily="34" charset="0"/>
                  </a:rPr>
                  <a:t> </a:t>
                </a:r>
                <a:br>
                  <a:rPr lang="pl-PL" sz="2400" dirty="0">
                    <a:solidFill>
                      <a:srgbClr val="FF0000"/>
                    </a:solidFill>
                    <a:cs typeface="Arial" pitchFamily="34" charset="0"/>
                  </a:rPr>
                </a:br>
                <a:r>
                  <a:rPr lang="pl-PL" sz="2400" dirty="0">
                    <a:cs typeface="Arial" pitchFamily="34" charset="0"/>
                  </a:rPr>
                  <a:t>(there are </a:t>
                </a:r>
                <a:r>
                  <a:rPr lang="pl-PL" sz="2400" b="1" i="1" dirty="0">
                    <a:solidFill>
                      <a:srgbClr val="FF0000"/>
                    </a:solidFill>
                    <a:cs typeface="Arial" pitchFamily="34" charset="0"/>
                  </a:rPr>
                  <a:t>q</a:t>
                </a:r>
                <a:r>
                  <a:rPr lang="pl-PL" sz="2400" b="1" dirty="0">
                    <a:solidFill>
                      <a:srgbClr val="FF0000"/>
                    </a:solidFill>
                    <a:cs typeface="Arial" pitchFamily="34" charset="0"/>
                  </a:rPr>
                  <a:t>-1</a:t>
                </a:r>
                <a:r>
                  <a:rPr lang="pl-PL" sz="2400" dirty="0">
                    <a:cs typeface="Arial" pitchFamily="34" charset="0"/>
                  </a:rPr>
                  <a:t> of them)</a:t>
                </a:r>
              </a:p>
              <a:p>
                <a:pPr>
                  <a:lnSpc>
                    <a:spcPct val="80000"/>
                  </a:lnSpc>
                </a:pPr>
                <a:r>
                  <a:rPr lang="pl-PL" sz="2400" dirty="0">
                    <a:cs typeface="Arial" pitchFamily="34" charset="0"/>
                  </a:rPr>
                  <a:t>multiples of </a:t>
                </a:r>
                <a:r>
                  <a:rPr lang="pl-PL" sz="2400" b="1" i="1" dirty="0">
                    <a:solidFill>
                      <a:srgbClr val="FF0000"/>
                    </a:solidFill>
                    <a:cs typeface="Arial" pitchFamily="34" charset="0"/>
                  </a:rPr>
                  <a:t>q</a:t>
                </a:r>
                <a:r>
                  <a:rPr lang="pl-PL" sz="2400" dirty="0">
                    <a:cs typeface="Arial" pitchFamily="34" charset="0"/>
                  </a:rPr>
                  <a:t>:</a:t>
                </a:r>
                <a:br>
                  <a:rPr lang="pl-PL" sz="2400" dirty="0">
                    <a:cs typeface="Arial" pitchFamily="34" charset="0"/>
                  </a:rPr>
                </a:br>
                <a:r>
                  <a:rPr lang="pl-PL" sz="2400" b="1" dirty="0">
                    <a:solidFill>
                      <a:srgbClr val="FF0000"/>
                    </a:solidFill>
                    <a:cs typeface="Arial" pitchFamily="34" charset="0"/>
                  </a:rPr>
                  <a:t>{</a:t>
                </a:r>
                <a:r>
                  <a:rPr lang="pl-PL" sz="2400" b="1" i="1" dirty="0">
                    <a:solidFill>
                      <a:srgbClr val="FF0000"/>
                    </a:solidFill>
                    <a:cs typeface="Arial" pitchFamily="34" charset="0"/>
                  </a:rPr>
                  <a:t>q</a:t>
                </a:r>
                <a:r>
                  <a:rPr lang="pl-PL" sz="2400" b="1" dirty="0">
                    <a:solidFill>
                      <a:srgbClr val="FF0000"/>
                    </a:solidFill>
                    <a:cs typeface="Arial" pitchFamily="34" charset="0"/>
                  </a:rPr>
                  <a:t>,...,(</a:t>
                </a:r>
                <a:r>
                  <a:rPr lang="pl-PL" sz="2400" b="1" i="1" dirty="0">
                    <a:solidFill>
                      <a:srgbClr val="FF0000"/>
                    </a:solidFill>
                    <a:cs typeface="Arial" pitchFamily="34" charset="0"/>
                  </a:rPr>
                  <a:t>p</a:t>
                </a:r>
                <a:r>
                  <a:rPr lang="pl-PL" sz="2400" b="1" dirty="0">
                    <a:solidFill>
                      <a:srgbClr val="FF0000"/>
                    </a:solidFill>
                    <a:cs typeface="Arial" pitchFamily="34" charset="0"/>
                  </a:rPr>
                  <a:t>-1)</a:t>
                </a:r>
                <a:r>
                  <a:rPr lang="pl-PL" sz="2400" b="1" i="1" dirty="0">
                    <a:solidFill>
                      <a:srgbClr val="FF0000"/>
                    </a:solidFill>
                    <a:cs typeface="Arial" pitchFamily="34" charset="0"/>
                  </a:rPr>
                  <a:t>q</a:t>
                </a:r>
                <a:r>
                  <a:rPr lang="pl-PL" sz="2400" b="1" dirty="0">
                    <a:solidFill>
                      <a:srgbClr val="FF0000"/>
                    </a:solidFill>
                    <a:cs typeface="Arial" pitchFamily="34" charset="0"/>
                  </a:rPr>
                  <a:t>}</a:t>
                </a:r>
                <a:br>
                  <a:rPr lang="pl-PL" sz="2400" b="1" dirty="0">
                    <a:solidFill>
                      <a:srgbClr val="FF0000"/>
                    </a:solidFill>
                    <a:cs typeface="Arial" pitchFamily="34" charset="0"/>
                  </a:rPr>
                </a:br>
                <a:r>
                  <a:rPr lang="pl-PL" sz="2400" dirty="0">
                    <a:cs typeface="Arial" pitchFamily="34" charset="0"/>
                  </a:rPr>
                  <a:t>(there are </a:t>
                </a:r>
                <a:r>
                  <a:rPr lang="pl-PL" sz="2400" b="1" i="1" dirty="0">
                    <a:solidFill>
                      <a:srgbClr val="FF0000"/>
                    </a:solidFill>
                    <a:cs typeface="Arial" pitchFamily="34" charset="0"/>
                  </a:rPr>
                  <a:t>p</a:t>
                </a:r>
                <a:r>
                  <a:rPr lang="pl-PL" sz="2400" b="1" dirty="0">
                    <a:solidFill>
                      <a:srgbClr val="FF0000"/>
                    </a:solidFill>
                    <a:cs typeface="Arial" pitchFamily="34" charset="0"/>
                  </a:rPr>
                  <a:t>-1</a:t>
                </a:r>
                <a:r>
                  <a:rPr lang="pl-PL" sz="2400" dirty="0">
                    <a:cs typeface="Arial" pitchFamily="34" charset="0"/>
                  </a:rPr>
                  <a:t> of them).</a:t>
                </a:r>
              </a:p>
              <a:p>
                <a:pPr>
                  <a:lnSpc>
                    <a:spcPct val="80000"/>
                  </a:lnSpc>
                </a:pPr>
                <a:endParaRPr lang="pl-PL" sz="2400" dirty="0">
                  <a:cs typeface="Arial" pitchFamily="34" charset="0"/>
                </a:endParaRPr>
              </a:p>
              <a:p>
                <a:pPr>
                  <a:lnSpc>
                    <a:spcPct val="80000"/>
                  </a:lnSpc>
                </a:pPr>
                <a:r>
                  <a:rPr lang="pl-PL" sz="2400" dirty="0">
                    <a:cs typeface="Arial" pitchFamily="34" charset="0"/>
                  </a:rPr>
                  <a:t>Summing it up:</a:t>
                </a:r>
                <a:br>
                  <a:rPr lang="pl-PL" sz="2400" dirty="0">
                    <a:cs typeface="Arial" pitchFamily="34" charset="0"/>
                  </a:rPr>
                </a:br>
                <a:r>
                  <a:rPr lang="pl-PL" sz="2400" b="1" dirty="0">
                    <a:solidFill>
                      <a:srgbClr val="FF0000"/>
                    </a:solidFill>
                    <a:cs typeface="Arial" pitchFamily="34" charset="0"/>
                  </a:rPr>
                  <a:t>1 + (</a:t>
                </a:r>
                <a:r>
                  <a:rPr lang="pl-PL" sz="2400" b="1" i="1" dirty="0">
                    <a:solidFill>
                      <a:srgbClr val="FF0000"/>
                    </a:solidFill>
                    <a:cs typeface="Arial" pitchFamily="34" charset="0"/>
                  </a:rPr>
                  <a:t>q</a:t>
                </a:r>
                <a:r>
                  <a:rPr lang="pl-PL" sz="2400" b="1" dirty="0">
                    <a:solidFill>
                      <a:srgbClr val="FF0000"/>
                    </a:solidFill>
                    <a:cs typeface="Arial" pitchFamily="34" charset="0"/>
                  </a:rPr>
                  <a:t> - 1) + (</a:t>
                </a:r>
                <a:r>
                  <a:rPr lang="pl-PL" sz="2400" b="1" i="1" dirty="0">
                    <a:solidFill>
                      <a:srgbClr val="FF0000"/>
                    </a:solidFill>
                    <a:cs typeface="Arial" pitchFamily="34" charset="0"/>
                  </a:rPr>
                  <a:t>p</a:t>
                </a:r>
                <a:r>
                  <a:rPr lang="pl-PL" sz="2400" b="1" dirty="0">
                    <a:solidFill>
                      <a:srgbClr val="FF0000"/>
                    </a:solidFill>
                    <a:cs typeface="Arial" pitchFamily="34" charset="0"/>
                  </a:rPr>
                  <a:t> - 1) = </a:t>
                </a:r>
                <a:r>
                  <a:rPr lang="pl-PL" sz="2400" b="1" i="1" dirty="0">
                    <a:solidFill>
                      <a:srgbClr val="FF0000"/>
                    </a:solidFill>
                    <a:cs typeface="Arial" pitchFamily="34" charset="0"/>
                  </a:rPr>
                  <a:t>q</a:t>
                </a:r>
                <a:r>
                  <a:rPr lang="pl-PL" sz="2400" b="1" dirty="0">
                    <a:solidFill>
                      <a:srgbClr val="FF0000"/>
                    </a:solidFill>
                    <a:cs typeface="Arial" pitchFamily="34" charset="0"/>
                  </a:rPr>
                  <a:t> + </a:t>
                </a:r>
                <a:r>
                  <a:rPr lang="pl-PL" sz="2400" b="1" i="1" dirty="0">
                    <a:solidFill>
                      <a:srgbClr val="FF0000"/>
                    </a:solidFill>
                    <a:cs typeface="Arial" pitchFamily="34" charset="0"/>
                  </a:rPr>
                  <a:t>p</a:t>
                </a:r>
                <a:r>
                  <a:rPr lang="pl-PL" sz="2400" b="1" dirty="0">
                    <a:solidFill>
                      <a:srgbClr val="FF0000"/>
                    </a:solidFill>
                    <a:cs typeface="Arial" pitchFamily="34" charset="0"/>
                  </a:rPr>
                  <a:t> -1</a:t>
                </a:r>
                <a:endParaRPr lang="en-US" sz="2400" b="1" dirty="0">
                  <a:solidFill>
                    <a:srgbClr val="FF0000"/>
                  </a:solidFill>
                  <a:cs typeface="Arial" pitchFamily="34" charset="0"/>
                </a:endParaRPr>
              </a:p>
            </p:txBody>
          </p:sp>
        </mc:Choice>
        <mc:Fallback xmlns="">
          <p:sp>
            <p:nvSpPr>
              <p:cNvPr id="209923" name="Rectangle 3"/>
              <p:cNvSpPr>
                <a:spLocks noGrp="1" noRot="1" noChangeAspect="1" noMove="1" noResize="1" noEditPoints="1" noAdjustHandles="1" noChangeArrowheads="1" noChangeShapeType="1" noTextEdit="1"/>
              </p:cNvSpPr>
              <p:nvPr>
                <p:ph type="body" sz="half" idx="1"/>
              </p:nvPr>
            </p:nvSpPr>
            <p:spPr>
              <a:xfrm>
                <a:off x="323850" y="260350"/>
                <a:ext cx="5112246" cy="5473700"/>
              </a:xfrm>
              <a:blipFill>
                <a:blip r:embed="rId6"/>
                <a:stretch>
                  <a:fillRect l="-1788" t="-2227"/>
                </a:stretch>
              </a:blipFill>
            </p:spPr>
            <p:txBody>
              <a:bodyPr/>
              <a:lstStyle/>
              <a:p>
                <a:r>
                  <a:rPr lang="pl-PL">
                    <a:noFill/>
                  </a:rPr>
                  <a:t> </a:t>
                </a:r>
              </a:p>
            </p:txBody>
          </p:sp>
        </mc:Fallback>
      </mc:AlternateContent>
      <p:graphicFrame>
        <p:nvGraphicFramePr>
          <p:cNvPr id="209977" name="Group 57"/>
          <p:cNvGraphicFramePr>
            <a:graphicFrameLocks noGrp="1"/>
          </p:cNvGraphicFramePr>
          <p:nvPr>
            <p:ph sz="half" idx="2"/>
          </p:nvPr>
        </p:nvGraphicFramePr>
        <p:xfrm>
          <a:off x="5829334" y="1195390"/>
          <a:ext cx="3094037" cy="2590800"/>
        </p:xfrm>
        <a:graphic>
          <a:graphicData uri="http://schemas.openxmlformats.org/drawingml/2006/table">
            <a:tbl>
              <a:tblPr/>
              <a:tblGrid>
                <a:gridCol w="442912">
                  <a:extLst>
                    <a:ext uri="{9D8B030D-6E8A-4147-A177-3AD203B41FA5}">
                      <a16:colId xmlns:a16="http://schemas.microsoft.com/office/drawing/2014/main" val="20000"/>
                    </a:ext>
                  </a:extLst>
                </a:gridCol>
                <a:gridCol w="441325">
                  <a:extLst>
                    <a:ext uri="{9D8B030D-6E8A-4147-A177-3AD203B41FA5}">
                      <a16:colId xmlns:a16="http://schemas.microsoft.com/office/drawing/2014/main" val="20001"/>
                    </a:ext>
                  </a:extLst>
                </a:gridCol>
                <a:gridCol w="442913">
                  <a:extLst>
                    <a:ext uri="{9D8B030D-6E8A-4147-A177-3AD203B41FA5}">
                      <a16:colId xmlns:a16="http://schemas.microsoft.com/office/drawing/2014/main" val="20002"/>
                    </a:ext>
                  </a:extLst>
                </a:gridCol>
                <a:gridCol w="439737">
                  <a:extLst>
                    <a:ext uri="{9D8B030D-6E8A-4147-A177-3AD203B41FA5}">
                      <a16:colId xmlns:a16="http://schemas.microsoft.com/office/drawing/2014/main" val="20003"/>
                    </a:ext>
                  </a:extLst>
                </a:gridCol>
                <a:gridCol w="442913">
                  <a:extLst>
                    <a:ext uri="{9D8B030D-6E8A-4147-A177-3AD203B41FA5}">
                      <a16:colId xmlns:a16="http://schemas.microsoft.com/office/drawing/2014/main" val="20004"/>
                    </a:ext>
                  </a:extLst>
                </a:gridCol>
                <a:gridCol w="441325">
                  <a:extLst>
                    <a:ext uri="{9D8B030D-6E8A-4147-A177-3AD203B41FA5}">
                      <a16:colId xmlns:a16="http://schemas.microsoft.com/office/drawing/2014/main" val="20005"/>
                    </a:ext>
                  </a:extLst>
                </a:gridCol>
                <a:gridCol w="442912">
                  <a:extLst>
                    <a:ext uri="{9D8B030D-6E8A-4147-A177-3AD203B41FA5}">
                      <a16:colId xmlns:a16="http://schemas.microsoft.com/office/drawing/2014/main" val="20006"/>
                    </a:ext>
                  </a:extLst>
                </a:gridCol>
              </a:tblGrid>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209978" name="Text Box 58"/>
              <p:cNvSpPr txBox="1">
                <a:spLocks noChangeArrowheads="1"/>
              </p:cNvSpPr>
              <p:nvPr/>
            </p:nvSpPr>
            <p:spPr bwMode="auto">
              <a:xfrm>
                <a:off x="714348" y="5857892"/>
                <a:ext cx="4790029" cy="830997"/>
              </a:xfrm>
              <a:prstGeom prst="rect">
                <a:avLst/>
              </a:prstGeom>
              <a:noFill/>
              <a:ln w="9525">
                <a:noFill/>
                <a:miter lim="800000"/>
                <a:headEnd/>
                <a:tailEnd/>
              </a:ln>
              <a:effectLst/>
            </p:spPr>
            <p:txBody>
              <a:bodyPr wrap="none">
                <a:spAutoFit/>
              </a:bodyPr>
              <a:lstStyle/>
              <a:p>
                <a:r>
                  <a:rPr lang="pl-PL" sz="2400" i="0" dirty="0">
                    <a:latin typeface="Cambria" panose="02040503050406030204" pitchFamily="18" charset="0"/>
                  </a:rPr>
                  <a:t>So </a:t>
                </a:r>
                <a14:m>
                  <m:oMath xmlns:m="http://schemas.openxmlformats.org/officeDocument/2006/math">
                    <m:sSubSup>
                      <m:sSubSupPr>
                        <m:ctrlPr>
                          <a:rPr lang="pl-PL" sz="2400" b="1" i="1">
                            <a:solidFill>
                              <a:srgbClr val="FF0000"/>
                            </a:solidFill>
                            <a:latin typeface="Cambria Math" panose="02040503050406030204" pitchFamily="18" charset="0"/>
                            <a:cs typeface="Arial" pitchFamily="34" charset="0"/>
                          </a:rPr>
                        </m:ctrlPr>
                      </m:sSubSupPr>
                      <m:e>
                        <m:r>
                          <a:rPr lang="pl-PL" sz="2400" b="1" i="1">
                            <a:solidFill>
                              <a:srgbClr val="FF0000"/>
                            </a:solidFill>
                            <a:latin typeface="Cambria Math" panose="02040503050406030204" pitchFamily="18" charset="0"/>
                            <a:cs typeface="Arial" pitchFamily="34" charset="0"/>
                          </a:rPr>
                          <m:t>𝒁</m:t>
                        </m:r>
                      </m:e>
                      <m:sub>
                        <m:r>
                          <a:rPr lang="pl-PL" sz="2400" b="1" i="1">
                            <a:solidFill>
                              <a:srgbClr val="FF0000"/>
                            </a:solidFill>
                            <a:latin typeface="Cambria Math" panose="02040503050406030204" pitchFamily="18" charset="0"/>
                            <a:cs typeface="Arial" pitchFamily="34" charset="0"/>
                          </a:rPr>
                          <m:t>𝑵</m:t>
                        </m:r>
                      </m:sub>
                      <m:sup>
                        <m:r>
                          <a:rPr lang="pl-PL" sz="2400" b="1" i="1">
                            <a:solidFill>
                              <a:srgbClr val="FF0000"/>
                            </a:solidFill>
                            <a:latin typeface="Cambria Math" panose="02040503050406030204" pitchFamily="18" charset="0"/>
                            <a:cs typeface="Arial" pitchFamily="34" charset="0"/>
                          </a:rPr>
                          <m:t>∗</m:t>
                        </m:r>
                      </m:sup>
                    </m:sSubSup>
                  </m:oMath>
                </a14:m>
                <a:r>
                  <a:rPr lang="pl-PL" sz="2400" dirty="0" smtClean="0">
                    <a:latin typeface="Cambria" panose="02040503050406030204" pitchFamily="18" charset="0"/>
                  </a:rPr>
                  <a:t> </a:t>
                </a:r>
                <a:r>
                  <a:rPr lang="pl-PL" sz="2400" i="0" dirty="0" smtClean="0">
                    <a:latin typeface="Cambria" panose="02040503050406030204" pitchFamily="18" charset="0"/>
                  </a:rPr>
                  <a:t>has </a:t>
                </a:r>
                <a:r>
                  <a:rPr lang="pl-PL" sz="2400" b="1" i="1" dirty="0">
                    <a:solidFill>
                      <a:srgbClr val="FF0000"/>
                    </a:solidFill>
                    <a:latin typeface="Cambria" panose="02040503050406030204" pitchFamily="18" charset="0"/>
                  </a:rPr>
                  <a:t>pq</a:t>
                </a:r>
                <a:r>
                  <a:rPr lang="pl-PL" sz="2400" b="1" i="0" dirty="0">
                    <a:solidFill>
                      <a:srgbClr val="993300"/>
                    </a:solidFill>
                    <a:latin typeface="Cambria" panose="02040503050406030204" pitchFamily="18" charset="0"/>
                  </a:rPr>
                  <a:t> </a:t>
                </a:r>
                <a:r>
                  <a:rPr lang="pl-PL" sz="2400" b="1" i="0" dirty="0">
                    <a:solidFill>
                      <a:srgbClr val="FF0000"/>
                    </a:solidFill>
                    <a:latin typeface="Cambria" panose="02040503050406030204" pitchFamily="18" charset="0"/>
                  </a:rPr>
                  <a:t>- (</a:t>
                </a:r>
                <a:r>
                  <a:rPr lang="pl-PL" sz="2400" b="1" i="1" dirty="0">
                    <a:solidFill>
                      <a:srgbClr val="FF0000"/>
                    </a:solidFill>
                    <a:latin typeface="Cambria" panose="02040503050406030204" pitchFamily="18" charset="0"/>
                  </a:rPr>
                  <a:t>q</a:t>
                </a:r>
                <a:r>
                  <a:rPr lang="pl-PL" sz="2400" b="1" i="0" dirty="0">
                    <a:solidFill>
                      <a:srgbClr val="FF0000"/>
                    </a:solidFill>
                    <a:latin typeface="Cambria" panose="02040503050406030204" pitchFamily="18" charset="0"/>
                  </a:rPr>
                  <a:t> + </a:t>
                </a:r>
                <a:r>
                  <a:rPr lang="pl-PL" sz="2400" b="1" i="1" dirty="0">
                    <a:solidFill>
                      <a:srgbClr val="FF0000"/>
                    </a:solidFill>
                    <a:latin typeface="Cambria" panose="02040503050406030204" pitchFamily="18" charset="0"/>
                  </a:rPr>
                  <a:t>p</a:t>
                </a:r>
                <a:r>
                  <a:rPr lang="pl-PL" sz="2400" b="1" i="0" dirty="0">
                    <a:solidFill>
                      <a:srgbClr val="FF0000"/>
                    </a:solidFill>
                    <a:latin typeface="Cambria" panose="02040503050406030204" pitchFamily="18" charset="0"/>
                  </a:rPr>
                  <a:t> - 1)</a:t>
                </a:r>
                <a:r>
                  <a:rPr lang="pl-PL" sz="2400" i="0" dirty="0">
                    <a:solidFill>
                      <a:srgbClr val="FF0000"/>
                    </a:solidFill>
                    <a:latin typeface="Cambria" panose="02040503050406030204" pitchFamily="18" charset="0"/>
                  </a:rPr>
                  <a:t> </a:t>
                </a:r>
                <a:r>
                  <a:rPr lang="pl-PL" sz="2400" i="0" dirty="0">
                    <a:latin typeface="Cambria" panose="02040503050406030204" pitchFamily="18" charset="0"/>
                  </a:rPr>
                  <a:t>elements.</a:t>
                </a:r>
                <a:endParaRPr lang="en-US" sz="2400" i="0" dirty="0">
                  <a:latin typeface="Cambria" panose="02040503050406030204" pitchFamily="18" charset="0"/>
                </a:endParaRPr>
              </a:p>
              <a:p>
                <a:pPr algn="l"/>
                <a:endParaRPr lang="en-US" sz="2400" dirty="0">
                  <a:latin typeface="Cambria" panose="02040503050406030204" pitchFamily="18" charset="0"/>
                </a:endParaRPr>
              </a:p>
            </p:txBody>
          </p:sp>
        </mc:Choice>
        <mc:Fallback xmlns="">
          <p:sp>
            <p:nvSpPr>
              <p:cNvPr id="209978" name="Text Box 58"/>
              <p:cNvSpPr txBox="1">
                <a:spLocks noRot="1" noChangeAspect="1" noMove="1" noResize="1" noEditPoints="1" noAdjustHandles="1" noChangeArrowheads="1" noChangeShapeType="1" noTextEdit="1"/>
              </p:cNvSpPr>
              <p:nvPr/>
            </p:nvSpPr>
            <p:spPr bwMode="auto">
              <a:xfrm>
                <a:off x="714348" y="5857892"/>
                <a:ext cx="4790029" cy="830997"/>
              </a:xfrm>
              <a:prstGeom prst="rect">
                <a:avLst/>
              </a:prstGeom>
              <a:blipFill>
                <a:blip r:embed="rId7"/>
                <a:stretch>
                  <a:fillRect l="-1908" t="-6618" r="-891"/>
                </a:stretch>
              </a:blipFill>
              <a:ln w="9525">
                <a:noFill/>
                <a:miter lim="800000"/>
                <a:headEnd/>
                <a:tailEnd/>
              </a:ln>
              <a:effectLst/>
            </p:spPr>
            <p:txBody>
              <a:bodyPr/>
              <a:lstStyle/>
              <a:p>
                <a:r>
                  <a:rPr lang="pl-PL">
                    <a:noFill/>
                  </a:rPr>
                  <a:t> </a:t>
                </a:r>
              </a:p>
            </p:txBody>
          </p:sp>
        </mc:Fallback>
      </mc:AlternateContent>
      <p:sp>
        <p:nvSpPr>
          <p:cNvPr id="209979" name="AutoShape 59"/>
          <p:cNvSpPr>
            <a:spLocks noChangeArrowheads="1"/>
          </p:cNvSpPr>
          <p:nvPr/>
        </p:nvSpPr>
        <p:spPr bwMode="auto">
          <a:xfrm>
            <a:off x="5651500" y="4724400"/>
            <a:ext cx="2808288" cy="908050"/>
          </a:xfrm>
          <a:prstGeom prst="wedgeRoundRectCallout">
            <a:avLst>
              <a:gd name="adj1" fmla="val -126880"/>
              <a:gd name="adj2" fmla="val 72204"/>
              <a:gd name="adj3" fmla="val 16667"/>
            </a:avLst>
          </a:prstGeom>
          <a:ln>
            <a:headEnd/>
            <a:tailEnd/>
          </a:ln>
        </p:spPr>
        <p:style>
          <a:lnRef idx="1">
            <a:schemeClr val="dk1"/>
          </a:lnRef>
          <a:fillRef idx="2">
            <a:schemeClr val="dk1"/>
          </a:fillRef>
          <a:effectRef idx="1">
            <a:schemeClr val="dk1"/>
          </a:effectRef>
          <a:fontRef idx="minor">
            <a:schemeClr val="dk1"/>
          </a:fontRef>
        </p:style>
        <p:txBody>
          <a:bodyPr/>
          <a:lstStyle/>
          <a:p>
            <a:r>
              <a:rPr lang="pl-PL" sz="2400" b="1" i="0" dirty="0">
                <a:solidFill>
                  <a:srgbClr val="FF0000"/>
                </a:solidFill>
                <a:latin typeface="Cambria" panose="02040503050406030204" pitchFamily="18" charset="0"/>
              </a:rPr>
              <a:t>= </a:t>
            </a:r>
            <a:r>
              <a:rPr lang="pl-PL" sz="2400" b="1" i="1" dirty="0">
                <a:solidFill>
                  <a:srgbClr val="FF0000"/>
                </a:solidFill>
                <a:latin typeface="Cambria" panose="02040503050406030204" pitchFamily="18" charset="0"/>
              </a:rPr>
              <a:t>pq</a:t>
            </a:r>
            <a:r>
              <a:rPr lang="pl-PL" sz="2400" b="1" i="0" dirty="0">
                <a:solidFill>
                  <a:srgbClr val="FF0000"/>
                </a:solidFill>
                <a:latin typeface="Cambria" panose="02040503050406030204" pitchFamily="18" charset="0"/>
              </a:rPr>
              <a:t> - </a:t>
            </a:r>
            <a:r>
              <a:rPr lang="pl-PL" sz="2400" b="1" i="1" dirty="0">
                <a:solidFill>
                  <a:srgbClr val="FF0000"/>
                </a:solidFill>
                <a:latin typeface="Cambria" panose="02040503050406030204" pitchFamily="18" charset="0"/>
              </a:rPr>
              <a:t>p</a:t>
            </a:r>
            <a:r>
              <a:rPr lang="pl-PL" sz="2400" b="1" i="0" dirty="0">
                <a:solidFill>
                  <a:srgbClr val="FF0000"/>
                </a:solidFill>
                <a:latin typeface="Cambria" panose="02040503050406030204" pitchFamily="18" charset="0"/>
              </a:rPr>
              <a:t> -</a:t>
            </a:r>
            <a:r>
              <a:rPr lang="pl-PL" sz="2400" b="1" i="1" dirty="0">
                <a:solidFill>
                  <a:srgbClr val="FF0000"/>
                </a:solidFill>
                <a:latin typeface="Cambria" panose="02040503050406030204" pitchFamily="18" charset="0"/>
              </a:rPr>
              <a:t> q</a:t>
            </a:r>
            <a:r>
              <a:rPr lang="pl-PL" sz="2400" b="1" i="0" dirty="0">
                <a:solidFill>
                  <a:srgbClr val="FF0000"/>
                </a:solidFill>
                <a:latin typeface="Cambria" panose="02040503050406030204" pitchFamily="18" charset="0"/>
              </a:rPr>
              <a:t> + 1</a:t>
            </a:r>
            <a:br>
              <a:rPr lang="pl-PL" sz="2400" b="1" i="0" dirty="0">
                <a:solidFill>
                  <a:srgbClr val="FF0000"/>
                </a:solidFill>
                <a:latin typeface="Cambria" panose="02040503050406030204" pitchFamily="18" charset="0"/>
              </a:rPr>
            </a:br>
            <a:r>
              <a:rPr lang="pl-PL" sz="2400" b="1" i="0" dirty="0">
                <a:solidFill>
                  <a:srgbClr val="FF0000"/>
                </a:solidFill>
                <a:latin typeface="Cambria" panose="02040503050406030204" pitchFamily="18" charset="0"/>
              </a:rPr>
              <a:t>= (</a:t>
            </a:r>
            <a:r>
              <a:rPr lang="pl-PL" sz="2400" b="1" i="1" dirty="0">
                <a:solidFill>
                  <a:srgbClr val="FF0000"/>
                </a:solidFill>
                <a:latin typeface="Cambria" panose="02040503050406030204" pitchFamily="18" charset="0"/>
              </a:rPr>
              <a:t>p</a:t>
            </a:r>
            <a:r>
              <a:rPr lang="pl-PL" sz="2400" b="1" i="0" dirty="0">
                <a:solidFill>
                  <a:srgbClr val="FF0000"/>
                </a:solidFill>
                <a:latin typeface="Cambria" panose="02040503050406030204" pitchFamily="18" charset="0"/>
              </a:rPr>
              <a:t> - 1)(</a:t>
            </a:r>
            <a:r>
              <a:rPr lang="pl-PL" sz="2400" b="1" i="1" dirty="0">
                <a:solidFill>
                  <a:srgbClr val="FF0000"/>
                </a:solidFill>
                <a:latin typeface="Cambria" panose="02040503050406030204" pitchFamily="18" charset="0"/>
              </a:rPr>
              <a:t>q</a:t>
            </a:r>
            <a:r>
              <a:rPr lang="pl-PL" sz="2400" b="1" i="0" dirty="0">
                <a:solidFill>
                  <a:srgbClr val="FF0000"/>
                </a:solidFill>
                <a:latin typeface="Cambria" panose="02040503050406030204" pitchFamily="18" charset="0"/>
              </a:rPr>
              <a:t> - 1)</a:t>
            </a:r>
            <a:endParaRPr lang="en-US" sz="2400" b="1" i="0" dirty="0">
              <a:solidFill>
                <a:srgbClr val="FF0000"/>
              </a:solidFill>
              <a:latin typeface="Cambria" panose="02040503050406030204" pitchFamily="18" charset="0"/>
            </a:endParaRPr>
          </a:p>
        </p:txBody>
      </p:sp>
      <p:sp>
        <p:nvSpPr>
          <p:cNvPr id="209982" name="Rectangle 62"/>
          <p:cNvSpPr>
            <a:spLocks noChangeArrowheads="1"/>
          </p:cNvSpPr>
          <p:nvPr/>
        </p:nvSpPr>
        <p:spPr bwMode="auto">
          <a:xfrm>
            <a:off x="5834093" y="1196975"/>
            <a:ext cx="431800" cy="4898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dirty="0">
              <a:latin typeface="Cambria" panose="02040503050406030204" pitchFamily="18" charset="0"/>
            </a:endParaRPr>
          </a:p>
        </p:txBody>
      </p:sp>
      <p:sp>
        <p:nvSpPr>
          <p:cNvPr id="209983" name="Text Box 63"/>
          <p:cNvSpPr txBox="1">
            <a:spLocks noChangeArrowheads="1"/>
          </p:cNvSpPr>
          <p:nvPr/>
        </p:nvSpPr>
        <p:spPr bwMode="auto">
          <a:xfrm>
            <a:off x="8101013" y="6165850"/>
            <a:ext cx="691215" cy="400110"/>
          </a:xfrm>
          <a:prstGeom prst="rect">
            <a:avLst/>
          </a:prstGeom>
          <a:solidFill>
            <a:schemeClr val="bg1"/>
          </a:solidFill>
          <a:ln w="9525">
            <a:noFill/>
            <a:miter lim="800000"/>
            <a:headEnd/>
            <a:tailEnd/>
          </a:ln>
          <a:effectLst/>
        </p:spPr>
        <p:txBody>
          <a:bodyPr wrap="none">
            <a:spAutoFit/>
          </a:bodyPr>
          <a:lstStyle/>
          <a:p>
            <a:r>
              <a:rPr lang="pl-PL" sz="2000" b="1" i="0" dirty="0">
                <a:latin typeface="Cambria" panose="02040503050406030204" pitchFamily="18" charset="0"/>
              </a:rPr>
              <a:t>QED</a:t>
            </a:r>
            <a:endParaRPr lang="en-US" sz="2000" b="1" i="0" dirty="0">
              <a:latin typeface="Cambria" panose="02040503050406030204" pitchFamily="18" charset="0"/>
            </a:endParaRPr>
          </a:p>
        </p:txBody>
      </p:sp>
      <p:sp>
        <p:nvSpPr>
          <p:cNvPr id="11" name="Rectangle 10"/>
          <p:cNvSpPr/>
          <p:nvPr/>
        </p:nvSpPr>
        <p:spPr>
          <a:xfrm>
            <a:off x="3786182" y="1357298"/>
            <a:ext cx="1571636" cy="20717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Cambria" panose="02040503050406030204" pitchFamily="18" charset="0"/>
              </a:rPr>
              <a:t>These sets are disjoint since</a:t>
            </a:r>
            <a:r>
              <a:rPr lang="en-US" sz="2000" i="1" dirty="0" smtClean="0">
                <a:solidFill>
                  <a:srgbClr val="FF0000"/>
                </a:solidFill>
                <a:latin typeface="Cambria" panose="02040503050406030204" pitchFamily="18" charset="0"/>
              </a:rPr>
              <a:t> </a:t>
            </a:r>
            <a:r>
              <a:rPr lang="en-US" sz="2000" b="1" i="1" dirty="0" smtClean="0">
                <a:solidFill>
                  <a:srgbClr val="FF0000"/>
                </a:solidFill>
                <a:latin typeface="Cambria" panose="02040503050406030204" pitchFamily="18" charset="0"/>
              </a:rPr>
              <a:t>p</a:t>
            </a:r>
            <a:r>
              <a:rPr lang="en-US" sz="2000" dirty="0" smtClean="0">
                <a:latin typeface="Cambria" panose="02040503050406030204" pitchFamily="18" charset="0"/>
              </a:rPr>
              <a:t> and </a:t>
            </a:r>
            <a:r>
              <a:rPr lang="en-US" sz="2000" b="1" i="1" dirty="0" smtClean="0">
                <a:solidFill>
                  <a:srgbClr val="FF0000"/>
                </a:solidFill>
                <a:latin typeface="Cambria" panose="02040503050406030204" pitchFamily="18" charset="0"/>
              </a:rPr>
              <a:t>q</a:t>
            </a:r>
            <a:r>
              <a:rPr lang="en-US" sz="2000" dirty="0" smtClean="0">
                <a:latin typeface="Cambria" panose="02040503050406030204" pitchFamily="18" charset="0"/>
              </a:rPr>
              <a:t> are distinct prime</a:t>
            </a:r>
            <a:r>
              <a:rPr lang="pl-PL" sz="2000" dirty="0" smtClean="0">
                <a:latin typeface="Cambria" panose="02040503050406030204" pitchFamily="18" charset="0"/>
              </a:rPr>
              <a:t>s</a:t>
            </a:r>
            <a:endParaRPr lang="en-US" sz="2000" dirty="0">
              <a:latin typeface="Cambria" panose="02040503050406030204" pitchFamily="18" charset="0"/>
            </a:endParaRPr>
          </a:p>
        </p:txBody>
      </p:sp>
      <p:cxnSp>
        <p:nvCxnSpPr>
          <p:cNvPr id="13" name="Curved Connector 12"/>
          <p:cNvCxnSpPr>
            <a:stCxn id="11" idx="1"/>
          </p:cNvCxnSpPr>
          <p:nvPr/>
        </p:nvCxnSpPr>
        <p:spPr>
          <a:xfrm rot="10800000" flipV="1">
            <a:off x="2571736" y="2393149"/>
            <a:ext cx="1214446" cy="464346"/>
          </a:xfrm>
          <a:prstGeom prst="curvedConnector3">
            <a:avLst>
              <a:gd name="adj1" fmla="val 50000"/>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hape 14"/>
          <p:cNvCxnSpPr>
            <a:stCxn id="11" idx="2"/>
          </p:cNvCxnSpPr>
          <p:nvPr/>
        </p:nvCxnSpPr>
        <p:spPr>
          <a:xfrm rot="5400000">
            <a:off x="3357554" y="2571744"/>
            <a:ext cx="357190" cy="2071702"/>
          </a:xfrm>
          <a:prstGeom prst="curvedConnector2">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92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99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992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99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9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99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992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9978">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997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9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80" grpId="0" animBg="1"/>
      <p:bldP spid="209981" grpId="0" animBg="1"/>
      <p:bldP spid="209979" grpId="0" animBg="1"/>
      <p:bldP spid="209982" grpId="0" animBg="1"/>
      <p:bldP spid="209983"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8F51D890-0F75-481A-8E3F-E3A1406C4E24}" type="slidenum">
              <a:rPr lang="it-IT"/>
              <a:pPr/>
              <a:t>88</a:t>
            </a:fld>
            <a:endParaRPr lang="it-IT" dirty="0"/>
          </a:p>
        </p:txBody>
      </p:sp>
      <p:sp>
        <p:nvSpPr>
          <p:cNvPr id="207874" name="Rectangle 2"/>
          <p:cNvSpPr>
            <a:spLocks noChangeArrowheads="1"/>
          </p:cNvSpPr>
          <p:nvPr/>
        </p:nvSpPr>
        <p:spPr bwMode="auto">
          <a:xfrm>
            <a:off x="2643174" y="1643050"/>
            <a:ext cx="4786346" cy="24288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dirty="0">
              <a:solidFill>
                <a:srgbClr val="FF0000"/>
              </a:solidFill>
              <a:latin typeface="Cambria" panose="02040503050406030204" pitchFamily="18" charset="0"/>
            </a:endParaRPr>
          </a:p>
        </p:txBody>
      </p:sp>
      <p:sp>
        <p:nvSpPr>
          <p:cNvPr id="207875" name="Rectangle 3"/>
          <p:cNvSpPr>
            <a:spLocks noGrp="1" noChangeArrowheads="1"/>
          </p:cNvSpPr>
          <p:nvPr>
            <p:ph type="title"/>
          </p:nvPr>
        </p:nvSpPr>
        <p:spPr>
          <a:xfrm>
            <a:off x="146079" y="-62953"/>
            <a:ext cx="8569325" cy="1143000"/>
          </a:xfrm>
        </p:spPr>
        <p:txBody>
          <a:bodyPr/>
          <a:lstStyle/>
          <a:p>
            <a:pPr algn="l"/>
            <a:r>
              <a:rPr lang="en-GB" sz="4000" dirty="0"/>
              <a:t>How does it look for large </a:t>
            </a:r>
            <a:r>
              <a:rPr lang="en-GB" sz="4000" b="1" i="1" dirty="0">
                <a:solidFill>
                  <a:srgbClr val="FF0000"/>
                </a:solidFill>
              </a:rPr>
              <a:t>p</a:t>
            </a:r>
            <a:r>
              <a:rPr lang="en-GB" sz="4000" dirty="0"/>
              <a:t> and </a:t>
            </a:r>
            <a:r>
              <a:rPr lang="en-GB" sz="4000" b="1" i="1" dirty="0">
                <a:solidFill>
                  <a:srgbClr val="FF0000"/>
                </a:solidFill>
              </a:rPr>
              <a:t>q</a:t>
            </a:r>
            <a:r>
              <a:rPr lang="en-GB" sz="4000" dirty="0"/>
              <a:t>?</a:t>
            </a:r>
            <a:endParaRPr lang="en-US" sz="4000" dirty="0"/>
          </a:p>
        </p:txBody>
      </p:sp>
      <p:sp>
        <p:nvSpPr>
          <p:cNvPr id="207876" name="Text Box 4"/>
          <p:cNvSpPr txBox="1">
            <a:spLocks noChangeArrowheads="1"/>
          </p:cNvSpPr>
          <p:nvPr/>
        </p:nvSpPr>
        <p:spPr bwMode="auto">
          <a:xfrm>
            <a:off x="1578179" y="1000108"/>
            <a:ext cx="603050" cy="584775"/>
          </a:xfrm>
          <a:prstGeom prst="rect">
            <a:avLst/>
          </a:prstGeom>
          <a:noFill/>
          <a:ln w="9525">
            <a:noFill/>
            <a:miter lim="800000"/>
            <a:headEnd/>
            <a:tailEnd/>
          </a:ln>
          <a:effectLst/>
        </p:spPr>
        <p:txBody>
          <a:bodyPr wrap="none">
            <a:spAutoFit/>
          </a:bodyPr>
          <a:lstStyle/>
          <a:p>
            <a:pPr algn="r"/>
            <a:r>
              <a:rPr lang="en-GB" sz="3200" b="1" i="1" dirty="0" smtClean="0">
                <a:solidFill>
                  <a:srgbClr val="FF0000"/>
                </a:solidFill>
                <a:latin typeface="Cambria" panose="02040503050406030204" pitchFamily="18" charset="0"/>
              </a:rPr>
              <a:t>Z</a:t>
            </a:r>
            <a:r>
              <a:rPr lang="en-GB" sz="3200" b="1" i="1" baseline="-25000" dirty="0" smtClean="0">
                <a:solidFill>
                  <a:srgbClr val="FF0000"/>
                </a:solidFill>
                <a:latin typeface="Cambria" panose="02040503050406030204" pitchFamily="18" charset="0"/>
              </a:rPr>
              <a:t>N</a:t>
            </a:r>
            <a:endParaRPr lang="en-US" sz="3200" b="1" i="1" baseline="-25000"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07877" name="Text Box 5"/>
              <p:cNvSpPr txBox="1">
                <a:spLocks noChangeArrowheads="1"/>
              </p:cNvSpPr>
              <p:nvPr/>
            </p:nvSpPr>
            <p:spPr bwMode="auto">
              <a:xfrm>
                <a:off x="4597529" y="2500306"/>
                <a:ext cx="778803" cy="584775"/>
              </a:xfrm>
              <a:prstGeom prst="rect">
                <a:avLst/>
              </a:prstGeom>
              <a:noFill/>
              <a:ln w="3175">
                <a:noFill/>
                <a:miter lim="800000"/>
                <a:headEnd/>
                <a:tailEnd/>
              </a:ln>
              <a:effectLst/>
            </p:spPr>
            <p:txBody>
              <a:bodyPr wrap="none">
                <a:spAutoFit/>
              </a:bodyPr>
              <a:lstStyle/>
              <a:p>
                <a:pPr algn="r"/>
                <a14:m>
                  <m:oMathPara xmlns:m="http://schemas.openxmlformats.org/officeDocument/2006/math">
                    <m:oMathParaPr>
                      <m:jc m:val="centerGroup"/>
                    </m:oMathParaPr>
                    <m:oMath xmlns:m="http://schemas.openxmlformats.org/officeDocument/2006/math">
                      <m:sSubSup>
                        <m:sSubSupPr>
                          <m:ctrlPr>
                            <a:rPr lang="pl-PL" sz="3200" b="1" i="1">
                              <a:solidFill>
                                <a:srgbClr val="FF0000"/>
                              </a:solidFill>
                              <a:latin typeface="Cambria Math" panose="02040503050406030204" pitchFamily="18" charset="0"/>
                              <a:cs typeface="Arial" pitchFamily="34" charset="0"/>
                            </a:rPr>
                          </m:ctrlPr>
                        </m:sSubSupPr>
                        <m:e>
                          <m:r>
                            <a:rPr lang="pl-PL" sz="3200" b="1" i="1">
                              <a:solidFill>
                                <a:srgbClr val="FF0000"/>
                              </a:solidFill>
                              <a:latin typeface="Cambria Math" panose="02040503050406030204" pitchFamily="18" charset="0"/>
                              <a:cs typeface="Arial" pitchFamily="34" charset="0"/>
                            </a:rPr>
                            <m:t>𝒁</m:t>
                          </m:r>
                        </m:e>
                        <m:sub>
                          <m:r>
                            <a:rPr lang="pl-PL" sz="3200" b="1" i="1">
                              <a:solidFill>
                                <a:srgbClr val="FF0000"/>
                              </a:solidFill>
                              <a:latin typeface="Cambria Math" panose="02040503050406030204" pitchFamily="18" charset="0"/>
                              <a:cs typeface="Arial" pitchFamily="34" charset="0"/>
                            </a:rPr>
                            <m:t>𝑵</m:t>
                          </m:r>
                        </m:sub>
                        <m:sup>
                          <m:r>
                            <a:rPr lang="pl-PL" sz="3200" b="1" i="1">
                              <a:solidFill>
                                <a:srgbClr val="FF0000"/>
                              </a:solidFill>
                              <a:latin typeface="Cambria Math" panose="02040503050406030204" pitchFamily="18" charset="0"/>
                              <a:cs typeface="Arial" pitchFamily="34" charset="0"/>
                            </a:rPr>
                            <m:t>∗</m:t>
                          </m:r>
                        </m:sup>
                      </m:sSubSup>
                    </m:oMath>
                  </m:oMathPara>
                </a14:m>
                <a:endParaRPr lang="en-US" sz="3200" b="1" i="0" dirty="0">
                  <a:solidFill>
                    <a:srgbClr val="FF0000"/>
                  </a:solidFill>
                  <a:latin typeface="Cambria" panose="02040503050406030204" pitchFamily="18" charset="0"/>
                </a:endParaRPr>
              </a:p>
            </p:txBody>
          </p:sp>
        </mc:Choice>
        <mc:Fallback xmlns="">
          <p:sp>
            <p:nvSpPr>
              <p:cNvPr id="207877" name="Text Box 5"/>
              <p:cNvSpPr txBox="1">
                <a:spLocks noRot="1" noChangeAspect="1" noMove="1" noResize="1" noEditPoints="1" noAdjustHandles="1" noChangeArrowheads="1" noChangeShapeType="1" noTextEdit="1"/>
              </p:cNvSpPr>
              <p:nvPr/>
            </p:nvSpPr>
            <p:spPr bwMode="auto">
              <a:xfrm>
                <a:off x="4597529" y="2500306"/>
                <a:ext cx="778803" cy="584775"/>
              </a:xfrm>
              <a:prstGeom prst="rect">
                <a:avLst/>
              </a:prstGeom>
              <a:blipFill>
                <a:blip r:embed="rId6"/>
                <a:stretch>
                  <a:fillRect/>
                </a:stretch>
              </a:blipFill>
              <a:ln w="3175">
                <a:noFill/>
                <a:miter lim="800000"/>
                <a:headEnd/>
                <a:tailEnd/>
              </a:ln>
              <a:effectLst/>
            </p:spPr>
            <p:txBody>
              <a:bodyPr/>
              <a:lstStyle/>
              <a:p>
                <a:r>
                  <a:rPr lang="pl-PL">
                    <a:noFill/>
                  </a:rPr>
                  <a:t> </a:t>
                </a:r>
              </a:p>
            </p:txBody>
          </p:sp>
        </mc:Fallback>
      </mc:AlternateContent>
      <p:sp>
        <p:nvSpPr>
          <p:cNvPr id="207878" name="Text Box 6"/>
          <p:cNvSpPr txBox="1">
            <a:spLocks noChangeArrowheads="1"/>
          </p:cNvSpPr>
          <p:nvPr/>
        </p:nvSpPr>
        <p:spPr bwMode="auto">
          <a:xfrm>
            <a:off x="4325163" y="928670"/>
            <a:ext cx="1217001" cy="523220"/>
          </a:xfrm>
          <a:prstGeom prst="rect">
            <a:avLst/>
          </a:prstGeom>
          <a:noFill/>
          <a:ln w="9525">
            <a:noFill/>
            <a:miter lim="800000"/>
            <a:headEnd/>
            <a:tailEnd/>
          </a:ln>
          <a:effectLst/>
        </p:spPr>
        <p:txBody>
          <a:bodyPr wrap="none">
            <a:spAutoFit/>
          </a:bodyPr>
          <a:lstStyle/>
          <a:p>
            <a:pPr algn="r"/>
            <a:r>
              <a:rPr lang="en-GB" sz="2800" b="1" i="0" dirty="0">
                <a:solidFill>
                  <a:srgbClr val="FF0000"/>
                </a:solidFill>
                <a:latin typeface="Cambria" panose="02040503050406030204" pitchFamily="18" charset="0"/>
              </a:rPr>
              <a:t>mod </a:t>
            </a:r>
            <a:r>
              <a:rPr lang="en-GB" sz="2800" b="1" i="1" dirty="0">
                <a:solidFill>
                  <a:srgbClr val="FF0000"/>
                </a:solidFill>
                <a:latin typeface="Cambria" panose="02040503050406030204" pitchFamily="18" charset="0"/>
              </a:rPr>
              <a:t>p</a:t>
            </a:r>
            <a:endParaRPr lang="en-US" sz="2800" b="1" i="1" baseline="-25000" dirty="0">
              <a:solidFill>
                <a:srgbClr val="FF0000"/>
              </a:solidFill>
              <a:latin typeface="Cambria" panose="02040503050406030204" pitchFamily="18" charset="0"/>
            </a:endParaRPr>
          </a:p>
        </p:txBody>
      </p:sp>
      <p:sp>
        <p:nvSpPr>
          <p:cNvPr id="207879" name="Text Box 7"/>
          <p:cNvSpPr txBox="1">
            <a:spLocks noChangeArrowheads="1"/>
          </p:cNvSpPr>
          <p:nvPr/>
        </p:nvSpPr>
        <p:spPr bwMode="auto">
          <a:xfrm>
            <a:off x="1142075" y="3173410"/>
            <a:ext cx="1213795" cy="523220"/>
          </a:xfrm>
          <a:prstGeom prst="rect">
            <a:avLst/>
          </a:prstGeom>
          <a:noFill/>
          <a:ln w="9525">
            <a:noFill/>
            <a:miter lim="800000"/>
            <a:headEnd/>
            <a:tailEnd/>
          </a:ln>
          <a:effectLst/>
        </p:spPr>
        <p:txBody>
          <a:bodyPr wrap="none">
            <a:spAutoFit/>
          </a:bodyPr>
          <a:lstStyle/>
          <a:p>
            <a:pPr algn="r"/>
            <a:r>
              <a:rPr lang="en-GB" sz="2800" b="1" i="0" dirty="0">
                <a:solidFill>
                  <a:srgbClr val="FF0000"/>
                </a:solidFill>
                <a:latin typeface="Cambria" panose="02040503050406030204" pitchFamily="18" charset="0"/>
              </a:rPr>
              <a:t>mod </a:t>
            </a:r>
            <a:r>
              <a:rPr lang="en-GB" sz="2800" b="1" i="1" dirty="0">
                <a:solidFill>
                  <a:srgbClr val="FF0000"/>
                </a:solidFill>
                <a:latin typeface="Cambria" panose="02040503050406030204" pitchFamily="18" charset="0"/>
              </a:rPr>
              <a:t>q</a:t>
            </a:r>
            <a:endParaRPr lang="en-US" sz="2800" b="1" i="1" baseline="-25000" dirty="0">
              <a:solidFill>
                <a:srgbClr val="FF0000"/>
              </a:solidFill>
              <a:latin typeface="Cambria" panose="02040503050406030204" pitchFamily="18" charset="0"/>
            </a:endParaRPr>
          </a:p>
        </p:txBody>
      </p:sp>
      <p:sp>
        <p:nvSpPr>
          <p:cNvPr id="207880" name="Rectangle 8"/>
          <p:cNvSpPr>
            <a:spLocks noChangeArrowheads="1"/>
          </p:cNvSpPr>
          <p:nvPr/>
        </p:nvSpPr>
        <p:spPr bwMode="auto">
          <a:xfrm>
            <a:off x="2476520" y="1497010"/>
            <a:ext cx="4953000" cy="2574932"/>
          </a:xfrm>
          <a:prstGeom prst="rect">
            <a:avLst/>
          </a:prstGeom>
          <a:noFill/>
          <a:ln w="28575">
            <a:solidFill>
              <a:schemeClr val="tx1"/>
            </a:solidFill>
            <a:miter lim="800000"/>
            <a:headEnd/>
            <a:tailEnd/>
          </a:ln>
          <a:effectLst/>
        </p:spPr>
        <p:txBody>
          <a:bodyPr wrap="none" anchor="ctr"/>
          <a:lstStyle/>
          <a:p>
            <a:endParaRPr lang="en-US"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207882" name="Text Box 10"/>
              <p:cNvSpPr txBox="1">
                <a:spLocks noChangeArrowheads="1"/>
              </p:cNvSpPr>
              <p:nvPr/>
            </p:nvSpPr>
            <p:spPr bwMode="auto">
              <a:xfrm>
                <a:off x="241028" y="4841202"/>
                <a:ext cx="4229684" cy="954107"/>
              </a:xfrm>
              <a:prstGeom prst="rect">
                <a:avLst/>
              </a:prstGeom>
              <a:noFill/>
              <a:ln w="9525">
                <a:noFill/>
                <a:miter lim="800000"/>
                <a:headEnd/>
                <a:tailEnd/>
              </a:ln>
              <a:effectLst/>
            </p:spPr>
            <p:txBody>
              <a:bodyPr wrap="none">
                <a:spAutoFit/>
              </a:bodyPr>
              <a:lstStyle/>
              <a:p>
                <a:r>
                  <a:rPr lang="en-GB" sz="2800" b="1" i="1" dirty="0" err="1" smtClean="0">
                    <a:solidFill>
                      <a:srgbClr val="FF0000"/>
                    </a:solidFill>
                    <a:latin typeface="Cambria" panose="02040503050406030204" pitchFamily="18" charset="0"/>
                  </a:rPr>
                  <a:t>pq</a:t>
                </a:r>
                <a:r>
                  <a:rPr lang="en-GB" sz="2800" b="1" dirty="0" smtClean="0">
                    <a:solidFill>
                      <a:srgbClr val="C00000"/>
                    </a:solidFill>
                    <a:latin typeface="Cambria" panose="02040503050406030204" pitchFamily="18" charset="0"/>
                  </a:rPr>
                  <a:t> </a:t>
                </a:r>
                <a:r>
                  <a:rPr lang="en-GB" sz="2800" dirty="0" smtClean="0">
                    <a:latin typeface="Cambria" panose="02040503050406030204" pitchFamily="18" charset="0"/>
                  </a:rPr>
                  <a:t>is called </a:t>
                </a:r>
                <a:r>
                  <a:rPr lang="en-GB" sz="2800" b="1" dirty="0" smtClean="0">
                    <a:solidFill>
                      <a:srgbClr val="0070C0"/>
                    </a:solidFill>
                    <a:latin typeface="Cambria" panose="02040503050406030204" pitchFamily="18" charset="0"/>
                  </a:rPr>
                  <a:t>RSA modulus</a:t>
                </a:r>
                <a:r>
                  <a:rPr lang="en-GB" sz="2800" b="1" dirty="0" smtClean="0">
                    <a:solidFill>
                      <a:srgbClr val="C00000"/>
                    </a:solidFill>
                    <a:latin typeface="Cambria" panose="02040503050406030204" pitchFamily="18" charset="0"/>
                  </a:rPr>
                  <a:t/>
                </a:r>
                <a:br>
                  <a:rPr lang="en-GB" sz="2800" b="1" dirty="0" smtClean="0">
                    <a:solidFill>
                      <a:srgbClr val="C00000"/>
                    </a:solidFill>
                    <a:latin typeface="Cambria" panose="02040503050406030204" pitchFamily="18" charset="0"/>
                  </a:rPr>
                </a:br>
                <a14:m>
                  <m:oMath xmlns:m="http://schemas.openxmlformats.org/officeDocument/2006/math">
                    <m:sSubSup>
                      <m:sSubSupPr>
                        <m:ctrlPr>
                          <a:rPr lang="pl-PL" sz="2800" b="1" i="1">
                            <a:solidFill>
                              <a:srgbClr val="FF0000"/>
                            </a:solidFill>
                            <a:latin typeface="Cambria Math" panose="02040503050406030204" pitchFamily="18" charset="0"/>
                            <a:cs typeface="Arial" pitchFamily="34" charset="0"/>
                          </a:rPr>
                        </m:ctrlPr>
                      </m:sSubSupPr>
                      <m:e>
                        <m:r>
                          <a:rPr lang="pl-PL" sz="2800" b="1" i="1">
                            <a:solidFill>
                              <a:srgbClr val="FF0000"/>
                            </a:solidFill>
                            <a:latin typeface="Cambria Math" panose="02040503050406030204" pitchFamily="18" charset="0"/>
                            <a:cs typeface="Arial" pitchFamily="34" charset="0"/>
                          </a:rPr>
                          <m:t>𝒁</m:t>
                        </m:r>
                      </m:e>
                      <m:sub>
                        <m:r>
                          <a:rPr lang="pl-PL" sz="2800" b="1" i="1">
                            <a:solidFill>
                              <a:srgbClr val="FF0000"/>
                            </a:solidFill>
                            <a:latin typeface="Cambria Math" panose="02040503050406030204" pitchFamily="18" charset="0"/>
                            <a:cs typeface="Arial" pitchFamily="34" charset="0"/>
                          </a:rPr>
                          <m:t>𝑵</m:t>
                        </m:r>
                      </m:sub>
                      <m:sup>
                        <m:r>
                          <a:rPr lang="pl-PL" sz="2800" b="1" i="1">
                            <a:solidFill>
                              <a:srgbClr val="FF0000"/>
                            </a:solidFill>
                            <a:latin typeface="Cambria Math" panose="02040503050406030204" pitchFamily="18" charset="0"/>
                            <a:cs typeface="Arial" pitchFamily="34" charset="0"/>
                          </a:rPr>
                          <m:t>∗</m:t>
                        </m:r>
                      </m:sup>
                    </m:sSubSup>
                  </m:oMath>
                </a14:m>
                <a:r>
                  <a:rPr lang="en-GB" sz="2800" b="1" i="0" baseline="30000" dirty="0" smtClean="0">
                    <a:solidFill>
                      <a:srgbClr val="C00000"/>
                    </a:solidFill>
                    <a:latin typeface="Cambria" panose="02040503050406030204" pitchFamily="18" charset="0"/>
                  </a:rPr>
                  <a:t> </a:t>
                </a:r>
                <a:r>
                  <a:rPr lang="en-GB" sz="2800" b="1" i="0" dirty="0" smtClean="0">
                    <a:solidFill>
                      <a:srgbClr val="C00000"/>
                    </a:solidFill>
                    <a:latin typeface="Cambria" panose="02040503050406030204" pitchFamily="18" charset="0"/>
                  </a:rPr>
                  <a:t> </a:t>
                </a:r>
                <a:r>
                  <a:rPr lang="en-GB" sz="2800" i="0" dirty="0">
                    <a:latin typeface="Cambria" panose="02040503050406030204" pitchFamily="18" charset="0"/>
                  </a:rPr>
                  <a:t>is called an</a:t>
                </a:r>
                <a:r>
                  <a:rPr lang="en-GB" sz="2800" b="1" i="0" dirty="0">
                    <a:latin typeface="Cambria" panose="02040503050406030204" pitchFamily="18" charset="0"/>
                  </a:rPr>
                  <a:t> </a:t>
                </a:r>
                <a:r>
                  <a:rPr lang="en-GB" sz="2800" b="1" i="0" dirty="0">
                    <a:solidFill>
                      <a:srgbClr val="0070C0"/>
                    </a:solidFill>
                    <a:latin typeface="Cambria" panose="02040503050406030204" pitchFamily="18" charset="0"/>
                  </a:rPr>
                  <a:t>RSA </a:t>
                </a:r>
                <a:r>
                  <a:rPr lang="en-GB" sz="2800" b="1" i="0" dirty="0" smtClean="0">
                    <a:solidFill>
                      <a:srgbClr val="0070C0"/>
                    </a:solidFill>
                    <a:latin typeface="Cambria" panose="02040503050406030204" pitchFamily="18" charset="0"/>
                  </a:rPr>
                  <a:t>group</a:t>
                </a:r>
                <a:endParaRPr lang="en-US" sz="2800" b="1" i="0" baseline="30000" dirty="0">
                  <a:solidFill>
                    <a:srgbClr val="0070C0"/>
                  </a:solidFill>
                  <a:latin typeface="Cambria" panose="02040503050406030204" pitchFamily="18" charset="0"/>
                </a:endParaRPr>
              </a:p>
            </p:txBody>
          </p:sp>
        </mc:Choice>
        <mc:Fallback xmlns="">
          <p:sp>
            <p:nvSpPr>
              <p:cNvPr id="207882" name="Text Box 10"/>
              <p:cNvSpPr txBox="1">
                <a:spLocks noRot="1" noChangeAspect="1" noMove="1" noResize="1" noEditPoints="1" noAdjustHandles="1" noChangeArrowheads="1" noChangeShapeType="1" noTextEdit="1"/>
              </p:cNvSpPr>
              <p:nvPr/>
            </p:nvSpPr>
            <p:spPr bwMode="auto">
              <a:xfrm>
                <a:off x="241028" y="4841202"/>
                <a:ext cx="4229684" cy="954107"/>
              </a:xfrm>
              <a:prstGeom prst="rect">
                <a:avLst/>
              </a:prstGeom>
              <a:blipFill>
                <a:blip r:embed="rId7"/>
                <a:stretch>
                  <a:fillRect l="-3030" t="-6369" r="-2020" b="-15924"/>
                </a:stretch>
              </a:blipFill>
              <a:ln w="9525">
                <a:noFill/>
                <a:miter lim="800000"/>
                <a:headEnd/>
                <a:tailEnd/>
              </a:ln>
              <a:effectLst/>
            </p:spPr>
            <p:txBody>
              <a:bodyPr/>
              <a:lstStyle/>
              <a:p>
                <a:r>
                  <a:rPr lang="pl-PL">
                    <a:noFill/>
                  </a:rPr>
                  <a:t> </a:t>
                </a:r>
              </a:p>
            </p:txBody>
          </p:sp>
        </mc:Fallback>
      </mc:AlternateContent>
      <p:sp>
        <p:nvSpPr>
          <p:cNvPr id="12" name="Rectangular Callout 11"/>
          <p:cNvSpPr/>
          <p:nvPr/>
        </p:nvSpPr>
        <p:spPr>
          <a:xfrm>
            <a:off x="4929190" y="4429132"/>
            <a:ext cx="3786214" cy="2143140"/>
          </a:xfrm>
          <a:prstGeom prst="wedgeRectCallout">
            <a:avLst>
              <a:gd name="adj1" fmla="val -62056"/>
              <a:gd name="adj2" fmla="val -748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latin typeface="Cambria" panose="02040503050406030204" pitchFamily="18" charset="0"/>
              </a:rPr>
              <a:t>technical assumption: </a:t>
            </a:r>
            <a:r>
              <a:rPr lang="en-US" sz="2000" b="1" i="1" dirty="0" smtClean="0">
                <a:solidFill>
                  <a:srgbClr val="FF0000"/>
                </a:solidFill>
                <a:latin typeface="Cambria" panose="02040503050406030204" pitchFamily="18" charset="0"/>
              </a:rPr>
              <a:t>p</a:t>
            </a:r>
            <a:r>
              <a:rPr lang="en-US" sz="2000" b="1" dirty="0" smtClean="0">
                <a:solidFill>
                  <a:srgbClr val="FF0000"/>
                </a:solidFill>
                <a:latin typeface="Cambria" panose="02040503050406030204" pitchFamily="18" charset="0"/>
              </a:rPr>
              <a:t> ≠ </a:t>
            </a:r>
            <a:r>
              <a:rPr lang="en-US" sz="2000" b="1" i="1" dirty="0" smtClean="0">
                <a:solidFill>
                  <a:srgbClr val="FF0000"/>
                </a:solidFill>
                <a:latin typeface="Cambria" panose="02040503050406030204" pitchFamily="18" charset="0"/>
              </a:rPr>
              <a:t>q</a:t>
            </a:r>
          </a:p>
          <a:p>
            <a:pPr algn="ctr"/>
            <a:endParaRPr lang="en-US" sz="2000" dirty="0" smtClean="0">
              <a:latin typeface="Cambria" panose="02040503050406030204" pitchFamily="18" charset="0"/>
            </a:endParaRPr>
          </a:p>
          <a:p>
            <a:pPr algn="ctr"/>
            <a:r>
              <a:rPr lang="en-US" sz="2000" dirty="0" smtClean="0">
                <a:latin typeface="Cambria" panose="02040503050406030204" pitchFamily="18" charset="0"/>
              </a:rPr>
              <a:t>we will often forget to mention it</a:t>
            </a:r>
          </a:p>
          <a:p>
            <a:pPr algn="ctr"/>
            <a:r>
              <a:rPr lang="en-US" sz="2000" dirty="0" smtClean="0">
                <a:latin typeface="Cambria" panose="02040503050406030204" pitchFamily="18" charset="0"/>
              </a:rPr>
              <a:t>(since for large </a:t>
            </a:r>
            <a:r>
              <a:rPr lang="en-US" sz="2000" b="1" i="1" dirty="0" smtClean="0">
                <a:solidFill>
                  <a:srgbClr val="FF0000"/>
                </a:solidFill>
                <a:latin typeface="Cambria" panose="02040503050406030204" pitchFamily="18" charset="0"/>
              </a:rPr>
              <a:t>p</a:t>
            </a:r>
            <a:r>
              <a:rPr lang="en-US" sz="2000" dirty="0" smtClean="0">
                <a:latin typeface="Cambria" panose="02040503050406030204" pitchFamily="18" charset="0"/>
              </a:rPr>
              <a:t> and </a:t>
            </a:r>
            <a:r>
              <a:rPr lang="en-US" sz="2000" b="1" i="1" dirty="0" smtClean="0">
                <a:solidFill>
                  <a:srgbClr val="FF0000"/>
                </a:solidFill>
                <a:latin typeface="Cambria" panose="02040503050406030204" pitchFamily="18" charset="0"/>
              </a:rPr>
              <a:t>q</a:t>
            </a:r>
            <a:r>
              <a:rPr lang="en-US" sz="2000" dirty="0" smtClean="0">
                <a:latin typeface="Cambria" panose="02040503050406030204" pitchFamily="18" charset="0"/>
              </a:rPr>
              <a:t> the probability that this </a:t>
            </a:r>
            <a:r>
              <a:rPr lang="en-US" sz="2000" b="1" i="1" dirty="0" smtClean="0">
                <a:solidFill>
                  <a:srgbClr val="FF0000"/>
                </a:solidFill>
                <a:latin typeface="Cambria" panose="02040503050406030204" pitchFamily="18" charset="0"/>
              </a:rPr>
              <a:t>p</a:t>
            </a:r>
            <a:r>
              <a:rPr lang="en-US" sz="2000" b="1" dirty="0" smtClean="0">
                <a:solidFill>
                  <a:srgbClr val="FF0000"/>
                </a:solidFill>
                <a:latin typeface="Cambria" panose="02040503050406030204" pitchFamily="18" charset="0"/>
              </a:rPr>
              <a:t> = </a:t>
            </a:r>
            <a:r>
              <a:rPr lang="en-US" sz="2000" b="1" i="1" dirty="0" smtClean="0">
                <a:solidFill>
                  <a:srgbClr val="FF0000"/>
                </a:solidFill>
                <a:latin typeface="Cambria" panose="02040503050406030204" pitchFamily="18" charset="0"/>
              </a:rPr>
              <a:t>q</a:t>
            </a:r>
            <a:r>
              <a:rPr lang="en-US" sz="2000" dirty="0" smtClean="0">
                <a:solidFill>
                  <a:srgbClr val="FF0000"/>
                </a:solidFill>
                <a:latin typeface="Cambria" panose="02040503050406030204" pitchFamily="18" charset="0"/>
              </a:rPr>
              <a:t> </a:t>
            </a:r>
            <a:r>
              <a:rPr lang="en-US" sz="2000" dirty="0" smtClean="0">
                <a:latin typeface="Cambria" panose="02040503050406030204" pitchFamily="18" charset="0"/>
              </a:rPr>
              <a:t>is negligible)</a:t>
            </a:r>
            <a:endParaRPr lang="en-US" sz="20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78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78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78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78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78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78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78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nimBg="1"/>
      <p:bldP spid="207876" grpId="0"/>
      <p:bldP spid="207877" grpId="0"/>
      <p:bldP spid="207878" grpId="0"/>
      <p:bldP spid="207879" grpId="0"/>
      <p:bldP spid="207880" grpId="0" animBg="1"/>
      <p:bldP spid="207882" grpId="0"/>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US" dirty="0" smtClean="0"/>
              <a:t>Fact</a:t>
            </a:r>
            <a:endParaRPr lang="en-US" dirty="0"/>
          </a:p>
        </p:txBody>
      </p:sp>
      <p:sp>
        <p:nvSpPr>
          <p:cNvPr id="3" name="Content Placeholder 2"/>
          <p:cNvSpPr>
            <a:spLocks noGrp="1"/>
          </p:cNvSpPr>
          <p:nvPr>
            <p:ph idx="1"/>
          </p:nvPr>
        </p:nvSpPr>
        <p:spPr>
          <a:xfrm>
            <a:off x="4000496" y="1500174"/>
            <a:ext cx="4686304" cy="685792"/>
          </a:xfrm>
        </p:spPr>
        <p:txBody>
          <a:bodyPr>
            <a:normAutofit fontScale="85000" lnSpcReduction="10000"/>
          </a:bodyPr>
          <a:lstStyle/>
          <a:p>
            <a:pPr>
              <a:buNone/>
            </a:pPr>
            <a:r>
              <a:rPr lang="en-GB" b="1" dirty="0" smtClean="0">
                <a:solidFill>
                  <a:srgbClr val="FF0000"/>
                </a:solidFill>
              </a:rPr>
              <a:t>(</a:t>
            </a:r>
            <a:r>
              <a:rPr lang="en-GB" b="1" i="1" dirty="0" smtClean="0">
                <a:solidFill>
                  <a:srgbClr val="FF0000"/>
                </a:solidFill>
              </a:rPr>
              <a:t>f</a:t>
            </a:r>
            <a:r>
              <a:rPr lang="en-GB" b="1" dirty="0" smtClean="0">
                <a:solidFill>
                  <a:srgbClr val="FF0000"/>
                </a:solidFill>
              </a:rPr>
              <a:t>(</a:t>
            </a:r>
            <a:r>
              <a:rPr lang="en-GB" b="1" i="1" dirty="0" smtClean="0">
                <a:solidFill>
                  <a:srgbClr val="FF0000"/>
                </a:solidFill>
              </a:rPr>
              <a:t>x</a:t>
            </a:r>
            <a:r>
              <a:rPr lang="en-GB" b="1" dirty="0" smtClean="0">
                <a:solidFill>
                  <a:srgbClr val="FF0000"/>
                </a:solidFill>
              </a:rPr>
              <a:t>) := (</a:t>
            </a:r>
            <a:r>
              <a:rPr lang="en-GB" b="1" i="1" dirty="0" smtClean="0">
                <a:solidFill>
                  <a:srgbClr val="FF0000"/>
                </a:solidFill>
              </a:rPr>
              <a:t>x</a:t>
            </a:r>
            <a:r>
              <a:rPr lang="en-GB" b="1" dirty="0" smtClean="0">
                <a:solidFill>
                  <a:srgbClr val="FF0000"/>
                </a:solidFill>
              </a:rPr>
              <a:t> mod </a:t>
            </a:r>
            <a:r>
              <a:rPr lang="en-GB" b="1" i="1" dirty="0" smtClean="0">
                <a:solidFill>
                  <a:srgbClr val="FF0000"/>
                </a:solidFill>
              </a:rPr>
              <a:t>p</a:t>
            </a:r>
            <a:r>
              <a:rPr lang="en-GB" b="1" dirty="0" smtClean="0">
                <a:solidFill>
                  <a:srgbClr val="FF0000"/>
                </a:solidFill>
              </a:rPr>
              <a:t>, </a:t>
            </a:r>
            <a:r>
              <a:rPr lang="en-GB" b="1" i="1" dirty="0" smtClean="0">
                <a:solidFill>
                  <a:srgbClr val="FF0000"/>
                </a:solidFill>
              </a:rPr>
              <a:t>x </a:t>
            </a:r>
            <a:r>
              <a:rPr lang="en-GB" b="1" dirty="0" smtClean="0">
                <a:solidFill>
                  <a:srgbClr val="FF0000"/>
                </a:solidFill>
              </a:rPr>
              <a:t>mod </a:t>
            </a:r>
            <a:r>
              <a:rPr lang="en-GB" b="1" i="1" dirty="0" smtClean="0">
                <a:solidFill>
                  <a:srgbClr val="FF0000"/>
                </a:solidFill>
              </a:rPr>
              <a:t>q</a:t>
            </a:r>
            <a:r>
              <a:rPr lang="en-GB" b="1" dirty="0" smtClean="0">
                <a:solidFill>
                  <a:srgbClr val="FF0000"/>
                </a:solidFill>
              </a:rPr>
              <a:t>))</a:t>
            </a:r>
          </a:p>
          <a:p>
            <a:pPr>
              <a:buNone/>
            </a:pPr>
            <a:endParaRPr lang="en-GB" b="1" dirty="0" smtClean="0">
              <a:solidFill>
                <a:srgbClr val="993300"/>
              </a:solidFill>
            </a:endParaRPr>
          </a:p>
          <a:p>
            <a:pPr>
              <a:buNone/>
            </a:pPr>
            <a:endParaRPr lang="en-US" dirty="0"/>
          </a:p>
        </p:txBody>
      </p:sp>
      <p:sp>
        <p:nvSpPr>
          <p:cNvPr id="4" name="Right Arrow 3"/>
          <p:cNvSpPr/>
          <p:nvPr/>
        </p:nvSpPr>
        <p:spPr>
          <a:xfrm>
            <a:off x="642910" y="2571744"/>
            <a:ext cx="7858180" cy="1928826"/>
          </a:xfrm>
          <a:prstGeom prst="rightArrow">
            <a:avLst>
              <a:gd name="adj1" fmla="val 50000"/>
              <a:gd name="adj2" fmla="val 4887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i="1" dirty="0" smtClean="0">
                <a:solidFill>
                  <a:srgbClr val="FF0000"/>
                </a:solidFill>
                <a:latin typeface="Cambria" panose="02040503050406030204" pitchFamily="18" charset="0"/>
              </a:rPr>
              <a:t>f</a:t>
            </a:r>
            <a:r>
              <a:rPr lang="en-US" sz="2400" dirty="0" smtClean="0">
                <a:latin typeface="Cambria" panose="02040503050406030204" pitchFamily="18" charset="0"/>
              </a:rPr>
              <a:t> is easy to compute (this is trivial)</a:t>
            </a:r>
            <a:endParaRPr lang="en-US" sz="2400" dirty="0">
              <a:latin typeface="Cambria" panose="02040503050406030204" pitchFamily="18" charset="0"/>
            </a:endParaRPr>
          </a:p>
        </p:txBody>
      </p:sp>
      <p:sp>
        <p:nvSpPr>
          <p:cNvPr id="5" name="Left Arrow 4"/>
          <p:cNvSpPr/>
          <p:nvPr/>
        </p:nvSpPr>
        <p:spPr>
          <a:xfrm>
            <a:off x="642910" y="4429132"/>
            <a:ext cx="7858148" cy="1785950"/>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i="1" dirty="0" smtClean="0">
                <a:solidFill>
                  <a:srgbClr val="FF0000"/>
                </a:solidFill>
                <a:latin typeface="Cambria" panose="02040503050406030204" pitchFamily="18" charset="0"/>
              </a:rPr>
              <a:t>f</a:t>
            </a:r>
            <a:r>
              <a:rPr lang="en-US" sz="2400" b="1" baseline="30000" dirty="0" smtClean="0">
                <a:solidFill>
                  <a:srgbClr val="FF0000"/>
                </a:solidFill>
                <a:latin typeface="Cambria" panose="02040503050406030204" pitchFamily="18" charset="0"/>
              </a:rPr>
              <a:t>-1</a:t>
            </a:r>
            <a:r>
              <a:rPr lang="en-US" sz="2400" dirty="0" smtClean="0">
                <a:latin typeface="Cambria" panose="02040503050406030204" pitchFamily="18" charset="0"/>
              </a:rPr>
              <a:t> is also easy to compute (this is also a simple fact)</a:t>
            </a:r>
            <a:endParaRPr lang="en-US" sz="24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2844" y="5072074"/>
            <a:ext cx="3637068" cy="11430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a:latin typeface="Cambria" panose="02040503050406030204" pitchFamily="18" charset="0"/>
            </a:endParaRPr>
          </a:p>
        </p:txBody>
      </p:sp>
      <p:sp>
        <p:nvSpPr>
          <p:cNvPr id="6" name="Slide Number Placeholder 5"/>
          <p:cNvSpPr>
            <a:spLocks noGrp="1"/>
          </p:cNvSpPr>
          <p:nvPr>
            <p:ph type="sldNum" sz="quarter" idx="12"/>
          </p:nvPr>
        </p:nvSpPr>
        <p:spPr/>
        <p:txBody>
          <a:bodyPr/>
          <a:lstStyle/>
          <a:p>
            <a:fld id="{61C54AE9-CEBA-420F-9D07-63AE84D5AB1C}" type="slidenum">
              <a:rPr lang="it-IT"/>
              <a:pPr/>
              <a:t>9</a:t>
            </a:fld>
            <a:endParaRPr lang="it-IT" dirty="0"/>
          </a:p>
        </p:txBody>
      </p:sp>
      <p:sp>
        <p:nvSpPr>
          <p:cNvPr id="221188" name="Rectangle 4"/>
          <p:cNvSpPr>
            <a:spLocks noChangeArrowheads="1"/>
          </p:cNvSpPr>
          <p:nvPr/>
        </p:nvSpPr>
        <p:spPr bwMode="auto">
          <a:xfrm>
            <a:off x="428596" y="2428868"/>
            <a:ext cx="8429684" cy="2428892"/>
          </a:xfrm>
          <a:prstGeom prst="rect">
            <a:avLst/>
          </a:prstGeom>
          <a:solidFill>
            <a:schemeClr val="bg1"/>
          </a:solidFill>
          <a:ln w="9525">
            <a:solidFill>
              <a:schemeClr val="tx1"/>
            </a:solidFill>
            <a:miter lim="800000"/>
            <a:headEnd/>
            <a:tailEnd/>
          </a:ln>
          <a:effectLst>
            <a:glow rad="228600">
              <a:schemeClr val="accent1">
                <a:satMod val="175000"/>
                <a:alpha val="40000"/>
              </a:schemeClr>
            </a:glow>
          </a:effectLst>
        </p:spPr>
        <p:txBody>
          <a:bodyPr wrap="square" anchor="t" anchorCtr="0"/>
          <a:lstStyle/>
          <a:p>
            <a:pPr>
              <a:buFontTx/>
              <a:buNone/>
            </a:pPr>
            <a:r>
              <a:rPr lang="en-GB" sz="2500" b="1" u="sng" dirty="0" smtClean="0">
                <a:solidFill>
                  <a:srgbClr val="0070C0"/>
                </a:solidFill>
                <a:latin typeface="Cambria" panose="02040503050406030204" pitchFamily="18" charset="0"/>
              </a:rPr>
              <a:t>Prime Number Theorem</a:t>
            </a:r>
          </a:p>
          <a:p>
            <a:pPr>
              <a:buFontTx/>
              <a:buNone/>
            </a:pPr>
            <a:r>
              <a:rPr lang="en-GB" sz="2500" dirty="0" smtClean="0">
                <a:latin typeface="Cambria" panose="02040503050406030204" pitchFamily="18" charset="0"/>
              </a:rPr>
              <a:t>Let </a:t>
            </a:r>
          </a:p>
          <a:p>
            <a:pPr lvl="1" algn="ctr"/>
            <a:r>
              <a:rPr lang="el-GR" sz="2500" b="1" dirty="0" smtClean="0">
                <a:solidFill>
                  <a:srgbClr val="FF0000"/>
                </a:solidFill>
                <a:latin typeface="Cambria" panose="02040503050406030204" pitchFamily="18" charset="0"/>
              </a:rPr>
              <a:t>π</a:t>
            </a:r>
            <a:r>
              <a:rPr lang="it-IT" sz="2500" b="1" dirty="0" smtClean="0">
                <a:solidFill>
                  <a:srgbClr val="FF0000"/>
                </a:solidFill>
                <a:latin typeface="Cambria" panose="02040503050406030204" pitchFamily="18" charset="0"/>
              </a:rPr>
              <a:t>(</a:t>
            </a:r>
            <a:r>
              <a:rPr lang="it-IT" sz="2500" b="1" i="1" dirty="0" smtClean="0">
                <a:solidFill>
                  <a:srgbClr val="FF0000"/>
                </a:solidFill>
                <a:latin typeface="Cambria" panose="02040503050406030204" pitchFamily="18" charset="0"/>
              </a:rPr>
              <a:t>x</a:t>
            </a:r>
            <a:r>
              <a:rPr lang="it-IT" sz="2500" b="1" dirty="0" smtClean="0">
                <a:solidFill>
                  <a:srgbClr val="FF0000"/>
                </a:solidFill>
                <a:latin typeface="Cambria" panose="02040503050406030204" pitchFamily="18" charset="0"/>
              </a:rPr>
              <a:t>) := number of n’s such that </a:t>
            </a:r>
            <a:r>
              <a:rPr lang="pl-PL" sz="2500" b="1" dirty="0" smtClean="0">
                <a:solidFill>
                  <a:srgbClr val="FF0000"/>
                </a:solidFill>
                <a:latin typeface="Cambria" panose="02040503050406030204" pitchFamily="18" charset="0"/>
              </a:rPr>
              <a:t/>
            </a:r>
            <a:br>
              <a:rPr lang="pl-PL" sz="2500" b="1" dirty="0" smtClean="0">
                <a:solidFill>
                  <a:srgbClr val="FF0000"/>
                </a:solidFill>
                <a:latin typeface="Cambria" panose="02040503050406030204" pitchFamily="18" charset="0"/>
              </a:rPr>
            </a:br>
            <a:r>
              <a:rPr lang="it-IT" sz="2500" b="1" i="1" dirty="0" smtClean="0">
                <a:solidFill>
                  <a:srgbClr val="FF0000"/>
                </a:solidFill>
                <a:latin typeface="Cambria" panose="02040503050406030204" pitchFamily="18" charset="0"/>
              </a:rPr>
              <a:t>n</a:t>
            </a:r>
            <a:r>
              <a:rPr lang="it-IT" sz="2500" b="1" dirty="0" smtClean="0">
                <a:solidFill>
                  <a:srgbClr val="FF0000"/>
                </a:solidFill>
                <a:latin typeface="Cambria" panose="02040503050406030204" pitchFamily="18" charset="0"/>
              </a:rPr>
              <a:t> </a:t>
            </a:r>
            <a:r>
              <a:rPr lang="it-IT" sz="2500" b="1" dirty="0" smtClean="0">
                <a:solidFill>
                  <a:srgbClr val="FF0000"/>
                </a:solidFill>
                <a:latin typeface="Cambria" panose="02040503050406030204" pitchFamily="18" charset="0"/>
                <a:sym typeface="Symbol"/>
              </a:rPr>
              <a:t> {1,...,</a:t>
            </a:r>
            <a:r>
              <a:rPr lang="it-IT" sz="2500" b="1" i="1" dirty="0" smtClean="0">
                <a:solidFill>
                  <a:srgbClr val="FF0000"/>
                </a:solidFill>
                <a:latin typeface="Cambria" panose="02040503050406030204" pitchFamily="18" charset="0"/>
                <a:sym typeface="Symbol"/>
              </a:rPr>
              <a:t>x</a:t>
            </a:r>
            <a:r>
              <a:rPr lang="it-IT" sz="2500" b="1" dirty="0" smtClean="0">
                <a:solidFill>
                  <a:srgbClr val="FF0000"/>
                </a:solidFill>
                <a:latin typeface="Cambria" panose="02040503050406030204" pitchFamily="18" charset="0"/>
                <a:sym typeface="Symbol"/>
              </a:rPr>
              <a:t>}  and </a:t>
            </a:r>
            <a:r>
              <a:rPr lang="it-IT" sz="2500" b="1" i="1" dirty="0" smtClean="0">
                <a:solidFill>
                  <a:srgbClr val="FF0000"/>
                </a:solidFill>
                <a:latin typeface="Cambria" panose="02040503050406030204" pitchFamily="18" charset="0"/>
                <a:sym typeface="Symbol"/>
              </a:rPr>
              <a:t>n</a:t>
            </a:r>
            <a:r>
              <a:rPr lang="it-IT" sz="2500" b="1" dirty="0" smtClean="0">
                <a:solidFill>
                  <a:srgbClr val="FF0000"/>
                </a:solidFill>
                <a:latin typeface="Cambria" panose="02040503050406030204" pitchFamily="18" charset="0"/>
                <a:sym typeface="Symbol"/>
              </a:rPr>
              <a:t> is </a:t>
            </a:r>
            <a:r>
              <a:rPr lang="it-IT" sz="2500" b="1" dirty="0" smtClean="0">
                <a:solidFill>
                  <a:srgbClr val="FF0000"/>
                </a:solidFill>
                <a:latin typeface="Cambria" panose="02040503050406030204" pitchFamily="18" charset="0"/>
              </a:rPr>
              <a:t>prime</a:t>
            </a:r>
          </a:p>
          <a:p>
            <a:r>
              <a:rPr lang="en-GB" sz="2500" dirty="0" smtClean="0">
                <a:latin typeface="Cambria" panose="02040503050406030204" pitchFamily="18" charset="0"/>
              </a:rPr>
              <a:t>Then</a:t>
            </a:r>
            <a:endParaRPr lang="en-GB" sz="2500" b="1" dirty="0">
              <a:solidFill>
                <a:srgbClr val="993300"/>
              </a:solidFill>
              <a:latin typeface="Cambria" panose="02040503050406030204" pitchFamily="18" charset="0"/>
              <a:cs typeface="Arial" pitchFamily="34" charset="0"/>
            </a:endParaRPr>
          </a:p>
        </p:txBody>
      </p:sp>
      <p:sp>
        <p:nvSpPr>
          <p:cNvPr id="221186" name="Rectangle 2"/>
          <p:cNvSpPr>
            <a:spLocks noGrp="1" noChangeArrowheads="1"/>
          </p:cNvSpPr>
          <p:nvPr>
            <p:ph type="title"/>
          </p:nvPr>
        </p:nvSpPr>
        <p:spPr>
          <a:xfrm>
            <a:off x="179512" y="228600"/>
            <a:ext cx="8737475" cy="590561"/>
          </a:xfrm>
        </p:spPr>
        <p:txBody>
          <a:bodyPr>
            <a:normAutofit fontScale="90000"/>
          </a:bodyPr>
          <a:lstStyle/>
          <a:p>
            <a:r>
              <a:rPr lang="en-US" sz="4000" dirty="0"/>
              <a:t>How to select a </a:t>
            </a:r>
            <a:r>
              <a:rPr lang="en-US" sz="4000" b="1" dirty="0"/>
              <a:t>random</a:t>
            </a:r>
            <a:r>
              <a:rPr lang="en-US" sz="4000" dirty="0"/>
              <a:t> prime of length </a:t>
            </a:r>
            <a:r>
              <a:rPr lang="en-US" sz="4000" b="1" i="1" dirty="0">
                <a:solidFill>
                  <a:srgbClr val="FF0000"/>
                </a:solidFill>
              </a:rPr>
              <a:t>n</a:t>
            </a:r>
            <a:r>
              <a:rPr lang="en-US" sz="4000" dirty="0"/>
              <a:t>?</a:t>
            </a:r>
          </a:p>
        </p:txBody>
      </p:sp>
      <p:sp>
        <p:nvSpPr>
          <p:cNvPr id="221187" name="Rectangle 3"/>
          <p:cNvSpPr>
            <a:spLocks noGrp="1" noChangeArrowheads="1"/>
          </p:cNvSpPr>
          <p:nvPr>
            <p:ph type="body" idx="1"/>
          </p:nvPr>
        </p:nvSpPr>
        <p:spPr>
          <a:xfrm>
            <a:off x="323528" y="1198912"/>
            <a:ext cx="8229600" cy="828668"/>
          </a:xfrm>
        </p:spPr>
        <p:txBody>
          <a:bodyPr>
            <a:normAutofit/>
          </a:bodyPr>
          <a:lstStyle/>
          <a:p>
            <a:pPr>
              <a:buFontTx/>
              <a:buNone/>
            </a:pPr>
            <a:r>
              <a:rPr lang="pl-PL" sz="2800" dirty="0"/>
              <a:t>Select</a:t>
            </a:r>
            <a:r>
              <a:rPr lang="en-GB" sz="2800" dirty="0"/>
              <a:t> a random number</a:t>
            </a:r>
            <a:r>
              <a:rPr lang="en-GB" sz="2800" b="1" dirty="0"/>
              <a:t> </a:t>
            </a:r>
            <a:r>
              <a:rPr lang="en-GB" sz="2800" b="1" i="1" dirty="0">
                <a:solidFill>
                  <a:srgbClr val="FF0000"/>
                </a:solidFill>
              </a:rPr>
              <a:t>x</a:t>
            </a:r>
            <a:r>
              <a:rPr lang="en-GB" sz="2800" dirty="0"/>
              <a:t> and test if it is prime.</a:t>
            </a:r>
          </a:p>
          <a:p>
            <a:pPr>
              <a:buFontTx/>
              <a:buNone/>
            </a:pPr>
            <a:endParaRPr lang="en-GB" sz="2800" dirty="0"/>
          </a:p>
          <a:p>
            <a:pPr algn="ctr">
              <a:buFontTx/>
              <a:buNone/>
            </a:pPr>
            <a:endParaRPr lang="en-GB" sz="2800" b="1" dirty="0">
              <a:solidFill>
                <a:srgbClr val="993300"/>
              </a:solidFill>
              <a:cs typeface="Arial" pitchFamily="34" charset="0"/>
            </a:endParaRPr>
          </a:p>
        </p:txBody>
      </p:sp>
      <p:sp>
        <p:nvSpPr>
          <p:cNvPr id="7" name="Rectangle 6"/>
          <p:cNvSpPr/>
          <p:nvPr/>
        </p:nvSpPr>
        <p:spPr>
          <a:xfrm>
            <a:off x="3500430" y="6143644"/>
            <a:ext cx="5618846" cy="523220"/>
          </a:xfrm>
          <a:prstGeom prst="rect">
            <a:avLst/>
          </a:prstGeom>
        </p:spPr>
        <p:txBody>
          <a:bodyPr wrap="none">
            <a:spAutoFit/>
          </a:bodyPr>
          <a:lstStyle/>
          <a:p>
            <a:pPr>
              <a:buFontTx/>
              <a:buNone/>
            </a:pPr>
            <a:r>
              <a:rPr lang="en-GB" sz="2800" dirty="0" smtClean="0">
                <a:latin typeface="Cambria" panose="02040503050406030204" pitchFamily="18" charset="0"/>
                <a:cs typeface="Arial" pitchFamily="34" charset="0"/>
              </a:rPr>
              <a:t>Hence, the set of primes is “</a:t>
            </a:r>
            <a:r>
              <a:rPr lang="en-GB" sz="2800" b="1" dirty="0" smtClean="0">
                <a:latin typeface="Cambria" panose="02040503050406030204" pitchFamily="18" charset="0"/>
                <a:cs typeface="Arial" pitchFamily="34" charset="0"/>
              </a:rPr>
              <a:t>dense</a:t>
            </a:r>
            <a:r>
              <a:rPr lang="en-GB" sz="2800" dirty="0" smtClean="0">
                <a:latin typeface="Cambria" panose="02040503050406030204" pitchFamily="18" charset="0"/>
                <a:cs typeface="Arial" pitchFamily="34" charset="0"/>
              </a:rPr>
              <a:t>”</a:t>
            </a:r>
            <a:r>
              <a:rPr lang="en-GB" sz="2800" b="1" dirty="0" smtClean="0">
                <a:latin typeface="Cambria" panose="02040503050406030204" pitchFamily="18" charset="0"/>
                <a:cs typeface="Arial" pitchFamily="34" charset="0"/>
              </a:rPr>
              <a:t>.</a:t>
            </a:r>
            <a:endParaRPr lang="en-GB" sz="2800" dirty="0">
              <a:latin typeface="Cambria" panose="02040503050406030204" pitchFamily="18" charset="0"/>
              <a:cs typeface="Arial" pitchFamily="34" charset="0"/>
            </a:endParaRPr>
          </a:p>
        </p:txBody>
      </p:sp>
      <p:sp>
        <p:nvSpPr>
          <p:cNvPr id="11" name="TextBox 10"/>
          <p:cNvSpPr txBox="1"/>
          <p:nvPr/>
        </p:nvSpPr>
        <p:spPr>
          <a:xfrm>
            <a:off x="319197" y="5256088"/>
            <a:ext cx="3284361" cy="707886"/>
          </a:xfrm>
          <a:prstGeom prst="rect">
            <a:avLst/>
          </a:prstGeom>
          <a:noFill/>
        </p:spPr>
        <p:txBody>
          <a:bodyPr wrap="none" rtlCol="0">
            <a:spAutoFit/>
          </a:bodyPr>
          <a:lstStyle/>
          <a:p>
            <a:r>
              <a:rPr lang="it-IT" sz="2000" dirty="0" smtClean="0">
                <a:latin typeface="Cambria" panose="02040503050406030204" pitchFamily="18" charset="0"/>
              </a:rPr>
              <a:t>For example </a:t>
            </a:r>
            <a:r>
              <a:rPr lang="it-IT" sz="2000" dirty="0" err="1" smtClean="0">
                <a:latin typeface="Cambria" panose="02040503050406030204" pitchFamily="18" charset="0"/>
              </a:rPr>
              <a:t>if</a:t>
            </a:r>
            <a:r>
              <a:rPr lang="it-IT" sz="2000" dirty="0" smtClean="0">
                <a:latin typeface="Cambria" panose="02040503050406030204" pitchFamily="18" charset="0"/>
              </a:rPr>
              <a:t> </a:t>
            </a:r>
            <a:r>
              <a:rPr lang="it-IT" sz="2000" b="1" i="1" dirty="0">
                <a:solidFill>
                  <a:srgbClr val="FF0000"/>
                </a:solidFill>
                <a:latin typeface="Cambria" panose="02040503050406030204" pitchFamily="18" charset="0"/>
              </a:rPr>
              <a:t>x</a:t>
            </a:r>
            <a:r>
              <a:rPr lang="it-IT" sz="2000" b="1" dirty="0" smtClean="0">
                <a:solidFill>
                  <a:srgbClr val="FF0000"/>
                </a:solidFill>
                <a:latin typeface="Cambria" panose="02040503050406030204" pitchFamily="18" charset="0"/>
              </a:rPr>
              <a:t> = 2</a:t>
            </a:r>
            <a:r>
              <a:rPr lang="it-IT" sz="2000" b="1" baseline="30000" dirty="0" smtClean="0">
                <a:solidFill>
                  <a:srgbClr val="FF0000"/>
                </a:solidFill>
                <a:latin typeface="Cambria" panose="02040503050406030204" pitchFamily="18" charset="0"/>
              </a:rPr>
              <a:t>1000</a:t>
            </a:r>
            <a:r>
              <a:rPr lang="it-IT" sz="2000" b="1" dirty="0" smtClean="0">
                <a:solidFill>
                  <a:srgbClr val="FF0000"/>
                </a:solidFill>
                <a:latin typeface="Cambria" panose="02040503050406030204" pitchFamily="18" charset="0"/>
              </a:rPr>
              <a:t> </a:t>
            </a:r>
            <a:r>
              <a:rPr lang="it-IT" sz="2000" dirty="0" smtClean="0">
                <a:latin typeface="Cambria" panose="02040503050406030204" pitchFamily="18" charset="0"/>
              </a:rPr>
              <a:t>then</a:t>
            </a:r>
          </a:p>
          <a:p>
            <a:pPr algn="ctr"/>
            <a:r>
              <a:rPr lang="it-IT" sz="2000" b="1" dirty="0" smtClean="0">
                <a:solidFill>
                  <a:srgbClr val="FF0000"/>
                </a:solidFill>
                <a:latin typeface="Cambria" panose="02040503050406030204" pitchFamily="18" charset="0"/>
                <a:sym typeface="Symbol"/>
              </a:rPr>
              <a:t>(</a:t>
            </a:r>
            <a:r>
              <a:rPr lang="it-IT" sz="2000" b="1" i="1" dirty="0" smtClean="0">
                <a:solidFill>
                  <a:srgbClr val="FF0000"/>
                </a:solidFill>
                <a:latin typeface="Cambria" panose="02040503050406030204" pitchFamily="18" charset="0"/>
                <a:sym typeface="Symbol"/>
              </a:rPr>
              <a:t>x</a:t>
            </a:r>
            <a:r>
              <a:rPr lang="it-IT" sz="2000" b="1" dirty="0" smtClean="0">
                <a:solidFill>
                  <a:srgbClr val="FF0000"/>
                </a:solidFill>
                <a:latin typeface="Cambria" panose="02040503050406030204" pitchFamily="18" charset="0"/>
                <a:sym typeface="Symbol"/>
              </a:rPr>
              <a:t>)/</a:t>
            </a:r>
            <a:r>
              <a:rPr lang="it-IT" sz="2000" b="1" i="1" dirty="0" smtClean="0">
                <a:solidFill>
                  <a:srgbClr val="FF0000"/>
                </a:solidFill>
                <a:latin typeface="Cambria" panose="02040503050406030204" pitchFamily="18" charset="0"/>
                <a:sym typeface="Symbol"/>
              </a:rPr>
              <a:t>x</a:t>
            </a:r>
            <a:r>
              <a:rPr lang="it-IT" sz="2000" b="1" dirty="0" smtClean="0">
                <a:solidFill>
                  <a:srgbClr val="FF0000"/>
                </a:solidFill>
                <a:latin typeface="Cambria" panose="02040503050406030204" pitchFamily="18" charset="0"/>
                <a:sym typeface="Symbol"/>
              </a:rPr>
              <a:t>  0.0014</a:t>
            </a:r>
            <a:r>
              <a:rPr lang="it-IT" sz="2000" b="1" dirty="0" smtClean="0">
                <a:solidFill>
                  <a:srgbClr val="FF0000"/>
                </a:solidFill>
                <a:latin typeface="Cambria" panose="02040503050406030204" pitchFamily="18" charset="0"/>
              </a:rPr>
              <a:t> </a:t>
            </a:r>
            <a:endParaRPr lang="en-US" sz="2000" b="1"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8" name="Cloud Callout 17"/>
              <p:cNvSpPr/>
              <p:nvPr/>
            </p:nvSpPr>
            <p:spPr>
              <a:xfrm>
                <a:off x="6096000" y="4572000"/>
                <a:ext cx="2590800" cy="1066800"/>
              </a:xfrm>
              <a:prstGeom prst="cloudCallout">
                <a:avLst>
                  <a:gd name="adj1" fmla="val -58401"/>
                  <a:gd name="adj2" fmla="val -70618"/>
                </a:avLst>
              </a:prstGeom>
            </p:spPr>
            <p:style>
              <a:lnRef idx="1">
                <a:schemeClr val="accent3"/>
              </a:lnRef>
              <a:fillRef idx="2">
                <a:schemeClr val="accent3"/>
              </a:fillRef>
              <a:effectRef idx="1">
                <a:schemeClr val="accent3"/>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pl-PL" i="1">
                          <a:latin typeface="Cambria Math" panose="02040503050406030204" pitchFamily="18" charset="0"/>
                        </a:rPr>
                        <m:t>𝜋</m:t>
                      </m:r>
                      <m:d>
                        <m:dPr>
                          <m:ctrlPr>
                            <a:rPr lang="pl-PL" i="1">
                              <a:latin typeface="Cambria Math" panose="02040503050406030204" pitchFamily="18" charset="0"/>
                            </a:rPr>
                          </m:ctrlPr>
                        </m:dPr>
                        <m:e>
                          <m:r>
                            <a:rPr lang="pl-PL" i="1">
                              <a:latin typeface="Cambria Math" panose="02040503050406030204" pitchFamily="18" charset="0"/>
                            </a:rPr>
                            <m:t>𝑥</m:t>
                          </m:r>
                        </m:e>
                      </m:d>
                      <m:r>
                        <a:rPr lang="pl-PL" i="1">
                          <a:latin typeface="Cambria Math" panose="02040503050406030204" pitchFamily="18" charset="0"/>
                        </a:rPr>
                        <m:t>≈ </m:t>
                      </m:r>
                      <m:f>
                        <m:fPr>
                          <m:ctrlPr>
                            <a:rPr lang="pl-PL" i="1">
                              <a:latin typeface="Cambria Math" panose="02040503050406030204" pitchFamily="18" charset="0"/>
                            </a:rPr>
                          </m:ctrlPr>
                        </m:fPr>
                        <m:num>
                          <m:r>
                            <a:rPr lang="pl-PL" i="1">
                              <a:latin typeface="Cambria Math" panose="02040503050406030204" pitchFamily="18" charset="0"/>
                            </a:rPr>
                            <m:t>𝑥</m:t>
                          </m:r>
                        </m:num>
                        <m:den>
                          <m:func>
                            <m:funcPr>
                              <m:ctrlPr>
                                <a:rPr lang="pl-PL" i="1">
                                  <a:latin typeface="Cambria Math" panose="02040503050406030204" pitchFamily="18" charset="0"/>
                                </a:rPr>
                              </m:ctrlPr>
                            </m:funcPr>
                            <m:fName>
                              <m:r>
                                <m:rPr>
                                  <m:sty m:val="p"/>
                                </m:rPr>
                                <a:rPr lang="pl-PL">
                                  <a:latin typeface="Cambria Math" panose="02040503050406030204" pitchFamily="18" charset="0"/>
                                </a:rPr>
                                <m:t>ln</m:t>
                              </m:r>
                            </m:fName>
                            <m:e>
                              <m:d>
                                <m:dPr>
                                  <m:ctrlPr>
                                    <a:rPr lang="pl-PL" i="1">
                                      <a:latin typeface="Cambria Math" panose="02040503050406030204" pitchFamily="18" charset="0"/>
                                    </a:rPr>
                                  </m:ctrlPr>
                                </m:dPr>
                                <m:e>
                                  <m:r>
                                    <a:rPr lang="pl-PL" i="1">
                                      <a:latin typeface="Cambria Math" panose="02040503050406030204" pitchFamily="18" charset="0"/>
                                    </a:rPr>
                                    <m:t>𝑥</m:t>
                                  </m:r>
                                </m:e>
                              </m:d>
                            </m:e>
                          </m:func>
                        </m:den>
                      </m:f>
                    </m:oMath>
                  </m:oMathPara>
                </a14:m>
                <a:endParaRPr lang="pl-PL" dirty="0"/>
              </a:p>
            </p:txBody>
          </p:sp>
        </mc:Choice>
        <mc:Fallback xmlns="">
          <p:sp>
            <p:nvSpPr>
              <p:cNvPr id="18" name="Cloud Callout 17"/>
              <p:cNvSpPr>
                <a:spLocks noRot="1" noChangeAspect="1" noMove="1" noResize="1" noEditPoints="1" noAdjustHandles="1" noChangeArrowheads="1" noChangeShapeType="1" noTextEdit="1"/>
              </p:cNvSpPr>
              <p:nvPr/>
            </p:nvSpPr>
            <p:spPr>
              <a:xfrm>
                <a:off x="6096000" y="4572000"/>
                <a:ext cx="2590800" cy="1066800"/>
              </a:xfrm>
              <a:prstGeom prst="cloudCallout">
                <a:avLst>
                  <a:gd name="adj1" fmla="val -58401"/>
                  <a:gd name="adj2" fmla="val -70618"/>
                </a:avLst>
              </a:prstGeom>
              <a:blipFill>
                <a:blip r:embed="rId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275856" y="4038456"/>
                <a:ext cx="3002507" cy="680699"/>
              </a:xfrm>
              <a:prstGeom prst="rect">
                <a:avLst/>
              </a:prstGeom>
              <a:noFill/>
            </p:spPr>
            <p:txBody>
              <a:bodyPr wrap="square" rtlCol="0">
                <a:spAutoFit/>
              </a:bodyPr>
              <a:lstStyle/>
              <a:p>
                <a:pPr algn="ctr"/>
                <a14:m>
                  <m:oMath xmlns:m="http://schemas.openxmlformats.org/officeDocument/2006/math">
                    <m:limLow>
                      <m:limLowPr>
                        <m:ctrlPr>
                          <a:rPr lang="pl-PL" sz="2400" b="1" i="1" smtClean="0">
                            <a:solidFill>
                              <a:srgbClr val="FF0000"/>
                            </a:solidFill>
                            <a:latin typeface="Cambria Math" panose="02040503050406030204" pitchFamily="18" charset="0"/>
                          </a:rPr>
                        </m:ctrlPr>
                      </m:limLowPr>
                      <m:e>
                        <m:r>
                          <a:rPr lang="pl-PL" sz="2400" b="1" i="0" smtClean="0">
                            <a:solidFill>
                              <a:srgbClr val="FF0000"/>
                            </a:solidFill>
                            <a:latin typeface="Cambria Math" panose="02040503050406030204" pitchFamily="18" charset="0"/>
                          </a:rPr>
                          <m:t>𝐥𝐢𝐦</m:t>
                        </m:r>
                      </m:e>
                      <m:lim>
                        <m:r>
                          <a:rPr lang="pl-PL" sz="2400" b="1" i="1" smtClean="0">
                            <a:solidFill>
                              <a:srgbClr val="FF0000"/>
                            </a:solidFill>
                            <a:latin typeface="Cambria Math" panose="02040503050406030204" pitchFamily="18" charset="0"/>
                          </a:rPr>
                          <m:t>𝒙</m:t>
                        </m:r>
                        <m:r>
                          <a:rPr lang="pl-PL" sz="2400" b="1" i="1" smtClean="0">
                            <a:solidFill>
                              <a:srgbClr val="FF0000"/>
                            </a:solidFill>
                            <a:latin typeface="Cambria Math" panose="02040503050406030204" pitchFamily="18" charset="0"/>
                          </a:rPr>
                          <m:t>→∞</m:t>
                        </m:r>
                      </m:lim>
                    </m:limLow>
                    <m:r>
                      <a:rPr lang="pl-PL" sz="2400" b="1" i="1" smtClean="0">
                        <a:solidFill>
                          <a:srgbClr val="FF0000"/>
                        </a:solidFill>
                        <a:latin typeface="Cambria Math" panose="02040503050406030204" pitchFamily="18" charset="0"/>
                      </a:rPr>
                      <m:t>⁡</m:t>
                    </m:r>
                    <m:f>
                      <m:fPr>
                        <m:ctrlPr>
                          <a:rPr lang="pl-PL" sz="2400" b="1" i="1" smtClean="0">
                            <a:solidFill>
                              <a:srgbClr val="FF0000"/>
                            </a:solidFill>
                            <a:latin typeface="Cambria Math" panose="02040503050406030204" pitchFamily="18" charset="0"/>
                          </a:rPr>
                        </m:ctrlPr>
                      </m:fPr>
                      <m:num>
                        <m:r>
                          <a:rPr lang="pl-PL" sz="2400" b="1" i="1" smtClean="0">
                            <a:solidFill>
                              <a:srgbClr val="FF0000"/>
                            </a:solidFill>
                            <a:latin typeface="Cambria Math" panose="02040503050406030204" pitchFamily="18" charset="0"/>
                          </a:rPr>
                          <m:t>𝝅</m:t>
                        </m:r>
                        <m:r>
                          <a:rPr lang="pl-PL" sz="2400" b="1" i="1" smtClean="0">
                            <a:solidFill>
                              <a:srgbClr val="FF0000"/>
                            </a:solidFill>
                            <a:latin typeface="Cambria Math" panose="02040503050406030204" pitchFamily="18" charset="0"/>
                          </a:rPr>
                          <m:t>(</m:t>
                        </m:r>
                        <m:r>
                          <a:rPr lang="pl-PL" sz="2400" b="1" i="1" smtClean="0">
                            <a:solidFill>
                              <a:srgbClr val="FF0000"/>
                            </a:solidFill>
                            <a:latin typeface="Cambria Math" panose="02040503050406030204" pitchFamily="18" charset="0"/>
                          </a:rPr>
                          <m:t>𝒙</m:t>
                        </m:r>
                        <m:r>
                          <a:rPr lang="pl-PL" sz="2400" b="1" i="1" smtClean="0">
                            <a:solidFill>
                              <a:srgbClr val="FF0000"/>
                            </a:solidFill>
                            <a:latin typeface="Cambria Math" panose="02040503050406030204" pitchFamily="18" charset="0"/>
                          </a:rPr>
                          <m:t>)</m:t>
                        </m:r>
                      </m:num>
                      <m:den>
                        <m:r>
                          <a:rPr lang="pl-PL" sz="2400" b="1" i="1" smtClean="0">
                            <a:solidFill>
                              <a:srgbClr val="FF0000"/>
                            </a:solidFill>
                            <a:latin typeface="Cambria Math" panose="02040503050406030204" pitchFamily="18" charset="0"/>
                          </a:rPr>
                          <m:t>𝒙</m:t>
                        </m:r>
                        <m:r>
                          <a:rPr lang="pl-PL" sz="2400" b="1" i="1" smtClean="0">
                            <a:solidFill>
                              <a:srgbClr val="FF0000"/>
                            </a:solidFill>
                            <a:latin typeface="Cambria Math" panose="02040503050406030204" pitchFamily="18" charset="0"/>
                          </a:rPr>
                          <m:t>/</m:t>
                        </m:r>
                        <m:r>
                          <a:rPr lang="pl-PL" sz="2400" b="1" i="0" smtClean="0">
                            <a:solidFill>
                              <a:srgbClr val="FF0000"/>
                            </a:solidFill>
                            <a:latin typeface="Cambria Math" panose="02040503050406030204" pitchFamily="18" charset="0"/>
                          </a:rPr>
                          <m:t>𝐥𝐧</m:t>
                        </m:r>
                        <m:r>
                          <a:rPr lang="pl-PL" sz="2400" b="1" i="1" smtClean="0">
                            <a:solidFill>
                              <a:srgbClr val="FF0000"/>
                            </a:solidFill>
                            <a:latin typeface="Cambria Math" panose="02040503050406030204" pitchFamily="18" charset="0"/>
                          </a:rPr>
                          <m:t>⁡(</m:t>
                        </m:r>
                        <m:r>
                          <a:rPr lang="pl-PL" sz="2400" b="1" i="1" smtClean="0">
                            <a:solidFill>
                              <a:srgbClr val="FF0000"/>
                            </a:solidFill>
                            <a:latin typeface="Cambria Math" panose="02040503050406030204" pitchFamily="18" charset="0"/>
                          </a:rPr>
                          <m:t>𝒙</m:t>
                        </m:r>
                        <m:r>
                          <a:rPr lang="pl-PL" sz="2400" b="1" i="1" smtClean="0">
                            <a:solidFill>
                              <a:srgbClr val="FF0000"/>
                            </a:solidFill>
                            <a:latin typeface="Cambria Math" panose="02040503050406030204" pitchFamily="18" charset="0"/>
                          </a:rPr>
                          <m:t>)</m:t>
                        </m:r>
                      </m:den>
                    </m:f>
                  </m:oMath>
                </a14:m>
                <a:r>
                  <a:rPr lang="pl-PL" sz="2400" b="1" dirty="0" smtClean="0">
                    <a:solidFill>
                      <a:srgbClr val="FF0000"/>
                    </a:solidFill>
                  </a:rPr>
                  <a:t> </a:t>
                </a:r>
                <a14:m>
                  <m:oMath xmlns:m="http://schemas.openxmlformats.org/officeDocument/2006/math">
                    <m:r>
                      <a:rPr lang="pl-PL" sz="2400" b="1" i="1" dirty="0" smtClean="0">
                        <a:solidFill>
                          <a:srgbClr val="FF0000"/>
                        </a:solidFill>
                        <a:latin typeface="Cambria Math" panose="02040503050406030204" pitchFamily="18" charset="0"/>
                      </a:rPr>
                      <m:t>=</m:t>
                    </m:r>
                    <m:r>
                      <a:rPr lang="pl-PL" sz="2400" b="1" i="1" dirty="0" smtClean="0">
                        <a:solidFill>
                          <a:srgbClr val="FF0000"/>
                        </a:solidFill>
                        <a:latin typeface="Cambria Math" panose="02040503050406030204" pitchFamily="18" charset="0"/>
                      </a:rPr>
                      <m:t>𝟏</m:t>
                    </m:r>
                  </m:oMath>
                </a14:m>
                <a:r>
                  <a:rPr lang="pl-PL" sz="2400" b="1" dirty="0" smtClean="0">
                    <a:solidFill>
                      <a:srgbClr val="FF0000"/>
                    </a:solidFill>
                  </a:rPr>
                  <a:t> </a:t>
                </a:r>
                <a:endParaRPr lang="pl-PL" sz="2400" b="1" dirty="0">
                  <a:solidFill>
                    <a:srgbClr val="FF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275856" y="4038456"/>
                <a:ext cx="3002507" cy="680699"/>
              </a:xfrm>
              <a:prstGeom prst="rect">
                <a:avLst/>
              </a:prstGeom>
              <a:blipFill>
                <a:blip r:embed="rId7"/>
                <a:stretch>
                  <a:fillRect/>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18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11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11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18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1188" grpId="0" animBg="1"/>
      <p:bldP spid="221187" grpId="0" build="p"/>
      <p:bldP spid="7" grpId="0"/>
      <p:bldP spid="11" grpId="0"/>
      <p:bldP spid="18" grpId="0" animBg="1"/>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40" y="251619"/>
            <a:ext cx="8795320" cy="411162"/>
          </a:xfrm>
        </p:spPr>
        <p:txBody>
          <a:bodyPr>
            <a:noAutofit/>
          </a:bodyPr>
          <a:lstStyle/>
          <a:p>
            <a:pPr algn="l"/>
            <a:r>
              <a:rPr lang="en-US" sz="3600" dirty="0"/>
              <a:t>The inverse of </a:t>
            </a:r>
            <a:r>
              <a:rPr lang="en-GB" sz="3600" b="1" i="1" dirty="0" smtClean="0">
                <a:solidFill>
                  <a:srgbClr val="FF0000"/>
                </a:solidFill>
              </a:rPr>
              <a:t>f</a:t>
            </a:r>
            <a:r>
              <a:rPr lang="en-GB" sz="3600" b="1" dirty="0" smtClean="0">
                <a:solidFill>
                  <a:srgbClr val="FF0000"/>
                </a:solidFill>
              </a:rPr>
              <a:t>(</a:t>
            </a:r>
            <a:r>
              <a:rPr lang="en-GB" sz="3600" b="1" i="1" dirty="0" smtClean="0">
                <a:solidFill>
                  <a:srgbClr val="FF0000"/>
                </a:solidFill>
              </a:rPr>
              <a:t>x</a:t>
            </a:r>
            <a:r>
              <a:rPr lang="en-GB" sz="3600" b="1" dirty="0" smtClean="0">
                <a:solidFill>
                  <a:srgbClr val="FF0000"/>
                </a:solidFill>
              </a:rPr>
              <a:t>) := (</a:t>
            </a:r>
            <a:r>
              <a:rPr lang="en-GB" sz="3600" b="1" i="1" dirty="0" smtClean="0">
                <a:solidFill>
                  <a:srgbClr val="FF0000"/>
                </a:solidFill>
              </a:rPr>
              <a:t>x</a:t>
            </a:r>
            <a:r>
              <a:rPr lang="en-GB" sz="3600" b="1" dirty="0" smtClean="0">
                <a:solidFill>
                  <a:srgbClr val="FF0000"/>
                </a:solidFill>
              </a:rPr>
              <a:t> mod </a:t>
            </a:r>
            <a:r>
              <a:rPr lang="en-GB" sz="3600" b="1" i="1" dirty="0" smtClean="0">
                <a:solidFill>
                  <a:srgbClr val="FF0000"/>
                </a:solidFill>
              </a:rPr>
              <a:t>p</a:t>
            </a:r>
            <a:r>
              <a:rPr lang="en-GB" sz="3600" b="1" dirty="0" smtClean="0">
                <a:solidFill>
                  <a:srgbClr val="FF0000"/>
                </a:solidFill>
              </a:rPr>
              <a:t>, </a:t>
            </a:r>
            <a:r>
              <a:rPr lang="en-GB" sz="3600" b="1" i="1" dirty="0" smtClean="0">
                <a:solidFill>
                  <a:srgbClr val="FF0000"/>
                </a:solidFill>
              </a:rPr>
              <a:t>x</a:t>
            </a:r>
            <a:r>
              <a:rPr lang="en-GB" sz="3600" b="1" dirty="0" smtClean="0">
                <a:solidFill>
                  <a:srgbClr val="FF0000"/>
                </a:solidFill>
              </a:rPr>
              <a:t> mod </a:t>
            </a:r>
            <a:r>
              <a:rPr lang="en-GB" sz="3600" b="1" i="1" dirty="0" smtClean="0">
                <a:solidFill>
                  <a:srgbClr val="FF0000"/>
                </a:solidFill>
              </a:rPr>
              <a:t>q</a:t>
            </a:r>
            <a:r>
              <a:rPr lang="en-GB" sz="3600" b="1" dirty="0" smtClean="0">
                <a:solidFill>
                  <a:srgbClr val="FF0000"/>
                </a:solidFill>
              </a:rPr>
              <a:t>)</a:t>
            </a:r>
            <a:endParaRPr lang="en-US" sz="3600" dirty="0">
              <a:solidFill>
                <a:srgbClr val="FF0000"/>
              </a:solidFill>
            </a:endParaRPr>
          </a:p>
        </p:txBody>
      </p:sp>
      <p:sp>
        <p:nvSpPr>
          <p:cNvPr id="3" name="Content Placeholder 2"/>
          <p:cNvSpPr>
            <a:spLocks noGrp="1"/>
          </p:cNvSpPr>
          <p:nvPr>
            <p:ph idx="1"/>
          </p:nvPr>
        </p:nvSpPr>
        <p:spPr>
          <a:xfrm>
            <a:off x="457200" y="1143001"/>
            <a:ext cx="7787208" cy="5382343"/>
          </a:xfrm>
        </p:spPr>
        <p:txBody>
          <a:bodyPr>
            <a:normAutofit/>
          </a:bodyPr>
          <a:lstStyle/>
          <a:p>
            <a:pPr>
              <a:buNone/>
            </a:pPr>
            <a:r>
              <a:rPr lang="en-US" sz="2800" dirty="0"/>
              <a:t>Let </a:t>
            </a:r>
          </a:p>
          <a:p>
            <a:pPr>
              <a:buNone/>
            </a:pPr>
            <a:r>
              <a:rPr lang="en-US" sz="2800" b="1" i="1" dirty="0">
                <a:solidFill>
                  <a:srgbClr val="FF0000"/>
                </a:solidFill>
              </a:rPr>
              <a:t>c</a:t>
            </a:r>
            <a:r>
              <a:rPr lang="en-US" sz="2800" b="1" baseline="-25000" dirty="0">
                <a:solidFill>
                  <a:srgbClr val="FF0000"/>
                </a:solidFill>
              </a:rPr>
              <a:t>1</a:t>
            </a:r>
            <a:r>
              <a:rPr lang="en-US" sz="2800" b="1" dirty="0">
                <a:solidFill>
                  <a:srgbClr val="FF0000"/>
                </a:solidFill>
              </a:rPr>
              <a:t> := (</a:t>
            </a:r>
            <a:r>
              <a:rPr lang="en-US" sz="2800" b="1" i="1" dirty="0">
                <a:solidFill>
                  <a:srgbClr val="FF0000"/>
                </a:solidFill>
              </a:rPr>
              <a:t>q</a:t>
            </a:r>
            <a:r>
              <a:rPr lang="en-US" sz="2800" b="1" dirty="0">
                <a:solidFill>
                  <a:srgbClr val="FF0000"/>
                </a:solidFill>
              </a:rPr>
              <a:t> mod </a:t>
            </a:r>
            <a:r>
              <a:rPr lang="en-US" sz="2800" b="1" i="1" dirty="0">
                <a:solidFill>
                  <a:srgbClr val="FF0000"/>
                </a:solidFill>
              </a:rPr>
              <a:t>p</a:t>
            </a:r>
            <a:r>
              <a:rPr lang="en-US" sz="2800" b="1" dirty="0">
                <a:solidFill>
                  <a:srgbClr val="FF0000"/>
                </a:solidFill>
              </a:rPr>
              <a:t>)</a:t>
            </a:r>
            <a:r>
              <a:rPr lang="en-US" sz="2800" b="1" baseline="30000" dirty="0">
                <a:solidFill>
                  <a:srgbClr val="FF0000"/>
                </a:solidFill>
              </a:rPr>
              <a:t>-1</a:t>
            </a:r>
            <a:r>
              <a:rPr lang="en-US" sz="2800" b="1" dirty="0">
                <a:solidFill>
                  <a:srgbClr val="FF0000"/>
                </a:solidFill>
              </a:rPr>
              <a:t> mod </a:t>
            </a:r>
            <a:r>
              <a:rPr lang="en-US" sz="2800" b="1" i="1" dirty="0">
                <a:solidFill>
                  <a:srgbClr val="FF0000"/>
                </a:solidFill>
              </a:rPr>
              <a:t>p</a:t>
            </a:r>
          </a:p>
          <a:p>
            <a:pPr>
              <a:buNone/>
            </a:pPr>
            <a:r>
              <a:rPr lang="en-US" sz="2800" b="1" i="1" dirty="0">
                <a:solidFill>
                  <a:srgbClr val="FF0000"/>
                </a:solidFill>
              </a:rPr>
              <a:t>c</a:t>
            </a:r>
            <a:r>
              <a:rPr lang="en-US" sz="2800" b="1" baseline="-25000" dirty="0">
                <a:solidFill>
                  <a:srgbClr val="FF0000"/>
                </a:solidFill>
              </a:rPr>
              <a:t>2</a:t>
            </a:r>
            <a:r>
              <a:rPr lang="en-US" sz="2800" b="1" dirty="0">
                <a:solidFill>
                  <a:srgbClr val="FF0000"/>
                </a:solidFill>
              </a:rPr>
              <a:t> := (</a:t>
            </a:r>
            <a:r>
              <a:rPr lang="en-US" sz="2800" b="1" i="1" dirty="0">
                <a:solidFill>
                  <a:srgbClr val="FF0000"/>
                </a:solidFill>
              </a:rPr>
              <a:t>p</a:t>
            </a:r>
            <a:r>
              <a:rPr lang="en-US" sz="2800" b="1" dirty="0">
                <a:solidFill>
                  <a:srgbClr val="FF0000"/>
                </a:solidFill>
              </a:rPr>
              <a:t> mod </a:t>
            </a:r>
            <a:r>
              <a:rPr lang="en-US" sz="2800" b="1" i="1" dirty="0">
                <a:solidFill>
                  <a:srgbClr val="FF0000"/>
                </a:solidFill>
              </a:rPr>
              <a:t>q</a:t>
            </a:r>
            <a:r>
              <a:rPr lang="en-US" sz="2800" b="1" dirty="0">
                <a:solidFill>
                  <a:srgbClr val="FF0000"/>
                </a:solidFill>
              </a:rPr>
              <a:t>)</a:t>
            </a:r>
            <a:r>
              <a:rPr lang="en-US" sz="2800" b="1" baseline="30000" dirty="0">
                <a:solidFill>
                  <a:srgbClr val="FF0000"/>
                </a:solidFill>
              </a:rPr>
              <a:t>-1 </a:t>
            </a:r>
            <a:r>
              <a:rPr lang="en-US" sz="2800" b="1" dirty="0">
                <a:solidFill>
                  <a:srgbClr val="FF0000"/>
                </a:solidFill>
              </a:rPr>
              <a:t>mod </a:t>
            </a:r>
            <a:r>
              <a:rPr lang="en-US" sz="2800" b="1" i="1" dirty="0">
                <a:solidFill>
                  <a:srgbClr val="FF0000"/>
                </a:solidFill>
              </a:rPr>
              <a:t>q</a:t>
            </a:r>
          </a:p>
          <a:p>
            <a:pPr>
              <a:buNone/>
            </a:pPr>
            <a:r>
              <a:rPr lang="en-US" sz="2800" dirty="0">
                <a:solidFill>
                  <a:srgbClr val="000000"/>
                </a:solidFill>
              </a:rPr>
              <a:t>Then </a:t>
            </a:r>
          </a:p>
          <a:p>
            <a:pPr algn="ctr">
              <a:buNone/>
            </a:pPr>
            <a:r>
              <a:rPr lang="en-US" sz="2800" b="1" i="1" dirty="0">
                <a:solidFill>
                  <a:srgbClr val="FF0000"/>
                </a:solidFill>
              </a:rPr>
              <a:t>g</a:t>
            </a:r>
            <a:r>
              <a:rPr lang="en-US" sz="2800" b="1" dirty="0">
                <a:solidFill>
                  <a:srgbClr val="FF0000"/>
                </a:solidFill>
              </a:rPr>
              <a:t>(</a:t>
            </a:r>
            <a:r>
              <a:rPr lang="en-US" sz="2800" b="1" i="1" dirty="0">
                <a:solidFill>
                  <a:srgbClr val="FF0000"/>
                </a:solidFill>
              </a:rPr>
              <a:t>y</a:t>
            </a:r>
            <a:r>
              <a:rPr lang="en-US" sz="2800" b="1" baseline="-25000" dirty="0">
                <a:solidFill>
                  <a:srgbClr val="FF0000"/>
                </a:solidFill>
              </a:rPr>
              <a:t>1</a:t>
            </a:r>
            <a:r>
              <a:rPr lang="en-US" sz="2800" b="1" dirty="0">
                <a:solidFill>
                  <a:srgbClr val="FF0000"/>
                </a:solidFill>
              </a:rPr>
              <a:t>,</a:t>
            </a:r>
            <a:r>
              <a:rPr lang="en-US" sz="2800" b="1" i="1" dirty="0">
                <a:solidFill>
                  <a:srgbClr val="FF0000"/>
                </a:solidFill>
              </a:rPr>
              <a:t>y</a:t>
            </a:r>
            <a:r>
              <a:rPr lang="en-US" sz="2800" b="1" baseline="-25000" dirty="0">
                <a:solidFill>
                  <a:srgbClr val="FF0000"/>
                </a:solidFill>
              </a:rPr>
              <a:t>2</a:t>
            </a:r>
            <a:r>
              <a:rPr lang="en-US" sz="2800" b="1" dirty="0">
                <a:solidFill>
                  <a:srgbClr val="FF0000"/>
                </a:solidFill>
              </a:rPr>
              <a:t>) := (</a:t>
            </a:r>
            <a:r>
              <a:rPr lang="en-US" sz="2800" b="1" i="1" dirty="0">
                <a:solidFill>
                  <a:srgbClr val="FF0000"/>
                </a:solidFill>
              </a:rPr>
              <a:t>q</a:t>
            </a:r>
            <a:r>
              <a:rPr lang="en-US" sz="2800" b="1" dirty="0">
                <a:solidFill>
                  <a:srgbClr val="FF0000"/>
                </a:solidFill>
              </a:rPr>
              <a:t> </a:t>
            </a:r>
            <a:r>
              <a:rPr lang="en-US" sz="2800" b="1" i="1" dirty="0">
                <a:solidFill>
                  <a:srgbClr val="FF0000"/>
                </a:solidFill>
              </a:rPr>
              <a:t>c</a:t>
            </a:r>
            <a:r>
              <a:rPr lang="en-US" sz="2800" b="1" baseline="-25000" dirty="0">
                <a:solidFill>
                  <a:srgbClr val="FF0000"/>
                </a:solidFill>
              </a:rPr>
              <a:t>1</a:t>
            </a:r>
            <a:r>
              <a:rPr lang="en-US" sz="2800" b="1" dirty="0">
                <a:solidFill>
                  <a:srgbClr val="FF0000"/>
                </a:solidFill>
              </a:rPr>
              <a:t> </a:t>
            </a:r>
            <a:r>
              <a:rPr lang="en-US" sz="2800" b="1" i="1" dirty="0">
                <a:solidFill>
                  <a:srgbClr val="FF0000"/>
                </a:solidFill>
              </a:rPr>
              <a:t>y</a:t>
            </a:r>
            <a:r>
              <a:rPr lang="en-US" sz="2800" b="1" baseline="-25000" dirty="0">
                <a:solidFill>
                  <a:srgbClr val="FF0000"/>
                </a:solidFill>
              </a:rPr>
              <a:t>1</a:t>
            </a:r>
            <a:r>
              <a:rPr lang="en-US" sz="2800" b="1" dirty="0">
                <a:solidFill>
                  <a:srgbClr val="FF0000"/>
                </a:solidFill>
              </a:rPr>
              <a:t> + </a:t>
            </a:r>
            <a:r>
              <a:rPr lang="en-US" sz="2800" b="1" i="1" dirty="0">
                <a:solidFill>
                  <a:srgbClr val="FF0000"/>
                </a:solidFill>
              </a:rPr>
              <a:t>p c</a:t>
            </a:r>
            <a:r>
              <a:rPr lang="en-US" sz="2800" b="1" baseline="-25000" dirty="0">
                <a:solidFill>
                  <a:srgbClr val="FF0000"/>
                </a:solidFill>
              </a:rPr>
              <a:t>2 </a:t>
            </a:r>
            <a:r>
              <a:rPr lang="en-US" sz="2800" b="1" i="1" dirty="0">
                <a:solidFill>
                  <a:srgbClr val="FF0000"/>
                </a:solidFill>
              </a:rPr>
              <a:t>y</a:t>
            </a:r>
            <a:r>
              <a:rPr lang="en-US" sz="2800" b="1" baseline="-25000" dirty="0">
                <a:solidFill>
                  <a:srgbClr val="FF0000"/>
                </a:solidFill>
              </a:rPr>
              <a:t>2</a:t>
            </a:r>
            <a:r>
              <a:rPr lang="en-US" sz="2800" b="1" dirty="0">
                <a:solidFill>
                  <a:srgbClr val="FF0000"/>
                </a:solidFill>
              </a:rPr>
              <a:t>) mod </a:t>
            </a:r>
            <a:r>
              <a:rPr lang="en-US" sz="2800" b="1" i="1" dirty="0" err="1">
                <a:solidFill>
                  <a:srgbClr val="FF0000"/>
                </a:solidFill>
              </a:rPr>
              <a:t>pq</a:t>
            </a:r>
            <a:endParaRPr lang="en-US" sz="2800" b="1" i="1" baseline="-25000" dirty="0">
              <a:solidFill>
                <a:srgbClr val="FF0000"/>
              </a:solidFill>
            </a:endParaRPr>
          </a:p>
          <a:p>
            <a:pPr algn="ctr">
              <a:buNone/>
            </a:pPr>
            <a:endParaRPr lang="en-US" sz="2800" b="1" baseline="-25000" dirty="0">
              <a:solidFill>
                <a:srgbClr val="C00000"/>
              </a:solidFill>
            </a:endParaRPr>
          </a:p>
          <a:p>
            <a:pPr>
              <a:buNone/>
            </a:pPr>
            <a:r>
              <a:rPr lang="en-US" sz="2800" dirty="0"/>
              <a:t>is the inverse of </a:t>
            </a:r>
            <a:r>
              <a:rPr lang="en-US" sz="2800" b="1" i="1" dirty="0">
                <a:solidFill>
                  <a:srgbClr val="FF0000"/>
                </a:solidFill>
              </a:rPr>
              <a:t>f</a:t>
            </a:r>
            <a:r>
              <a:rPr lang="en-US" sz="2800" dirty="0"/>
              <a:t>.</a:t>
            </a:r>
          </a:p>
          <a:p>
            <a:pPr>
              <a:buNone/>
            </a:pPr>
            <a:endParaRPr lang="en-US" sz="2800" dirty="0"/>
          </a:p>
          <a:p>
            <a:pPr algn="r">
              <a:buNone/>
            </a:pPr>
            <a:r>
              <a:rPr lang="en-US" sz="2800" b="1" dirty="0"/>
              <a:t>(exercise) </a:t>
            </a:r>
            <a:endParaRPr lang="en-US" sz="2800" b="1" baseline="-25000" dirty="0"/>
          </a:p>
          <a:p>
            <a:pPr>
              <a:buNone/>
            </a:pPr>
            <a:endParaRPr lang="en-US" sz="2800" dirty="0">
              <a:solidFill>
                <a:srgbClr val="000000"/>
              </a:solidFill>
            </a:endParaRPr>
          </a:p>
          <a:p>
            <a:pPr>
              <a:buNone/>
            </a:pPr>
            <a:endParaRPr lang="en-US" sz="2800" dirty="0"/>
          </a:p>
          <a:p>
            <a:pPr>
              <a:buNone/>
            </a:pPr>
            <a:endParaRPr lang="en-US" sz="2800" b="1" dirty="0">
              <a:solidFill>
                <a:srgbClr val="C00000"/>
              </a:solidFill>
            </a:endParaRPr>
          </a:p>
          <a:p>
            <a:pPr>
              <a:buNone/>
            </a:pPr>
            <a:endParaRPr lang="en-US" sz="28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it-IT" dirty="0" err="1" smtClean="0"/>
              <a:t>By</a:t>
            </a:r>
            <a:r>
              <a:rPr lang="it-IT" dirty="0" smtClean="0"/>
              <a:t> the way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0034" y="1142984"/>
                <a:ext cx="8229600" cy="4525963"/>
              </a:xfrm>
            </p:spPr>
            <p:txBody>
              <a:bodyPr>
                <a:normAutofit fontScale="85000" lnSpcReduction="20000"/>
              </a:bodyPr>
              <a:lstStyle/>
              <a:p>
                <a:pPr>
                  <a:buNone/>
                </a:pPr>
                <a:r>
                  <a:rPr lang="it-IT" dirty="0" smtClean="0"/>
                  <a:t>Remember </a:t>
                </a:r>
                <a:r>
                  <a:rPr lang="it-IT" dirty="0" err="1" smtClean="0"/>
                  <a:t>that</a:t>
                </a:r>
                <a:r>
                  <a:rPr lang="it-IT" dirty="0" smtClean="0"/>
                  <a:t> </a:t>
                </a:r>
                <a:r>
                  <a:rPr lang="it-IT" dirty="0" err="1" smtClean="0"/>
                  <a:t>we</a:t>
                </a:r>
                <a:r>
                  <a:rPr lang="it-IT" dirty="0" smtClean="0"/>
                  <a:t> </a:t>
                </a:r>
                <a:r>
                  <a:rPr lang="it-IT" dirty="0" err="1" smtClean="0"/>
                  <a:t>observed</a:t>
                </a:r>
                <a:r>
                  <a:rPr lang="it-IT" dirty="0" smtClean="0"/>
                  <a:t> </a:t>
                </a:r>
                <a:r>
                  <a:rPr lang="it-IT" dirty="0" err="1" smtClean="0"/>
                  <a:t>that</a:t>
                </a:r>
                <a:r>
                  <a:rPr lang="it-IT" dirty="0" smtClean="0"/>
                  <a:t> </a:t>
                </a:r>
                <a14:m>
                  <m:oMath xmlns:m="http://schemas.openxmlformats.org/officeDocument/2006/math">
                    <m:sSubSup>
                      <m:sSubSupPr>
                        <m:ctrlPr>
                          <a:rPr lang="pl-PL" b="1" i="1">
                            <a:solidFill>
                              <a:srgbClr val="FF0000"/>
                            </a:solidFill>
                            <a:latin typeface="Cambria Math" panose="02040503050406030204" pitchFamily="18" charset="0"/>
                            <a:cs typeface="Arial" pitchFamily="34" charset="0"/>
                          </a:rPr>
                        </m:ctrlPr>
                      </m:sSubSupPr>
                      <m:e>
                        <m:r>
                          <a:rPr lang="pl-PL" b="1" i="1">
                            <a:solidFill>
                              <a:srgbClr val="FF0000"/>
                            </a:solidFill>
                            <a:latin typeface="Cambria Math" panose="02040503050406030204" pitchFamily="18" charset="0"/>
                            <a:cs typeface="Arial" pitchFamily="34" charset="0"/>
                          </a:rPr>
                          <m:t>𝒁</m:t>
                        </m:r>
                      </m:e>
                      <m:sub>
                        <m:r>
                          <a:rPr lang="pl-PL" b="1" i="1" smtClean="0">
                            <a:solidFill>
                              <a:srgbClr val="FF0000"/>
                            </a:solidFill>
                            <a:latin typeface="Cambria Math" panose="02040503050406030204" pitchFamily="18" charset="0"/>
                            <a:cs typeface="Arial" pitchFamily="34" charset="0"/>
                          </a:rPr>
                          <m:t>𝟏𝟓</m:t>
                        </m:r>
                      </m:sub>
                      <m:sup>
                        <m:r>
                          <a:rPr lang="pl-PL" b="1" i="1">
                            <a:solidFill>
                              <a:srgbClr val="FF0000"/>
                            </a:solidFill>
                            <a:latin typeface="Cambria Math" panose="02040503050406030204" pitchFamily="18" charset="0"/>
                            <a:cs typeface="Arial" pitchFamily="34" charset="0"/>
                          </a:rPr>
                          <m:t>∗</m:t>
                        </m:r>
                      </m:sup>
                    </m:sSubSup>
                  </m:oMath>
                </a14:m>
                <a:r>
                  <a:rPr lang="it-IT" b="1" dirty="0" smtClean="0"/>
                  <a:t> </a:t>
                </a:r>
                <a:r>
                  <a:rPr lang="it-IT" dirty="0" err="1" smtClean="0"/>
                  <a:t>is</a:t>
                </a:r>
                <a:r>
                  <a:rPr lang="it-IT" dirty="0" smtClean="0"/>
                  <a:t> </a:t>
                </a:r>
                <a:r>
                  <a:rPr lang="it-IT" dirty="0" err="1" smtClean="0"/>
                  <a:t>not</a:t>
                </a:r>
                <a:r>
                  <a:rPr lang="it-IT" dirty="0" smtClean="0"/>
                  <a:t> </a:t>
                </a:r>
                <a:r>
                  <a:rPr lang="it-IT" dirty="0" err="1" smtClean="0"/>
                  <a:t>cyclic</a:t>
                </a:r>
                <a:r>
                  <a:rPr lang="it-IT" dirty="0" smtClean="0"/>
                  <a:t>?</a:t>
                </a:r>
              </a:p>
              <a:p>
                <a:pPr>
                  <a:buNone/>
                </a:pPr>
                <a:endParaRPr lang="it-IT" dirty="0" smtClean="0"/>
              </a:p>
              <a:p>
                <a:pPr>
                  <a:buNone/>
                </a:pPr>
                <a:r>
                  <a:rPr lang="en-US" dirty="0" smtClean="0"/>
                  <a:t>Now we know why:</a:t>
                </a:r>
              </a:p>
              <a:p>
                <a:pPr algn="ctr">
                  <a:buNone/>
                </a:pPr>
                <a:r>
                  <a:rPr lang="en-US" b="1" i="1" dirty="0" smtClean="0">
                    <a:solidFill>
                      <a:srgbClr val="FF0000"/>
                    </a:solidFill>
                  </a:rPr>
                  <a:t>a</a:t>
                </a:r>
                <a:r>
                  <a:rPr lang="en-US" b="1" i="1" baseline="30000" dirty="0" smtClean="0">
                    <a:solidFill>
                      <a:srgbClr val="FF0000"/>
                    </a:solidFill>
                  </a:rPr>
                  <a:t>x</a:t>
                </a:r>
                <a:r>
                  <a:rPr lang="en-US" b="1" i="1" dirty="0" smtClean="0">
                    <a:solidFill>
                      <a:srgbClr val="FF0000"/>
                    </a:solidFill>
                  </a:rPr>
                  <a:t> </a:t>
                </a:r>
                <a:r>
                  <a:rPr lang="en-US" b="1" dirty="0" smtClean="0">
                    <a:solidFill>
                      <a:srgbClr val="FF0000"/>
                    </a:solidFill>
                  </a:rPr>
                  <a:t>mod</a:t>
                </a:r>
                <a:r>
                  <a:rPr lang="en-US" b="1" i="1" dirty="0" smtClean="0">
                    <a:solidFill>
                      <a:srgbClr val="FF0000"/>
                    </a:solidFill>
                  </a:rPr>
                  <a:t> </a:t>
                </a:r>
                <a:r>
                  <a:rPr lang="en-US" b="1" i="1" dirty="0" err="1" smtClean="0">
                    <a:solidFill>
                      <a:srgbClr val="FF0000"/>
                    </a:solidFill>
                  </a:rPr>
                  <a:t>pq</a:t>
                </a:r>
                <a:r>
                  <a:rPr lang="en-US" b="1" dirty="0" smtClean="0">
                    <a:solidFill>
                      <a:srgbClr val="FF0000"/>
                    </a:solidFill>
                  </a:rPr>
                  <a:t> = 1 </a:t>
                </a:r>
              </a:p>
              <a:p>
                <a:pPr algn="ctr">
                  <a:buNone/>
                </a:pPr>
                <a:r>
                  <a:rPr lang="en-US" dirty="0" err="1" smtClean="0"/>
                  <a:t>iff</a:t>
                </a:r>
                <a:endParaRPr lang="en-US" dirty="0" smtClean="0"/>
              </a:p>
              <a:p>
                <a:pPr algn="ctr">
                  <a:buNone/>
                </a:pPr>
                <a:r>
                  <a:rPr lang="en-US" b="1" i="1" dirty="0" smtClean="0">
                    <a:solidFill>
                      <a:srgbClr val="FF0000"/>
                    </a:solidFill>
                  </a:rPr>
                  <a:t>a</a:t>
                </a:r>
                <a:r>
                  <a:rPr lang="en-US" b="1" i="1" baseline="30000" dirty="0" smtClean="0">
                    <a:solidFill>
                      <a:srgbClr val="FF0000"/>
                    </a:solidFill>
                  </a:rPr>
                  <a:t>x</a:t>
                </a:r>
                <a:r>
                  <a:rPr lang="en-US" b="1" dirty="0" smtClean="0">
                    <a:solidFill>
                      <a:srgbClr val="FF0000"/>
                    </a:solidFill>
                  </a:rPr>
                  <a:t> mod </a:t>
                </a:r>
                <a:r>
                  <a:rPr lang="en-US" b="1" i="1" dirty="0" smtClean="0">
                    <a:solidFill>
                      <a:srgbClr val="FF0000"/>
                    </a:solidFill>
                  </a:rPr>
                  <a:t>p</a:t>
                </a:r>
                <a:r>
                  <a:rPr lang="en-US" b="1" dirty="0" smtClean="0">
                    <a:solidFill>
                      <a:srgbClr val="FF0000"/>
                    </a:solidFill>
                  </a:rPr>
                  <a:t> = 1 </a:t>
                </a:r>
                <a:r>
                  <a:rPr lang="en-US" b="1" dirty="0" smtClean="0"/>
                  <a:t>and </a:t>
                </a:r>
                <a:r>
                  <a:rPr lang="en-US" b="1" i="1" dirty="0" smtClean="0">
                    <a:solidFill>
                      <a:srgbClr val="FF0000"/>
                    </a:solidFill>
                  </a:rPr>
                  <a:t>a</a:t>
                </a:r>
                <a:r>
                  <a:rPr lang="en-US" b="1" i="1" baseline="30000" dirty="0" smtClean="0">
                    <a:solidFill>
                      <a:srgbClr val="FF0000"/>
                    </a:solidFill>
                  </a:rPr>
                  <a:t>x</a:t>
                </a:r>
                <a:r>
                  <a:rPr lang="en-US" b="1" dirty="0" smtClean="0">
                    <a:solidFill>
                      <a:srgbClr val="FF0000"/>
                    </a:solidFill>
                  </a:rPr>
                  <a:t> mod</a:t>
                </a:r>
                <a:r>
                  <a:rPr lang="en-US" b="1" i="1" dirty="0" smtClean="0">
                    <a:solidFill>
                      <a:srgbClr val="FF0000"/>
                    </a:solidFill>
                  </a:rPr>
                  <a:t> q</a:t>
                </a:r>
                <a:r>
                  <a:rPr lang="en-US" b="1" dirty="0" smtClean="0">
                    <a:solidFill>
                      <a:srgbClr val="FF0000"/>
                    </a:solidFill>
                  </a:rPr>
                  <a:t> = 1  </a:t>
                </a:r>
              </a:p>
              <a:p>
                <a:pPr algn="ctr">
                  <a:buNone/>
                </a:pPr>
                <a:r>
                  <a:rPr lang="en-US" dirty="0" err="1" smtClean="0"/>
                  <a:t>iff</a:t>
                </a:r>
                <a:endParaRPr lang="en-US" dirty="0" smtClean="0"/>
              </a:p>
              <a:p>
                <a:pPr algn="ctr">
                  <a:buNone/>
                </a:pPr>
                <a:r>
                  <a:rPr lang="en-US" b="1" i="1" dirty="0" smtClean="0">
                    <a:solidFill>
                      <a:srgbClr val="FF0000"/>
                    </a:solidFill>
                  </a:rPr>
                  <a:t>x</a:t>
                </a:r>
                <a:r>
                  <a:rPr lang="en-US" b="1" dirty="0" smtClean="0">
                    <a:solidFill>
                      <a:srgbClr val="FF0000"/>
                    </a:solidFill>
                  </a:rPr>
                  <a:t> </a:t>
                </a:r>
                <a:r>
                  <a:rPr lang="it-IT" b="1" dirty="0" smtClean="0">
                    <a:solidFill>
                      <a:srgbClr val="FF0000"/>
                    </a:solidFill>
                  </a:rPr>
                  <a:t>|</a:t>
                </a:r>
                <a:r>
                  <a:rPr lang="it-IT" b="1" i="1" dirty="0" smtClean="0">
                    <a:solidFill>
                      <a:srgbClr val="FF0000"/>
                    </a:solidFill>
                  </a:rPr>
                  <a:t> p</a:t>
                </a:r>
                <a:r>
                  <a:rPr lang="it-IT" b="1" dirty="0" smtClean="0">
                    <a:solidFill>
                      <a:srgbClr val="FF0000"/>
                    </a:solidFill>
                  </a:rPr>
                  <a:t> - 1 </a:t>
                </a:r>
                <a:r>
                  <a:rPr lang="it-IT" b="1" dirty="0" smtClean="0"/>
                  <a:t>and </a:t>
                </a:r>
                <a:r>
                  <a:rPr lang="en-US" b="1" i="1" dirty="0" smtClean="0">
                    <a:solidFill>
                      <a:srgbClr val="FF0000"/>
                    </a:solidFill>
                  </a:rPr>
                  <a:t>x</a:t>
                </a:r>
                <a:r>
                  <a:rPr lang="en-US" b="1" dirty="0" smtClean="0">
                    <a:solidFill>
                      <a:srgbClr val="FF0000"/>
                    </a:solidFill>
                  </a:rPr>
                  <a:t> </a:t>
                </a:r>
                <a:r>
                  <a:rPr lang="it-IT" b="1" dirty="0" smtClean="0">
                    <a:solidFill>
                      <a:srgbClr val="FF0000"/>
                    </a:solidFill>
                  </a:rPr>
                  <a:t>| </a:t>
                </a:r>
                <a:r>
                  <a:rPr lang="it-IT" b="1" i="1" dirty="0" smtClean="0">
                    <a:solidFill>
                      <a:srgbClr val="FF0000"/>
                    </a:solidFill>
                  </a:rPr>
                  <a:t>q</a:t>
                </a:r>
                <a:r>
                  <a:rPr lang="it-IT" b="1" dirty="0" smtClean="0">
                    <a:solidFill>
                      <a:srgbClr val="FF0000"/>
                    </a:solidFill>
                  </a:rPr>
                  <a:t> - 1 </a:t>
                </a:r>
              </a:p>
              <a:p>
                <a:pPr algn="ctr">
                  <a:buNone/>
                </a:pPr>
                <a:r>
                  <a:rPr lang="it-IT" dirty="0" err="1" smtClean="0"/>
                  <a:t>iff</a:t>
                </a:r>
                <a:endParaRPr lang="it-IT" dirty="0" smtClean="0"/>
              </a:p>
              <a:p>
                <a:pPr algn="ctr">
                  <a:buNone/>
                </a:pPr>
                <a:r>
                  <a:rPr lang="it-IT" b="1" i="1" dirty="0" smtClean="0">
                    <a:solidFill>
                      <a:srgbClr val="FF0000"/>
                    </a:solidFill>
                  </a:rPr>
                  <a:t>x</a:t>
                </a:r>
                <a:r>
                  <a:rPr lang="it-IT" b="1" dirty="0" smtClean="0">
                    <a:solidFill>
                      <a:srgbClr val="FF0000"/>
                    </a:solidFill>
                  </a:rPr>
                  <a:t> | </a:t>
                </a:r>
                <a:r>
                  <a:rPr lang="it-IT" b="1" dirty="0" err="1" smtClean="0">
                    <a:solidFill>
                      <a:srgbClr val="FF0000"/>
                    </a:solidFill>
                  </a:rPr>
                  <a:t>lcm</a:t>
                </a:r>
                <a:r>
                  <a:rPr lang="it-IT" b="1" dirty="0" smtClean="0">
                    <a:solidFill>
                      <a:srgbClr val="FF0000"/>
                    </a:solidFill>
                  </a:rPr>
                  <a:t>(</a:t>
                </a:r>
                <a:r>
                  <a:rPr lang="it-IT" b="1" i="1" dirty="0" smtClean="0">
                    <a:solidFill>
                      <a:srgbClr val="FF0000"/>
                    </a:solidFill>
                  </a:rPr>
                  <a:t>p</a:t>
                </a:r>
                <a:r>
                  <a:rPr lang="it-IT" b="1" dirty="0" smtClean="0">
                    <a:solidFill>
                      <a:srgbClr val="FF0000"/>
                    </a:solidFill>
                  </a:rPr>
                  <a:t>-1,</a:t>
                </a:r>
                <a:r>
                  <a:rPr lang="it-IT" b="1" i="1" dirty="0" smtClean="0">
                    <a:solidFill>
                      <a:srgbClr val="FF0000"/>
                    </a:solidFill>
                  </a:rPr>
                  <a:t>q</a:t>
                </a:r>
                <a:r>
                  <a:rPr lang="it-IT" b="1" dirty="0" smtClean="0">
                    <a:solidFill>
                      <a:srgbClr val="FF0000"/>
                    </a:solidFill>
                  </a:rPr>
                  <a:t>-1)</a:t>
                </a:r>
                <a:endParaRPr lang="en-US" b="1"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0034" y="1142984"/>
                <a:ext cx="8229600" cy="4525963"/>
              </a:xfrm>
              <a:blipFill>
                <a:blip r:embed="rId5"/>
                <a:stretch>
                  <a:fillRect l="-1407" t="-3096"/>
                </a:stretch>
              </a:blipFill>
            </p:spPr>
            <p:txBody>
              <a:bodyPr/>
              <a:lstStyle/>
              <a:p>
                <a:r>
                  <a:rPr lang="pl-PL">
                    <a:noFill/>
                  </a:rPr>
                  <a:t> </a:t>
                </a:r>
              </a:p>
            </p:txBody>
          </p:sp>
        </mc:Fallback>
      </mc:AlternateContent>
      <p:sp>
        <p:nvSpPr>
          <p:cNvPr id="4" name="Rectangular Callout 3"/>
          <p:cNvSpPr/>
          <p:nvPr/>
        </p:nvSpPr>
        <p:spPr>
          <a:xfrm>
            <a:off x="6286512" y="4714884"/>
            <a:ext cx="2500330" cy="1643074"/>
          </a:xfrm>
          <a:prstGeom prst="wedgeRectCallout">
            <a:avLst>
              <a:gd name="adj1" fmla="val -71949"/>
              <a:gd name="adj2" fmla="val -265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err="1" smtClean="0">
                <a:latin typeface="Cambria" panose="02040503050406030204" pitchFamily="18" charset="0"/>
              </a:rPr>
              <a:t>for</a:t>
            </a:r>
            <a:r>
              <a:rPr lang="it-IT" sz="2000" dirty="0" smtClean="0">
                <a:latin typeface="Cambria" panose="02040503050406030204" pitchFamily="18" charset="0"/>
              </a:rPr>
              <a:t> </a:t>
            </a:r>
            <a:r>
              <a:rPr lang="it-IT" sz="2000" b="1" i="1" dirty="0" smtClean="0">
                <a:solidFill>
                  <a:srgbClr val="FF0000"/>
                </a:solidFill>
                <a:latin typeface="Cambria" panose="02040503050406030204" pitchFamily="18" charset="0"/>
              </a:rPr>
              <a:t>p</a:t>
            </a:r>
            <a:r>
              <a:rPr lang="it-IT" sz="2000" b="1" dirty="0" smtClean="0">
                <a:solidFill>
                  <a:srgbClr val="FF0000"/>
                </a:solidFill>
                <a:latin typeface="Cambria" panose="02040503050406030204" pitchFamily="18" charset="0"/>
              </a:rPr>
              <a:t>=3</a:t>
            </a:r>
            <a:r>
              <a:rPr lang="it-IT" sz="2000" dirty="0" smtClean="0">
                <a:latin typeface="Cambria" panose="02040503050406030204" pitchFamily="18" charset="0"/>
              </a:rPr>
              <a:t> and </a:t>
            </a:r>
            <a:r>
              <a:rPr lang="it-IT" sz="2000" b="1" i="1" dirty="0" smtClean="0">
                <a:solidFill>
                  <a:srgbClr val="FF0000"/>
                </a:solidFill>
                <a:latin typeface="Cambria" panose="02040503050406030204" pitchFamily="18" charset="0"/>
              </a:rPr>
              <a:t>q</a:t>
            </a:r>
            <a:r>
              <a:rPr lang="it-IT" sz="2000" b="1" dirty="0" smtClean="0">
                <a:solidFill>
                  <a:srgbClr val="FF0000"/>
                </a:solidFill>
                <a:latin typeface="Cambria" panose="02040503050406030204" pitchFamily="18" charset="0"/>
              </a:rPr>
              <a:t>=5</a:t>
            </a:r>
            <a:r>
              <a:rPr lang="it-IT" sz="2000" b="1" dirty="0" smtClean="0">
                <a:solidFill>
                  <a:srgbClr val="C00000"/>
                </a:solidFill>
                <a:latin typeface="Cambria" panose="02040503050406030204" pitchFamily="18" charset="0"/>
              </a:rPr>
              <a:t> </a:t>
            </a:r>
            <a:r>
              <a:rPr lang="it-IT" sz="2000" dirty="0" err="1" smtClean="0">
                <a:solidFill>
                  <a:schemeClr val="tx1"/>
                </a:solidFill>
                <a:latin typeface="Cambria" panose="02040503050406030204" pitchFamily="18" charset="0"/>
              </a:rPr>
              <a:t>it</a:t>
            </a:r>
            <a:r>
              <a:rPr lang="it-IT" sz="2000" dirty="0" smtClean="0">
                <a:solidFill>
                  <a:schemeClr val="tx1"/>
                </a:solidFill>
                <a:latin typeface="Cambria" panose="02040503050406030204" pitchFamily="18" charset="0"/>
              </a:rPr>
              <a:t> </a:t>
            </a:r>
            <a:r>
              <a:rPr lang="it-IT" sz="2000" dirty="0" err="1" smtClean="0">
                <a:solidFill>
                  <a:schemeClr val="tx1"/>
                </a:solidFill>
                <a:latin typeface="Cambria" panose="02040503050406030204" pitchFamily="18" charset="0"/>
              </a:rPr>
              <a:t>is</a:t>
            </a:r>
            <a:r>
              <a:rPr lang="it-IT" sz="2000" dirty="0" smtClean="0">
                <a:solidFill>
                  <a:schemeClr val="tx1"/>
                </a:solidFill>
                <a:latin typeface="Cambria" panose="02040503050406030204" pitchFamily="18" charset="0"/>
              </a:rPr>
              <a:t> </a:t>
            </a:r>
            <a:r>
              <a:rPr lang="it-IT" sz="2000" dirty="0" err="1" smtClean="0">
                <a:solidFill>
                  <a:schemeClr val="tx1"/>
                </a:solidFill>
                <a:latin typeface="Cambria" panose="02040503050406030204" pitchFamily="18" charset="0"/>
              </a:rPr>
              <a:t>equal</a:t>
            </a:r>
            <a:r>
              <a:rPr lang="it-IT" sz="2000" dirty="0" smtClean="0">
                <a:solidFill>
                  <a:schemeClr val="tx1"/>
                </a:solidFill>
                <a:latin typeface="Cambria" panose="02040503050406030204" pitchFamily="18" charset="0"/>
              </a:rPr>
              <a:t> </a:t>
            </a:r>
            <a:r>
              <a:rPr lang="it-IT" sz="2000" dirty="0" err="1" smtClean="0">
                <a:solidFill>
                  <a:schemeClr val="tx1"/>
                </a:solidFill>
                <a:latin typeface="Cambria" panose="02040503050406030204" pitchFamily="18" charset="0"/>
              </a:rPr>
              <a:t>to</a:t>
            </a:r>
            <a:r>
              <a:rPr lang="it-IT" sz="2000" dirty="0" smtClean="0">
                <a:solidFill>
                  <a:schemeClr val="tx1"/>
                </a:solidFill>
                <a:latin typeface="Cambria" panose="02040503050406030204" pitchFamily="18" charset="0"/>
              </a:rPr>
              <a:t>:</a:t>
            </a:r>
          </a:p>
          <a:p>
            <a:pPr algn="ctr"/>
            <a:r>
              <a:rPr lang="it-IT" sz="2000" b="1" dirty="0" err="1" smtClean="0">
                <a:solidFill>
                  <a:srgbClr val="FF0000"/>
                </a:solidFill>
                <a:latin typeface="Cambria" panose="02040503050406030204" pitchFamily="18" charset="0"/>
              </a:rPr>
              <a:t>lcm</a:t>
            </a:r>
            <a:r>
              <a:rPr lang="it-IT" sz="2000" b="1" dirty="0" smtClean="0">
                <a:solidFill>
                  <a:srgbClr val="FF0000"/>
                </a:solidFill>
                <a:latin typeface="Cambria" panose="02040503050406030204" pitchFamily="18" charset="0"/>
              </a:rPr>
              <a:t>(2,4) = 4</a:t>
            </a:r>
            <a:endParaRPr lang="en-US" sz="2000" b="1"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More general version of CRT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pPr>
                  <a:buNone/>
                </a:pPr>
                <a:r>
                  <a:rPr lang="en-GB" b="1" i="1" dirty="0" smtClean="0">
                    <a:solidFill>
                      <a:srgbClr val="FF0000"/>
                    </a:solidFill>
                  </a:rPr>
                  <a:t>p</a:t>
                </a:r>
                <a:r>
                  <a:rPr lang="en-GB" b="1" baseline="-25000" dirty="0" smtClean="0">
                    <a:solidFill>
                      <a:srgbClr val="FF0000"/>
                    </a:solidFill>
                  </a:rPr>
                  <a:t>1</a:t>
                </a:r>
                <a:r>
                  <a:rPr lang="en-GB" b="1" dirty="0" smtClean="0">
                    <a:solidFill>
                      <a:srgbClr val="FF0000"/>
                    </a:solidFill>
                  </a:rPr>
                  <a:t>,..., </a:t>
                </a:r>
                <a:r>
                  <a:rPr lang="en-GB" b="1" i="1" dirty="0" err="1" smtClean="0">
                    <a:solidFill>
                      <a:srgbClr val="FF0000"/>
                    </a:solidFill>
                  </a:rPr>
                  <a:t>p</a:t>
                </a:r>
                <a:r>
                  <a:rPr lang="en-GB" b="1" baseline="-25000" dirty="0" err="1" smtClean="0">
                    <a:solidFill>
                      <a:srgbClr val="FF0000"/>
                    </a:solidFill>
                  </a:rPr>
                  <a:t>n</a:t>
                </a:r>
                <a:r>
                  <a:rPr lang="en-GB" dirty="0" smtClean="0">
                    <a:solidFill>
                      <a:srgbClr val="C00000"/>
                    </a:solidFill>
                  </a:rPr>
                  <a:t> </a:t>
                </a:r>
                <a:r>
                  <a:rPr lang="en-GB" dirty="0" smtClean="0"/>
                  <a:t>– such that for every </a:t>
                </a:r>
                <a:r>
                  <a:rPr lang="en-GB" b="1" i="1" dirty="0" err="1" smtClean="0">
                    <a:solidFill>
                      <a:srgbClr val="FF0000"/>
                    </a:solidFill>
                  </a:rPr>
                  <a:t>i</a:t>
                </a:r>
                <a:r>
                  <a:rPr lang="en-GB" b="1" i="1" dirty="0" smtClean="0">
                    <a:solidFill>
                      <a:srgbClr val="FF0000"/>
                    </a:solidFill>
                  </a:rPr>
                  <a:t> </a:t>
                </a:r>
                <a:r>
                  <a:rPr lang="en-GB" dirty="0" smtClean="0"/>
                  <a:t>and </a:t>
                </a:r>
                <a:r>
                  <a:rPr lang="en-GB" b="1" i="1" dirty="0" smtClean="0">
                    <a:solidFill>
                      <a:srgbClr val="FF0000"/>
                    </a:solidFill>
                  </a:rPr>
                  <a:t>j</a:t>
                </a:r>
                <a:r>
                  <a:rPr lang="en-GB" dirty="0" smtClean="0"/>
                  <a:t> we have</a:t>
                </a:r>
              </a:p>
              <a:p>
                <a:pPr algn="ctr">
                  <a:buNone/>
                </a:pPr>
                <a:r>
                  <a:rPr lang="en-GB" b="1" dirty="0" err="1" smtClean="0">
                    <a:solidFill>
                      <a:srgbClr val="FF0000"/>
                    </a:solidFill>
                  </a:rPr>
                  <a:t>gcd</a:t>
                </a:r>
                <a:r>
                  <a:rPr lang="en-GB" b="1" dirty="0" smtClean="0">
                    <a:solidFill>
                      <a:srgbClr val="FF0000"/>
                    </a:solidFill>
                  </a:rPr>
                  <a:t>(</a:t>
                </a:r>
                <a:r>
                  <a:rPr lang="en-GB" b="1" i="1" dirty="0" err="1" smtClean="0">
                    <a:solidFill>
                      <a:srgbClr val="FF0000"/>
                    </a:solidFill>
                  </a:rPr>
                  <a:t>p</a:t>
                </a:r>
                <a:r>
                  <a:rPr lang="en-GB" b="1" baseline="-25000" dirty="0" err="1" smtClean="0">
                    <a:solidFill>
                      <a:srgbClr val="FF0000"/>
                    </a:solidFill>
                  </a:rPr>
                  <a:t>i</a:t>
                </a:r>
                <a:r>
                  <a:rPr lang="en-GB" b="1" dirty="0" err="1" smtClean="0">
                    <a:solidFill>
                      <a:srgbClr val="FF0000"/>
                    </a:solidFill>
                  </a:rPr>
                  <a:t>,</a:t>
                </a:r>
                <a:r>
                  <a:rPr lang="en-GB" b="1" i="1" dirty="0" err="1" smtClean="0">
                    <a:solidFill>
                      <a:srgbClr val="FF0000"/>
                    </a:solidFill>
                  </a:rPr>
                  <a:t>p</a:t>
                </a:r>
                <a:r>
                  <a:rPr lang="en-GB" b="1" baseline="-25000" dirty="0" err="1" smtClean="0">
                    <a:solidFill>
                      <a:srgbClr val="FF0000"/>
                    </a:solidFill>
                  </a:rPr>
                  <a:t>j</a:t>
                </a:r>
                <a:r>
                  <a:rPr lang="en-GB" b="1" dirty="0" smtClean="0">
                    <a:solidFill>
                      <a:srgbClr val="FF0000"/>
                    </a:solidFill>
                  </a:rPr>
                  <a:t>)</a:t>
                </a:r>
              </a:p>
              <a:p>
                <a:pPr>
                  <a:buNone/>
                </a:pPr>
                <a:r>
                  <a:rPr lang="en-GB" dirty="0" smtClean="0"/>
                  <a:t>Define</a:t>
                </a:r>
              </a:p>
              <a:p>
                <a:pPr algn="ctr">
                  <a:buNone/>
                </a:pPr>
                <a:r>
                  <a:rPr lang="en-GB" b="1" i="1" dirty="0" smtClean="0">
                    <a:solidFill>
                      <a:srgbClr val="FF0000"/>
                    </a:solidFill>
                  </a:rPr>
                  <a:t>f</a:t>
                </a:r>
                <a:r>
                  <a:rPr lang="en-GB" b="1" dirty="0" smtClean="0">
                    <a:solidFill>
                      <a:srgbClr val="FF0000"/>
                    </a:solidFill>
                  </a:rPr>
                  <a:t>(</a:t>
                </a:r>
                <a:r>
                  <a:rPr lang="en-GB" b="1" i="1" dirty="0" smtClean="0">
                    <a:solidFill>
                      <a:srgbClr val="FF0000"/>
                    </a:solidFill>
                  </a:rPr>
                  <a:t>x</a:t>
                </a:r>
                <a:r>
                  <a:rPr lang="en-GB" b="1" dirty="0" smtClean="0">
                    <a:solidFill>
                      <a:srgbClr val="FF0000"/>
                    </a:solidFill>
                  </a:rPr>
                  <a:t>) := (</a:t>
                </a:r>
                <a:r>
                  <a:rPr lang="en-GB" b="1" i="1" dirty="0" smtClean="0">
                    <a:solidFill>
                      <a:srgbClr val="FF0000"/>
                    </a:solidFill>
                  </a:rPr>
                  <a:t>x</a:t>
                </a:r>
                <a:r>
                  <a:rPr lang="en-GB" b="1" dirty="0" smtClean="0">
                    <a:solidFill>
                      <a:srgbClr val="FF0000"/>
                    </a:solidFill>
                  </a:rPr>
                  <a:t> mod </a:t>
                </a:r>
                <a:r>
                  <a:rPr lang="en-GB" b="1" i="1" dirty="0" smtClean="0">
                    <a:solidFill>
                      <a:srgbClr val="FF0000"/>
                    </a:solidFill>
                  </a:rPr>
                  <a:t>p</a:t>
                </a:r>
                <a:r>
                  <a:rPr lang="en-GB" b="1" baseline="-25000" dirty="0" smtClean="0">
                    <a:solidFill>
                      <a:srgbClr val="FF0000"/>
                    </a:solidFill>
                  </a:rPr>
                  <a:t>1</a:t>
                </a:r>
                <a:r>
                  <a:rPr lang="en-GB" b="1" dirty="0" smtClean="0">
                    <a:solidFill>
                      <a:srgbClr val="FF0000"/>
                    </a:solidFill>
                  </a:rPr>
                  <a:t>,..., </a:t>
                </a:r>
                <a:r>
                  <a:rPr lang="en-GB" b="1" i="1" dirty="0" smtClean="0">
                    <a:solidFill>
                      <a:srgbClr val="FF0000"/>
                    </a:solidFill>
                  </a:rPr>
                  <a:t>x</a:t>
                </a:r>
                <a:r>
                  <a:rPr lang="en-GB" b="1" dirty="0" smtClean="0">
                    <a:solidFill>
                      <a:srgbClr val="FF0000"/>
                    </a:solidFill>
                  </a:rPr>
                  <a:t> mod </a:t>
                </a:r>
                <a:r>
                  <a:rPr lang="en-GB" b="1" i="1" dirty="0" err="1" smtClean="0">
                    <a:solidFill>
                      <a:srgbClr val="FF0000"/>
                    </a:solidFill>
                  </a:rPr>
                  <a:t>p</a:t>
                </a:r>
                <a:r>
                  <a:rPr lang="en-GB" b="1" i="1" baseline="-25000" dirty="0" err="1" smtClean="0">
                    <a:solidFill>
                      <a:srgbClr val="FF0000"/>
                    </a:solidFill>
                  </a:rPr>
                  <a:t>n</a:t>
                </a:r>
                <a:r>
                  <a:rPr lang="en-GB" b="1" dirty="0" smtClean="0">
                    <a:solidFill>
                      <a:srgbClr val="FF0000"/>
                    </a:solidFill>
                  </a:rPr>
                  <a:t>)</a:t>
                </a:r>
              </a:p>
              <a:p>
                <a:pPr algn="ctr">
                  <a:buNone/>
                </a:pPr>
                <a:endParaRPr lang="en-GB" b="1" dirty="0" smtClean="0">
                  <a:solidFill>
                    <a:srgbClr val="C00000"/>
                  </a:solidFill>
                </a:endParaRPr>
              </a:p>
              <a:p>
                <a:pPr>
                  <a:buNone/>
                </a:pPr>
                <a:r>
                  <a:rPr lang="en-GB" dirty="0" smtClean="0"/>
                  <a:t>Let </a:t>
                </a:r>
                <a:r>
                  <a:rPr lang="en-GB" b="1" i="1" dirty="0" smtClean="0">
                    <a:solidFill>
                      <a:srgbClr val="FF0000"/>
                    </a:solidFill>
                  </a:rPr>
                  <a:t>M</a:t>
                </a:r>
                <a:r>
                  <a:rPr lang="en-GB" b="1" dirty="0" smtClean="0">
                    <a:solidFill>
                      <a:srgbClr val="FF0000"/>
                    </a:solidFill>
                  </a:rPr>
                  <a:t> </a:t>
                </a:r>
                <a:r>
                  <a:rPr lang="en-GB" b="1" dirty="0" smtClean="0">
                    <a:solidFill>
                      <a:srgbClr val="FF0000"/>
                    </a:solidFill>
                  </a:rPr>
                  <a:t>=</a:t>
                </a:r>
                <a14:m>
                  <m:oMath xmlns:m="http://schemas.openxmlformats.org/officeDocument/2006/math">
                    <m:sSub>
                      <m:sSubPr>
                        <m:ctrlPr>
                          <a:rPr lang="pl-PL" b="1" i="1" smtClean="0">
                            <a:solidFill>
                              <a:srgbClr val="FF0000"/>
                            </a:solidFill>
                            <a:latin typeface="Cambria Math" panose="02040503050406030204" pitchFamily="18" charset="0"/>
                          </a:rPr>
                        </m:ctrlPr>
                      </m:sSubPr>
                      <m:e>
                        <m:r>
                          <a:rPr lang="pl-PL" b="1" i="1" smtClean="0">
                            <a:solidFill>
                              <a:srgbClr val="FF0000"/>
                            </a:solidFill>
                            <a:latin typeface="Cambria Math" panose="02040503050406030204" pitchFamily="18" charset="0"/>
                          </a:rPr>
                          <m:t>𝒑</m:t>
                        </m:r>
                      </m:e>
                      <m:sub>
                        <m:r>
                          <a:rPr lang="pl-PL" b="1" i="1" smtClean="0">
                            <a:solidFill>
                              <a:srgbClr val="FF0000"/>
                            </a:solidFill>
                            <a:latin typeface="Cambria Math" panose="02040503050406030204" pitchFamily="18" charset="0"/>
                          </a:rPr>
                          <m:t>𝟏</m:t>
                        </m:r>
                      </m:sub>
                    </m:sSub>
                    <m:r>
                      <a:rPr lang="pl-PL" b="1" i="1" smtClean="0">
                        <a:solidFill>
                          <a:srgbClr val="FF0000"/>
                        </a:solidFill>
                        <a:latin typeface="Cambria Math" panose="02040503050406030204" pitchFamily="18" charset="0"/>
                      </a:rPr>
                      <m:t>⋅⋯⋅</m:t>
                    </m:r>
                    <m:sSub>
                      <m:sSubPr>
                        <m:ctrlPr>
                          <a:rPr lang="pl-PL" b="1" i="1" smtClean="0">
                            <a:solidFill>
                              <a:srgbClr val="FF0000"/>
                            </a:solidFill>
                            <a:latin typeface="Cambria Math" panose="02040503050406030204" pitchFamily="18" charset="0"/>
                          </a:rPr>
                        </m:ctrlPr>
                      </m:sSubPr>
                      <m:e>
                        <m:r>
                          <a:rPr lang="pl-PL" b="1" i="1" smtClean="0">
                            <a:solidFill>
                              <a:srgbClr val="FF0000"/>
                            </a:solidFill>
                            <a:latin typeface="Cambria Math" panose="02040503050406030204" pitchFamily="18" charset="0"/>
                          </a:rPr>
                          <m:t>𝒑</m:t>
                        </m:r>
                      </m:e>
                      <m:sub>
                        <m:r>
                          <a:rPr lang="pl-PL" b="1" i="1" smtClean="0">
                            <a:solidFill>
                              <a:srgbClr val="FF0000"/>
                            </a:solidFill>
                            <a:latin typeface="Cambria Math" panose="02040503050406030204" pitchFamily="18" charset="0"/>
                          </a:rPr>
                          <m:t>𝒏</m:t>
                        </m:r>
                      </m:sub>
                    </m:sSub>
                  </m:oMath>
                </a14:m>
                <a:r>
                  <a:rPr lang="pl-PL" dirty="0" smtClean="0"/>
                  <a:t> . T</a:t>
                </a:r>
                <a:r>
                  <a:rPr lang="en-GB" dirty="0" smtClean="0"/>
                  <a:t>hen</a:t>
                </a:r>
                <a:r>
                  <a:rPr lang="pl-PL" dirty="0" smtClean="0"/>
                  <a:t> foollowing</a:t>
                </a:r>
                <a:r>
                  <a:rPr lang="en-GB" dirty="0" smtClean="0"/>
                  <a:t> </a:t>
                </a:r>
                <a:r>
                  <a:rPr lang="en-GB" b="1" i="1" dirty="0" smtClean="0">
                    <a:solidFill>
                      <a:srgbClr val="FF0000"/>
                    </a:solidFill>
                  </a:rPr>
                  <a:t>f</a:t>
                </a:r>
                <a:r>
                  <a:rPr lang="en-GB" b="1" dirty="0" smtClean="0"/>
                  <a:t> </a:t>
                </a:r>
                <a:r>
                  <a:rPr lang="en-GB" dirty="0" smtClean="0"/>
                  <a:t>is an isomorphism</a:t>
                </a:r>
              </a:p>
              <a:p>
                <a:pPr algn="ctr">
                  <a:buNone/>
                </a:pPr>
                <a14:m>
                  <m:oMathPara xmlns:m="http://schemas.openxmlformats.org/officeDocument/2006/math">
                    <m:oMathParaPr>
                      <m:jc m:val="centerGroup"/>
                    </m:oMathParaPr>
                    <m:oMath xmlns:m="http://schemas.openxmlformats.org/officeDocument/2006/math">
                      <m:r>
                        <a:rPr lang="pl-PL" b="1" i="1" smtClean="0">
                          <a:solidFill>
                            <a:srgbClr val="FF0000"/>
                          </a:solidFill>
                          <a:latin typeface="Cambria Math" panose="02040503050406030204" pitchFamily="18" charset="0"/>
                        </a:rPr>
                        <m:t>𝒇</m:t>
                      </m:r>
                      <m:r>
                        <a:rPr lang="pl-PL" b="1" i="1" smtClean="0">
                          <a:solidFill>
                            <a:srgbClr val="FF0000"/>
                          </a:solidFill>
                          <a:latin typeface="Cambria Math" panose="02040503050406030204" pitchFamily="18" charset="0"/>
                        </a:rPr>
                        <m:t>:</m:t>
                      </m:r>
                      <m:sSub>
                        <m:sSubPr>
                          <m:ctrlPr>
                            <a:rPr lang="pl-PL" b="1" i="1" smtClean="0">
                              <a:solidFill>
                                <a:srgbClr val="FF0000"/>
                              </a:solidFill>
                              <a:latin typeface="Cambria Math" panose="02040503050406030204" pitchFamily="18" charset="0"/>
                            </a:rPr>
                          </m:ctrlPr>
                        </m:sSubPr>
                        <m:e>
                          <m:r>
                            <a:rPr lang="pl-PL" b="1" i="1" smtClean="0">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𝑴</m:t>
                          </m:r>
                        </m:sub>
                      </m:sSub>
                      <m:r>
                        <a:rPr lang="pl-PL" b="1" i="1" smtClean="0">
                          <a:solidFill>
                            <a:srgbClr val="FF0000"/>
                          </a:solidFill>
                          <a:latin typeface="Cambria Math" panose="02040503050406030204" pitchFamily="18" charset="0"/>
                        </a:rPr>
                        <m:t>→</m:t>
                      </m:r>
                      <m:sSub>
                        <m:sSubPr>
                          <m:ctrlPr>
                            <a:rPr lang="pl-PL" b="1" i="1" smtClean="0">
                              <a:solidFill>
                                <a:srgbClr val="FF0000"/>
                              </a:solidFill>
                              <a:latin typeface="Cambria Math" panose="02040503050406030204" pitchFamily="18" charset="0"/>
                            </a:rPr>
                          </m:ctrlPr>
                        </m:sSubPr>
                        <m:e>
                          <m:r>
                            <a:rPr lang="pl-PL" b="1" i="1" smtClean="0">
                              <a:solidFill>
                                <a:srgbClr val="FF0000"/>
                              </a:solidFill>
                              <a:latin typeface="Cambria Math" panose="02040503050406030204" pitchFamily="18" charset="0"/>
                            </a:rPr>
                            <m:t>𝒁</m:t>
                          </m:r>
                        </m:e>
                        <m:sub>
                          <m:sSub>
                            <m:sSubPr>
                              <m:ctrlPr>
                                <a:rPr lang="pl-PL" b="1" i="1" smtClean="0">
                                  <a:solidFill>
                                    <a:srgbClr val="FF0000"/>
                                  </a:solidFill>
                                  <a:latin typeface="Cambria Math" panose="02040503050406030204" pitchFamily="18" charset="0"/>
                                </a:rPr>
                              </m:ctrlPr>
                            </m:sSubPr>
                            <m:e>
                              <m:r>
                                <a:rPr lang="pl-PL" b="1" i="1" smtClean="0">
                                  <a:solidFill>
                                    <a:srgbClr val="FF0000"/>
                                  </a:solidFill>
                                  <a:latin typeface="Cambria Math" panose="02040503050406030204" pitchFamily="18" charset="0"/>
                                </a:rPr>
                                <m:t>𝒑</m:t>
                              </m:r>
                            </m:e>
                            <m:sub>
                              <m:r>
                                <a:rPr lang="pl-PL" b="1" i="1" smtClean="0">
                                  <a:solidFill>
                                    <a:srgbClr val="FF0000"/>
                                  </a:solidFill>
                                  <a:latin typeface="Cambria Math" panose="02040503050406030204" pitchFamily="18" charset="0"/>
                                </a:rPr>
                                <m:t>𝟏</m:t>
                              </m:r>
                            </m:sub>
                          </m:sSub>
                        </m:sub>
                      </m:sSub>
                      <m:r>
                        <a:rPr lang="pl-PL" b="1" i="1" smtClean="0">
                          <a:solidFill>
                            <a:srgbClr val="FF0000"/>
                          </a:solidFill>
                          <a:latin typeface="Cambria Math" panose="02040503050406030204" pitchFamily="18" charset="0"/>
                        </a:rPr>
                        <m:t>×⋯×</m:t>
                      </m:r>
                      <m:sSub>
                        <m:sSubPr>
                          <m:ctrlPr>
                            <a:rPr lang="pl-PL" b="1" i="1" smtClean="0">
                              <a:solidFill>
                                <a:srgbClr val="FF0000"/>
                              </a:solidFill>
                              <a:latin typeface="Cambria Math" panose="02040503050406030204" pitchFamily="18" charset="0"/>
                            </a:rPr>
                          </m:ctrlPr>
                        </m:sSubPr>
                        <m:e>
                          <m:r>
                            <a:rPr lang="pl-PL" b="1" i="1" smtClean="0">
                              <a:solidFill>
                                <a:srgbClr val="FF0000"/>
                              </a:solidFill>
                              <a:latin typeface="Cambria Math" panose="02040503050406030204" pitchFamily="18" charset="0"/>
                            </a:rPr>
                            <m:t>𝒁</m:t>
                          </m:r>
                        </m:e>
                        <m:sub>
                          <m:sSub>
                            <m:sSubPr>
                              <m:ctrlPr>
                                <a:rPr lang="pl-PL" b="1" i="1" smtClean="0">
                                  <a:solidFill>
                                    <a:srgbClr val="FF0000"/>
                                  </a:solidFill>
                                  <a:latin typeface="Cambria Math" panose="02040503050406030204" pitchFamily="18" charset="0"/>
                                </a:rPr>
                              </m:ctrlPr>
                            </m:sSubPr>
                            <m:e>
                              <m:r>
                                <a:rPr lang="pl-PL" b="1" i="1" smtClean="0">
                                  <a:solidFill>
                                    <a:srgbClr val="FF0000"/>
                                  </a:solidFill>
                                  <a:latin typeface="Cambria Math" panose="02040503050406030204" pitchFamily="18" charset="0"/>
                                </a:rPr>
                                <m:t>𝒑</m:t>
                              </m:r>
                            </m:e>
                            <m:sub>
                              <m:r>
                                <a:rPr lang="pl-PL" b="1" i="1" smtClean="0">
                                  <a:solidFill>
                                    <a:srgbClr val="FF0000"/>
                                  </a:solidFill>
                                  <a:latin typeface="Cambria Math" panose="02040503050406030204" pitchFamily="18" charset="0"/>
                                </a:rPr>
                                <m:t>𝒏</m:t>
                              </m:r>
                            </m:sub>
                          </m:sSub>
                        </m:sub>
                      </m:sSub>
                    </m:oMath>
                  </m:oMathPara>
                </a14:m>
                <a:endParaRPr lang="en-GB" b="1" dirty="0" smtClean="0">
                  <a:solidFill>
                    <a:srgbClr val="FF0000"/>
                  </a:solidFill>
                </a:endParaRPr>
              </a:p>
              <a:p>
                <a:pPr algn="ctr">
                  <a:buNone/>
                </a:pPr>
                <a:r>
                  <a:rPr lang="en-GB" dirty="0" smtClean="0"/>
                  <a:t>and</a:t>
                </a:r>
              </a:p>
              <a:p>
                <a:pPr algn="ctr">
                  <a:buNone/>
                </a:pPr>
                <a14:m>
                  <m:oMathPara xmlns:m="http://schemas.openxmlformats.org/officeDocument/2006/math">
                    <m:oMathParaPr>
                      <m:jc m:val="centerGroup"/>
                    </m:oMathParaPr>
                    <m:oMath xmlns:m="http://schemas.openxmlformats.org/officeDocument/2006/math">
                      <m:r>
                        <a:rPr lang="pl-PL" b="1" i="1" smtClean="0">
                          <a:solidFill>
                            <a:srgbClr val="FF0000"/>
                          </a:solidFill>
                          <a:latin typeface="Cambria Math" panose="02040503050406030204" pitchFamily="18" charset="0"/>
                        </a:rPr>
                        <m:t>𝒇</m:t>
                      </m:r>
                      <m:r>
                        <a:rPr lang="pl-PL" b="1" i="1" smtClean="0">
                          <a:solidFill>
                            <a:srgbClr val="FF0000"/>
                          </a:solidFill>
                          <a:latin typeface="Cambria Math" panose="02040503050406030204" pitchFamily="18" charset="0"/>
                        </a:rPr>
                        <m:t>:</m:t>
                      </m:r>
                      <m:sSubSup>
                        <m:sSubSupPr>
                          <m:ctrlPr>
                            <a:rPr lang="pl-PL" b="1" i="1" smtClean="0">
                              <a:solidFill>
                                <a:srgbClr val="FF0000"/>
                              </a:solidFill>
                              <a:latin typeface="Cambria Math" panose="02040503050406030204" pitchFamily="18" charset="0"/>
                            </a:rPr>
                          </m:ctrlPr>
                        </m:sSubSupPr>
                        <m:e>
                          <m:r>
                            <a:rPr lang="pl-PL" b="1" i="1" smtClean="0">
                              <a:solidFill>
                                <a:srgbClr val="FF0000"/>
                              </a:solidFill>
                              <a:latin typeface="Cambria Math" panose="02040503050406030204" pitchFamily="18" charset="0"/>
                            </a:rPr>
                            <m:t>𝒁</m:t>
                          </m:r>
                        </m:e>
                        <m:sub>
                          <m:r>
                            <a:rPr lang="pl-PL" b="1" i="1" smtClean="0">
                              <a:solidFill>
                                <a:srgbClr val="FF0000"/>
                              </a:solidFill>
                              <a:latin typeface="Cambria Math" panose="02040503050406030204" pitchFamily="18" charset="0"/>
                            </a:rPr>
                            <m:t>𝑴</m:t>
                          </m:r>
                        </m:sub>
                        <m:sup>
                          <m:r>
                            <a:rPr lang="pl-PL" b="1" i="1" smtClean="0">
                              <a:solidFill>
                                <a:srgbClr val="FF0000"/>
                              </a:solidFill>
                              <a:latin typeface="Cambria Math" panose="02040503050406030204" pitchFamily="18" charset="0"/>
                            </a:rPr>
                            <m:t>∗</m:t>
                          </m:r>
                        </m:sup>
                      </m:sSubSup>
                      <m:r>
                        <a:rPr lang="pl-PL" b="1" i="1" smtClean="0">
                          <a:solidFill>
                            <a:srgbClr val="FF0000"/>
                          </a:solidFill>
                          <a:latin typeface="Cambria Math" panose="02040503050406030204" pitchFamily="18" charset="0"/>
                        </a:rPr>
                        <m:t>→</m:t>
                      </m:r>
                      <m:sSubSup>
                        <m:sSubSupPr>
                          <m:ctrlPr>
                            <a:rPr lang="pl-PL" b="1" i="1" smtClean="0">
                              <a:solidFill>
                                <a:srgbClr val="FF0000"/>
                              </a:solidFill>
                              <a:latin typeface="Cambria Math" panose="02040503050406030204" pitchFamily="18" charset="0"/>
                            </a:rPr>
                          </m:ctrlPr>
                        </m:sSubSupPr>
                        <m:e>
                          <m:r>
                            <a:rPr lang="pl-PL" b="1" i="1" smtClean="0">
                              <a:solidFill>
                                <a:srgbClr val="FF0000"/>
                              </a:solidFill>
                              <a:latin typeface="Cambria Math" panose="02040503050406030204" pitchFamily="18" charset="0"/>
                            </a:rPr>
                            <m:t>𝒁</m:t>
                          </m:r>
                        </m:e>
                        <m:sub>
                          <m:sSub>
                            <m:sSubPr>
                              <m:ctrlPr>
                                <a:rPr lang="pl-PL" b="1" i="1" smtClean="0">
                                  <a:solidFill>
                                    <a:srgbClr val="FF0000"/>
                                  </a:solidFill>
                                  <a:latin typeface="Cambria Math" panose="02040503050406030204" pitchFamily="18" charset="0"/>
                                </a:rPr>
                              </m:ctrlPr>
                            </m:sSubPr>
                            <m:e>
                              <m:r>
                                <a:rPr lang="pl-PL" b="1" i="1" smtClean="0">
                                  <a:solidFill>
                                    <a:srgbClr val="FF0000"/>
                                  </a:solidFill>
                                  <a:latin typeface="Cambria Math" panose="02040503050406030204" pitchFamily="18" charset="0"/>
                                </a:rPr>
                                <m:t>𝒑</m:t>
                              </m:r>
                            </m:e>
                            <m:sub>
                              <m:r>
                                <a:rPr lang="pl-PL" b="1" i="1" smtClean="0">
                                  <a:solidFill>
                                    <a:srgbClr val="FF0000"/>
                                  </a:solidFill>
                                  <a:latin typeface="Cambria Math" panose="02040503050406030204" pitchFamily="18" charset="0"/>
                                </a:rPr>
                                <m:t>𝟏</m:t>
                              </m:r>
                            </m:sub>
                          </m:sSub>
                        </m:sub>
                        <m:sup>
                          <m:r>
                            <a:rPr lang="pl-PL" b="1" i="1" smtClean="0">
                              <a:solidFill>
                                <a:srgbClr val="FF0000"/>
                              </a:solidFill>
                              <a:latin typeface="Cambria Math" panose="02040503050406030204" pitchFamily="18" charset="0"/>
                            </a:rPr>
                            <m:t>∗</m:t>
                          </m:r>
                        </m:sup>
                      </m:sSubSup>
                      <m:r>
                        <a:rPr lang="pl-PL" b="1" i="1" smtClean="0">
                          <a:solidFill>
                            <a:srgbClr val="FF0000"/>
                          </a:solidFill>
                          <a:latin typeface="Cambria Math" panose="02040503050406030204" pitchFamily="18" charset="0"/>
                        </a:rPr>
                        <m:t>×⋯×</m:t>
                      </m:r>
                      <m:sSubSup>
                        <m:sSubSupPr>
                          <m:ctrlPr>
                            <a:rPr lang="pl-PL" b="1" i="1" smtClean="0">
                              <a:solidFill>
                                <a:srgbClr val="FF0000"/>
                              </a:solidFill>
                              <a:latin typeface="Cambria Math" panose="02040503050406030204" pitchFamily="18" charset="0"/>
                            </a:rPr>
                          </m:ctrlPr>
                        </m:sSubSupPr>
                        <m:e>
                          <m:r>
                            <a:rPr lang="pl-PL" b="1" i="1" smtClean="0">
                              <a:solidFill>
                                <a:srgbClr val="FF0000"/>
                              </a:solidFill>
                              <a:latin typeface="Cambria Math" panose="02040503050406030204" pitchFamily="18" charset="0"/>
                            </a:rPr>
                            <m:t>𝒁</m:t>
                          </m:r>
                        </m:e>
                        <m:sub>
                          <m:sSub>
                            <m:sSubPr>
                              <m:ctrlPr>
                                <a:rPr lang="pl-PL" b="1" i="1" smtClean="0">
                                  <a:solidFill>
                                    <a:srgbClr val="FF0000"/>
                                  </a:solidFill>
                                  <a:latin typeface="Cambria Math" panose="02040503050406030204" pitchFamily="18" charset="0"/>
                                </a:rPr>
                              </m:ctrlPr>
                            </m:sSubPr>
                            <m:e>
                              <m:r>
                                <a:rPr lang="pl-PL" b="1" i="1" smtClean="0">
                                  <a:solidFill>
                                    <a:srgbClr val="FF0000"/>
                                  </a:solidFill>
                                  <a:latin typeface="Cambria Math" panose="02040503050406030204" pitchFamily="18" charset="0"/>
                                </a:rPr>
                                <m:t>𝒑</m:t>
                              </m:r>
                            </m:e>
                            <m:sub>
                              <m:r>
                                <a:rPr lang="pl-PL" b="1" i="1" smtClean="0">
                                  <a:solidFill>
                                    <a:srgbClr val="FF0000"/>
                                  </a:solidFill>
                                  <a:latin typeface="Cambria Math" panose="02040503050406030204" pitchFamily="18" charset="0"/>
                                </a:rPr>
                                <m:t>𝒏</m:t>
                              </m:r>
                            </m:sub>
                          </m:sSub>
                        </m:sub>
                        <m:sup>
                          <m:r>
                            <a:rPr lang="pl-PL" b="1" i="1" smtClean="0">
                              <a:solidFill>
                                <a:srgbClr val="FF0000"/>
                              </a:solidFill>
                              <a:latin typeface="Cambria Math" panose="02040503050406030204" pitchFamily="18" charset="0"/>
                            </a:rPr>
                            <m:t>∗</m:t>
                          </m:r>
                        </m:sup>
                      </m:sSubSup>
                    </m:oMath>
                  </m:oMathPara>
                </a14:m>
                <a:endParaRPr lang="pl-PL" b="1" dirty="0" smtClean="0">
                  <a:solidFill>
                    <a:srgbClr val="FF0000"/>
                  </a:solidFill>
                </a:endParaRPr>
              </a:p>
              <a:p>
                <a:pPr algn="ctr">
                  <a:buNone/>
                </a:pPr>
                <a:endParaRPr lang="en-GB" b="1" dirty="0" smtClean="0">
                  <a:solidFill>
                    <a:srgbClr val="C00000"/>
                  </a:solidFill>
                </a:endParaRPr>
              </a:p>
              <a:p>
                <a:pPr>
                  <a:buNone/>
                </a:pPr>
                <a:r>
                  <a:rPr lang="en-GB" dirty="0" smtClean="0"/>
                  <a:t>Moreover</a:t>
                </a:r>
                <a:r>
                  <a:rPr lang="en-GB" b="1" i="1" dirty="0" smtClean="0">
                    <a:solidFill>
                      <a:srgbClr val="FF0000"/>
                    </a:solidFill>
                  </a:rPr>
                  <a:t> f </a:t>
                </a:r>
                <a:r>
                  <a:rPr lang="en-GB" dirty="0" smtClean="0"/>
                  <a:t>and</a:t>
                </a:r>
                <a:r>
                  <a:rPr lang="en-GB" b="1" dirty="0" smtClean="0"/>
                  <a:t> </a:t>
                </a:r>
                <a:r>
                  <a:rPr lang="en-GB" b="1" i="1" dirty="0" smtClean="0">
                    <a:solidFill>
                      <a:srgbClr val="FF0000"/>
                    </a:solidFill>
                  </a:rPr>
                  <a:t>f</a:t>
                </a:r>
                <a:r>
                  <a:rPr lang="en-GB" b="1" baseline="30000" dirty="0" smtClean="0">
                    <a:solidFill>
                      <a:srgbClr val="FF0000"/>
                    </a:solidFill>
                  </a:rPr>
                  <a:t>-1</a:t>
                </a:r>
                <a:r>
                  <a:rPr lang="en-GB" b="1" baseline="30000" dirty="0" smtClean="0">
                    <a:solidFill>
                      <a:srgbClr val="C00000"/>
                    </a:solidFill>
                  </a:rPr>
                  <a:t> </a:t>
                </a:r>
                <a:r>
                  <a:rPr lang="en-GB" dirty="0" smtClean="0"/>
                  <a:t>can be computed efficiently.</a:t>
                </a:r>
                <a:endParaRPr lang="en-GB" baseline="30000" dirty="0" smtClean="0"/>
              </a:p>
              <a:p>
                <a:pPr algn="ct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185" t="-2830"/>
                </a:stretch>
              </a:blipFill>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478960" y="6268952"/>
            <a:ext cx="2133600" cy="365125"/>
          </a:xfrm>
        </p:spPr>
        <p:txBody>
          <a:bodyPr/>
          <a:lstStyle/>
          <a:p>
            <a:fld id="{30E30057-025A-4940-A822-A05DD2D287DB}" type="slidenum">
              <a:rPr lang="it-IT"/>
              <a:pPr/>
              <a:t>93</a:t>
            </a:fld>
            <a:endParaRPr lang="it-IT" dirty="0"/>
          </a:p>
        </p:txBody>
      </p:sp>
      <p:sp>
        <p:nvSpPr>
          <p:cNvPr id="186373" name="Rectangle 5"/>
          <p:cNvSpPr>
            <a:spLocks noChangeArrowheads="1"/>
          </p:cNvSpPr>
          <p:nvPr/>
        </p:nvSpPr>
        <p:spPr bwMode="auto">
          <a:xfrm>
            <a:off x="568670" y="4841801"/>
            <a:ext cx="8072494" cy="1523990"/>
          </a:xfrm>
          <a:prstGeom prst="rect">
            <a:avLst/>
          </a:prstGeom>
          <a:solidFill>
            <a:schemeClr val="bg1"/>
          </a:solidFill>
          <a:ln>
            <a:headEnd/>
            <a:tailEnd/>
          </a:ln>
          <a:effectLst>
            <a:glow rad="228600">
              <a:schemeClr val="accent4">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none" anchor="ctr"/>
          <a:lstStyle/>
          <a:p>
            <a:endParaRPr lang="en-US" dirty="0">
              <a:latin typeface="Cambria" panose="02040503050406030204" pitchFamily="18" charset="0"/>
            </a:endParaRPr>
          </a:p>
        </p:txBody>
      </p:sp>
      <p:sp>
        <p:nvSpPr>
          <p:cNvPr id="186372" name="Rectangle 4"/>
          <p:cNvSpPr>
            <a:spLocks noChangeArrowheads="1"/>
          </p:cNvSpPr>
          <p:nvPr/>
        </p:nvSpPr>
        <p:spPr bwMode="auto">
          <a:xfrm>
            <a:off x="568670" y="2836777"/>
            <a:ext cx="8072494" cy="1647833"/>
          </a:xfrm>
          <a:prstGeom prst="rect">
            <a:avLst/>
          </a:prstGeom>
          <a:solidFill>
            <a:schemeClr val="bg1"/>
          </a:solidFill>
          <a:ln>
            <a:headEnd/>
            <a:tailEnd/>
          </a:ln>
          <a:effectLst>
            <a:glow rad="228600">
              <a:schemeClr val="accent1">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none" anchor="ctr"/>
          <a:lstStyle/>
          <a:p>
            <a:endParaRPr lang="en-US" dirty="0">
              <a:latin typeface="Cambria" panose="02040503050406030204" pitchFamily="18" charset="0"/>
            </a:endParaRPr>
          </a:p>
        </p:txBody>
      </p:sp>
      <p:sp>
        <p:nvSpPr>
          <p:cNvPr id="186370" name="Rectangle 2"/>
          <p:cNvSpPr>
            <a:spLocks noGrp="1" noChangeArrowheads="1"/>
          </p:cNvSpPr>
          <p:nvPr>
            <p:ph type="title"/>
          </p:nvPr>
        </p:nvSpPr>
        <p:spPr>
          <a:xfrm>
            <a:off x="427692" y="88888"/>
            <a:ext cx="8229600" cy="1143000"/>
          </a:xfrm>
        </p:spPr>
        <p:txBody>
          <a:bodyPr/>
          <a:lstStyle/>
          <a:p>
            <a:pPr algn="l"/>
            <a:r>
              <a:rPr lang="en-GB" dirty="0"/>
              <a:t>Euler’s </a:t>
            </a:r>
            <a:r>
              <a:rPr lang="el-GR" b="1" dirty="0">
                <a:solidFill>
                  <a:srgbClr val="FF0000"/>
                </a:solidFill>
                <a:cs typeface="Arial" pitchFamily="34" charset="0"/>
              </a:rPr>
              <a:t>φ</a:t>
            </a:r>
            <a:r>
              <a:rPr lang="en-GB" dirty="0">
                <a:cs typeface="Arial" pitchFamily="34" charset="0"/>
              </a:rPr>
              <a:t> function</a:t>
            </a:r>
            <a:endParaRPr lang="el-GR" dirty="0">
              <a:cs typeface="Arial" pitchFamily="34" charset="0"/>
            </a:endParaRPr>
          </a:p>
        </p:txBody>
      </p:sp>
      <mc:AlternateContent xmlns:mc="http://schemas.openxmlformats.org/markup-compatibility/2006">
        <mc:Choice xmlns:a14="http://schemas.microsoft.com/office/drawing/2010/main" Requires="a14">
          <p:sp>
            <p:nvSpPr>
              <p:cNvPr id="186371" name="Rectangle 3"/>
              <p:cNvSpPr>
                <a:spLocks noGrp="1" noChangeArrowheads="1"/>
              </p:cNvSpPr>
              <p:nvPr>
                <p:ph type="body" idx="1"/>
              </p:nvPr>
            </p:nvSpPr>
            <p:spPr>
              <a:xfrm>
                <a:off x="611560" y="1412776"/>
                <a:ext cx="7772400" cy="5024451"/>
              </a:xfrm>
            </p:spPr>
            <p:txBody>
              <a:bodyPr>
                <a:normAutofit/>
              </a:bodyPr>
              <a:lstStyle/>
              <a:p>
                <a:pPr>
                  <a:lnSpc>
                    <a:spcPct val="80000"/>
                  </a:lnSpc>
                  <a:buFontTx/>
                  <a:buNone/>
                </a:pPr>
                <a:r>
                  <a:rPr lang="en-GB" sz="2400" dirty="0" smtClean="0"/>
                  <a:t>Define</a:t>
                </a:r>
              </a:p>
              <a:p>
                <a:pPr>
                  <a:lnSpc>
                    <a:spcPct val="80000"/>
                  </a:lnSpc>
                  <a:buFontTx/>
                  <a:buNone/>
                </a:pPr>
                <a:r>
                  <a:rPr lang="el-GR" sz="2400" b="1" dirty="0">
                    <a:solidFill>
                      <a:srgbClr val="FF0000"/>
                    </a:solidFill>
                    <a:cs typeface="Arial" pitchFamily="34" charset="0"/>
                  </a:rPr>
                  <a:t>φ</a:t>
                </a:r>
                <a:r>
                  <a:rPr lang="en-GB" sz="2400" b="1" dirty="0">
                    <a:solidFill>
                      <a:srgbClr val="FF0000"/>
                    </a:solidFill>
                    <a:cs typeface="Arial" pitchFamily="34" charset="0"/>
                  </a:rPr>
                  <a:t>(</a:t>
                </a:r>
                <a:r>
                  <a:rPr lang="en-GB" sz="2400" b="1" i="1" dirty="0">
                    <a:solidFill>
                      <a:srgbClr val="FF0000"/>
                    </a:solidFill>
                    <a:cs typeface="Arial" pitchFamily="34" charset="0"/>
                  </a:rPr>
                  <a:t>N</a:t>
                </a:r>
                <a:r>
                  <a:rPr lang="en-GB" sz="2400" b="1" dirty="0">
                    <a:solidFill>
                      <a:srgbClr val="FF0000"/>
                    </a:solidFill>
                    <a:cs typeface="Arial" pitchFamily="34" charset="0"/>
                  </a:rPr>
                  <a:t>) = </a:t>
                </a:r>
                <a:r>
                  <a:rPr lang="en-GB" sz="2400" b="1" dirty="0" smtClean="0">
                    <a:solidFill>
                      <a:srgbClr val="FF0000"/>
                    </a:solidFill>
                    <a:cs typeface="Arial" pitchFamily="34" charset="0"/>
                  </a:rPr>
                  <a:t>|</a:t>
                </a:r>
                <a14:m>
                  <m:oMath xmlns:m="http://schemas.openxmlformats.org/officeDocument/2006/math">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a14:m>
                <a:r>
                  <a:rPr lang="en-GB" sz="2400" b="1" dirty="0" smtClean="0">
                    <a:solidFill>
                      <a:srgbClr val="FF0000"/>
                    </a:solidFill>
                  </a:rPr>
                  <a:t>| </a:t>
                </a:r>
                <a:r>
                  <a:rPr lang="en-GB" sz="2400" b="1" dirty="0">
                    <a:solidFill>
                      <a:srgbClr val="FF0000"/>
                    </a:solidFill>
                  </a:rPr>
                  <a:t>= </a:t>
                </a:r>
                <a:r>
                  <a:rPr lang="en-GB" sz="2400" b="1" dirty="0" smtClean="0">
                    <a:solidFill>
                      <a:srgbClr val="FF0000"/>
                    </a:solidFill>
                  </a:rPr>
                  <a:t>|{</a:t>
                </a:r>
                <a14:m>
                  <m:oMath xmlns:m="http://schemas.openxmlformats.org/officeDocument/2006/math">
                    <m:r>
                      <a:rPr lang="pl-PL" sz="2400" b="1" i="1" smtClean="0">
                        <a:solidFill>
                          <a:srgbClr val="FF0000"/>
                        </a:solidFill>
                        <a:latin typeface="Cambria Math" panose="02040503050406030204" pitchFamily="18" charset="0"/>
                      </a:rPr>
                      <m:t>𝒂</m:t>
                    </m:r>
                    <m:r>
                      <a:rPr lang="pl-PL" sz="2400" b="1" i="1" smtClean="0">
                        <a:solidFill>
                          <a:srgbClr val="FF0000"/>
                        </a:solidFill>
                        <a:latin typeface="Cambria Math" panose="02040503050406030204" pitchFamily="18" charset="0"/>
                      </a:rPr>
                      <m:t>∈</m:t>
                    </m:r>
                    <m:sSub>
                      <m:sSubPr>
                        <m:ctrlPr>
                          <a:rPr lang="pl-PL" sz="2400" b="1" i="1" smtClean="0">
                            <a:solidFill>
                              <a:srgbClr val="FF0000"/>
                            </a:solidFill>
                            <a:latin typeface="Cambria Math" panose="02040503050406030204" pitchFamily="18" charset="0"/>
                          </a:rPr>
                        </m:ctrlPr>
                      </m:sSubPr>
                      <m:e>
                        <m:r>
                          <a:rPr lang="pl-PL" sz="2400" b="1" i="1" smtClean="0">
                            <a:solidFill>
                              <a:srgbClr val="FF0000"/>
                            </a:solidFill>
                            <a:latin typeface="Cambria Math" panose="02040503050406030204" pitchFamily="18" charset="0"/>
                          </a:rPr>
                          <m:t>𝒁</m:t>
                        </m:r>
                      </m:e>
                      <m:sub>
                        <m:r>
                          <a:rPr lang="pl-PL" sz="2400" b="1" i="1" smtClean="0">
                            <a:solidFill>
                              <a:srgbClr val="FF0000"/>
                            </a:solidFill>
                            <a:latin typeface="Cambria Math" panose="02040503050406030204" pitchFamily="18" charset="0"/>
                          </a:rPr>
                          <m:t>𝑵</m:t>
                        </m:r>
                      </m:sub>
                    </m:sSub>
                  </m:oMath>
                </a14:m>
                <a:r>
                  <a:rPr lang="en-GB" sz="2400" b="1" dirty="0" smtClean="0">
                    <a:solidFill>
                      <a:srgbClr val="FF0000"/>
                    </a:solidFill>
                  </a:rPr>
                  <a:t>: </a:t>
                </a:r>
                <a:r>
                  <a:rPr lang="en-GB" sz="2400" b="1" dirty="0" err="1">
                    <a:solidFill>
                      <a:srgbClr val="FF0000"/>
                    </a:solidFill>
                  </a:rPr>
                  <a:t>gcd</a:t>
                </a:r>
                <a:r>
                  <a:rPr lang="en-GB" sz="2400" b="1" dirty="0">
                    <a:solidFill>
                      <a:srgbClr val="FF0000"/>
                    </a:solidFill>
                  </a:rPr>
                  <a:t>(</a:t>
                </a:r>
                <a:r>
                  <a:rPr lang="en-GB" sz="2400" b="1" i="1" dirty="0" err="1">
                    <a:solidFill>
                      <a:srgbClr val="FF0000"/>
                    </a:solidFill>
                  </a:rPr>
                  <a:t>a,N</a:t>
                </a:r>
                <a:r>
                  <a:rPr lang="en-GB" sz="2400" b="1" dirty="0">
                    <a:solidFill>
                      <a:srgbClr val="FF0000"/>
                    </a:solidFill>
                  </a:rPr>
                  <a:t>) = 1}|</a:t>
                </a:r>
                <a:r>
                  <a:rPr lang="en-GB" sz="2400" b="1" dirty="0">
                    <a:solidFill>
                      <a:srgbClr val="993300"/>
                    </a:solidFill>
                  </a:rPr>
                  <a:t>.</a:t>
                </a:r>
              </a:p>
              <a:p>
                <a:pPr>
                  <a:lnSpc>
                    <a:spcPct val="80000"/>
                  </a:lnSpc>
                  <a:buFontTx/>
                  <a:buNone/>
                </a:pPr>
                <a:endParaRPr lang="en-GB" sz="2400" b="1" dirty="0" smtClean="0">
                  <a:solidFill>
                    <a:srgbClr val="993300"/>
                  </a:solidFill>
                </a:endParaRPr>
              </a:p>
              <a:p>
                <a:pPr>
                  <a:lnSpc>
                    <a:spcPct val="80000"/>
                  </a:lnSpc>
                  <a:buFontTx/>
                  <a:buNone/>
                </a:pPr>
                <a:endParaRPr lang="en-GB" sz="2400" b="1" dirty="0">
                  <a:solidFill>
                    <a:srgbClr val="993300"/>
                  </a:solidFill>
                </a:endParaRPr>
              </a:p>
              <a:p>
                <a:pPr>
                  <a:lnSpc>
                    <a:spcPct val="80000"/>
                  </a:lnSpc>
                  <a:buFontTx/>
                  <a:buNone/>
                </a:pPr>
                <a:r>
                  <a:rPr lang="en-GB" sz="2400" b="1" dirty="0">
                    <a:solidFill>
                      <a:srgbClr val="0070C0"/>
                    </a:solidFill>
                  </a:rPr>
                  <a:t>Euler’s theorem</a:t>
                </a:r>
                <a:r>
                  <a:rPr lang="en-GB" sz="2400" b="1" dirty="0">
                    <a:solidFill>
                      <a:schemeClr val="accent2"/>
                    </a:solidFill>
                  </a:rPr>
                  <a:t>:</a:t>
                </a:r>
              </a:p>
              <a:p>
                <a:pPr>
                  <a:lnSpc>
                    <a:spcPct val="80000"/>
                  </a:lnSpc>
                  <a:buFontTx/>
                  <a:buNone/>
                </a:pPr>
                <a:r>
                  <a:rPr lang="en-GB" sz="2400" dirty="0"/>
                  <a:t>For every</a:t>
                </a:r>
                <a:r>
                  <a:rPr lang="pl-PL" sz="2400" dirty="0" smtClean="0"/>
                  <a:t> </a:t>
                </a:r>
                <a14:m>
                  <m:oMath xmlns:m="http://schemas.openxmlformats.org/officeDocument/2006/math">
                    <m:r>
                      <a:rPr lang="pl-PL" sz="2400" b="1" i="1" smtClean="0">
                        <a:solidFill>
                          <a:srgbClr val="FF0000"/>
                        </a:solidFill>
                        <a:latin typeface="Cambria Math" panose="02040503050406030204" pitchFamily="18" charset="0"/>
                      </a:rPr>
                      <m:t>𝒂</m:t>
                    </m:r>
                    <m:r>
                      <a:rPr lang="pl-PL" sz="2400" b="1" i="1" smtClean="0">
                        <a:solidFill>
                          <a:srgbClr val="FF0000"/>
                        </a:solidFill>
                        <a:latin typeface="Cambria Math" panose="02040503050406030204" pitchFamily="18" charset="0"/>
                      </a:rPr>
                      <m:t>∈</m:t>
                    </m:r>
                    <m:sSubSup>
                      <m:sSubSupPr>
                        <m:ctrlPr>
                          <a:rPr lang="pl-PL" sz="2400" b="1" i="1">
                            <a:solidFill>
                              <a:srgbClr val="FF0000"/>
                            </a:solidFill>
                            <a:latin typeface="Cambria Math" panose="02040503050406030204" pitchFamily="18" charset="0"/>
                          </a:rPr>
                        </m:ctrlPr>
                      </m:sSubSupPr>
                      <m:e>
                        <m:r>
                          <a:rPr lang="pl-PL" sz="2400" b="1" i="1">
                            <a:solidFill>
                              <a:srgbClr val="FF0000"/>
                            </a:solidFill>
                            <a:latin typeface="Cambria Math" panose="02040503050406030204" pitchFamily="18" charset="0"/>
                          </a:rPr>
                          <m:t>𝒁</m:t>
                        </m:r>
                      </m:e>
                      <m:sub>
                        <m:r>
                          <a:rPr lang="pl-PL" sz="2400" b="1" i="1">
                            <a:solidFill>
                              <a:srgbClr val="FF0000"/>
                            </a:solidFill>
                            <a:latin typeface="Cambria Math" panose="02040503050406030204" pitchFamily="18" charset="0"/>
                          </a:rPr>
                          <m:t>𝑵</m:t>
                        </m:r>
                      </m:sub>
                      <m:sup>
                        <m:r>
                          <a:rPr lang="pl-PL" sz="2400" b="1" i="1">
                            <a:solidFill>
                              <a:srgbClr val="FF0000"/>
                            </a:solidFill>
                            <a:latin typeface="Cambria Math" panose="02040503050406030204" pitchFamily="18" charset="0"/>
                          </a:rPr>
                          <m:t>∗</m:t>
                        </m:r>
                      </m:sup>
                    </m:sSubSup>
                  </m:oMath>
                </a14:m>
                <a:r>
                  <a:rPr lang="en-GB" sz="2400" dirty="0" smtClean="0"/>
                  <a:t> </a:t>
                </a:r>
                <a:r>
                  <a:rPr lang="en-GB" sz="2400" dirty="0"/>
                  <a:t>we have </a:t>
                </a:r>
                <a:r>
                  <a:rPr lang="en-GB" sz="2400" b="1" i="1" dirty="0">
                    <a:solidFill>
                      <a:srgbClr val="FF0000"/>
                    </a:solidFill>
                  </a:rPr>
                  <a:t>a</a:t>
                </a:r>
                <a:r>
                  <a:rPr lang="el-GR" sz="2400" b="1" baseline="30000" dirty="0">
                    <a:solidFill>
                      <a:srgbClr val="FF0000"/>
                    </a:solidFill>
                    <a:cs typeface="Arial" pitchFamily="34" charset="0"/>
                  </a:rPr>
                  <a:t>φ</a:t>
                </a:r>
                <a:r>
                  <a:rPr lang="en-GB" sz="2400" b="1" baseline="30000" dirty="0">
                    <a:solidFill>
                      <a:srgbClr val="FF0000"/>
                    </a:solidFill>
                    <a:cs typeface="Arial" pitchFamily="34" charset="0"/>
                  </a:rPr>
                  <a:t>(</a:t>
                </a:r>
                <a:r>
                  <a:rPr lang="en-GB" sz="2400" b="1" i="1" baseline="30000" dirty="0">
                    <a:solidFill>
                      <a:srgbClr val="FF0000"/>
                    </a:solidFill>
                    <a:cs typeface="Arial" pitchFamily="34" charset="0"/>
                  </a:rPr>
                  <a:t>N</a:t>
                </a:r>
                <a:r>
                  <a:rPr lang="en-GB" sz="2400" b="1" baseline="30000" dirty="0">
                    <a:solidFill>
                      <a:srgbClr val="FF0000"/>
                    </a:solidFill>
                    <a:cs typeface="Arial" pitchFamily="34" charset="0"/>
                  </a:rPr>
                  <a:t>)</a:t>
                </a:r>
                <a:r>
                  <a:rPr lang="en-GB" sz="2400" b="1" dirty="0">
                    <a:solidFill>
                      <a:srgbClr val="FF0000"/>
                    </a:solidFill>
                    <a:cs typeface="Arial" pitchFamily="34" charset="0"/>
                  </a:rPr>
                  <a:t> = 1 mod </a:t>
                </a:r>
                <a:r>
                  <a:rPr lang="en-GB" sz="2400" b="1" i="1" dirty="0">
                    <a:solidFill>
                      <a:srgbClr val="FF0000"/>
                    </a:solidFill>
                    <a:cs typeface="Arial" pitchFamily="34" charset="0"/>
                  </a:rPr>
                  <a:t>N</a:t>
                </a:r>
                <a:r>
                  <a:rPr lang="en-GB" sz="2400" dirty="0">
                    <a:cs typeface="Arial" pitchFamily="34" charset="0"/>
                  </a:rPr>
                  <a:t>.</a:t>
                </a:r>
              </a:p>
              <a:p>
                <a:pPr>
                  <a:lnSpc>
                    <a:spcPct val="80000"/>
                  </a:lnSpc>
                  <a:buFontTx/>
                  <a:buNone/>
                </a:pPr>
                <a:r>
                  <a:rPr lang="en-GB" sz="2400" dirty="0">
                    <a:cs typeface="Arial" pitchFamily="34" charset="0"/>
                  </a:rPr>
                  <a:t>(trivially follows from the fact that for every </a:t>
                </a:r>
                <a14:m>
                  <m:oMath xmlns:m="http://schemas.openxmlformats.org/officeDocument/2006/math">
                    <m:r>
                      <a:rPr lang="pl-PL" sz="2400" b="1" i="1" smtClean="0">
                        <a:solidFill>
                          <a:srgbClr val="FF0000"/>
                        </a:solidFill>
                        <a:latin typeface="Cambria Math" panose="02040503050406030204" pitchFamily="18" charset="0"/>
                        <a:cs typeface="Arial" pitchFamily="34" charset="0"/>
                      </a:rPr>
                      <m:t>𝒈</m:t>
                    </m:r>
                    <m:r>
                      <a:rPr lang="pl-PL" sz="2400" b="1" i="1" smtClean="0">
                        <a:solidFill>
                          <a:srgbClr val="FF0000"/>
                        </a:solidFill>
                        <a:latin typeface="Cambria Math" panose="02040503050406030204" pitchFamily="18" charset="0"/>
                        <a:cs typeface="Arial" pitchFamily="34" charset="0"/>
                      </a:rPr>
                      <m:t>∈</m:t>
                    </m:r>
                    <m:r>
                      <a:rPr lang="pl-PL" sz="2400" b="1" i="0" smtClean="0">
                        <a:solidFill>
                          <a:srgbClr val="FF0000"/>
                        </a:solidFill>
                        <a:latin typeface="Cambria Math" panose="02040503050406030204" pitchFamily="18" charset="0"/>
                        <a:cs typeface="Arial" pitchFamily="34" charset="0"/>
                      </a:rPr>
                      <m:t>𝐆</m:t>
                    </m:r>
                  </m:oMath>
                </a14:m>
                <a:r>
                  <a:rPr lang="en-GB" sz="2400" dirty="0">
                    <a:cs typeface="Arial" pitchFamily="34" charset="0"/>
                  </a:rPr>
                  <a:t> we </a:t>
                </a:r>
                <a:r>
                  <a:rPr lang="en-GB" sz="2400" dirty="0" smtClean="0">
                    <a:cs typeface="Arial" pitchFamily="34" charset="0"/>
                  </a:rPr>
                  <a:t>have</a:t>
                </a:r>
                <a:r>
                  <a:rPr lang="pl-PL" sz="2400" dirty="0" smtClean="0">
                    <a:cs typeface="Arial" pitchFamily="34" charset="0"/>
                  </a:rPr>
                  <a:t> </a:t>
                </a:r>
                <a:r>
                  <a:rPr lang="en-GB" sz="2400" dirty="0" smtClean="0">
                    <a:cs typeface="Arial" pitchFamily="34" charset="0"/>
                  </a:rPr>
                  <a:t> </a:t>
                </a:r>
                <a:r>
                  <a:rPr lang="en-GB" sz="2400" b="1" i="1" dirty="0" err="1">
                    <a:solidFill>
                      <a:srgbClr val="FF0000"/>
                    </a:solidFill>
                    <a:cs typeface="Arial" pitchFamily="34" charset="0"/>
                  </a:rPr>
                  <a:t>g</a:t>
                </a:r>
                <a:r>
                  <a:rPr lang="en-GB" sz="2400" b="1" baseline="30000" dirty="0" err="1">
                    <a:solidFill>
                      <a:srgbClr val="FF0000"/>
                    </a:solidFill>
                    <a:cs typeface="Arial" pitchFamily="34" charset="0"/>
                  </a:rPr>
                  <a:t>|G</a:t>
                </a:r>
                <a:r>
                  <a:rPr lang="en-GB" sz="2400" b="1" baseline="30000" dirty="0">
                    <a:solidFill>
                      <a:srgbClr val="FF0000"/>
                    </a:solidFill>
                    <a:cs typeface="Arial" pitchFamily="34" charset="0"/>
                  </a:rPr>
                  <a:t>|</a:t>
                </a:r>
                <a:r>
                  <a:rPr lang="en-GB" sz="2400" b="1" dirty="0">
                    <a:solidFill>
                      <a:srgbClr val="FF0000"/>
                    </a:solidFill>
                    <a:cs typeface="Arial" pitchFamily="34" charset="0"/>
                  </a:rPr>
                  <a:t> = 1</a:t>
                </a:r>
                <a:r>
                  <a:rPr lang="en-GB" sz="2400" dirty="0">
                    <a:cs typeface="Arial" pitchFamily="34" charset="0"/>
                  </a:rPr>
                  <a:t>).</a:t>
                </a:r>
              </a:p>
              <a:p>
                <a:pPr>
                  <a:lnSpc>
                    <a:spcPct val="80000"/>
                  </a:lnSpc>
                  <a:buFontTx/>
                  <a:buNone/>
                </a:pPr>
                <a:endParaRPr lang="en-GB" sz="2400" dirty="0">
                  <a:cs typeface="Arial" pitchFamily="34" charset="0"/>
                </a:endParaRPr>
              </a:p>
              <a:p>
                <a:pPr>
                  <a:lnSpc>
                    <a:spcPct val="80000"/>
                  </a:lnSpc>
                  <a:buFontTx/>
                  <a:buNone/>
                </a:pPr>
                <a:endParaRPr lang="en-GB" sz="2400" dirty="0">
                  <a:cs typeface="Arial" pitchFamily="34" charset="0"/>
                </a:endParaRPr>
              </a:p>
              <a:p>
                <a:pPr>
                  <a:lnSpc>
                    <a:spcPct val="80000"/>
                  </a:lnSpc>
                  <a:buFontTx/>
                  <a:buNone/>
                </a:pPr>
                <a:r>
                  <a:rPr lang="en-GB" sz="2400" b="1" dirty="0">
                    <a:cs typeface="Arial" pitchFamily="34" charset="0"/>
                  </a:rPr>
                  <a:t>Special case (“</a:t>
                </a:r>
                <a:r>
                  <a:rPr lang="en-US" sz="2400" b="1" dirty="0">
                    <a:solidFill>
                      <a:srgbClr val="0070C0"/>
                    </a:solidFill>
                  </a:rPr>
                  <a:t>Fermat's little theorem</a:t>
                </a:r>
                <a:r>
                  <a:rPr lang="en-GB" sz="2400" b="1" dirty="0">
                    <a:cs typeface="Arial" pitchFamily="34" charset="0"/>
                  </a:rPr>
                  <a:t>”)</a:t>
                </a:r>
              </a:p>
              <a:p>
                <a:pPr>
                  <a:lnSpc>
                    <a:spcPct val="80000"/>
                  </a:lnSpc>
                  <a:buFontTx/>
                  <a:buNone/>
                </a:pPr>
                <a:r>
                  <a:rPr lang="en-GB" sz="2400" dirty="0">
                    <a:cs typeface="Arial" pitchFamily="34" charset="0"/>
                  </a:rPr>
                  <a:t>For every prime </a:t>
                </a:r>
                <a:r>
                  <a:rPr lang="en-GB" sz="2400" b="1" i="1" dirty="0">
                    <a:solidFill>
                      <a:srgbClr val="FF0000"/>
                    </a:solidFill>
                    <a:cs typeface="Arial" pitchFamily="34" charset="0"/>
                  </a:rPr>
                  <a:t>p</a:t>
                </a:r>
                <a:r>
                  <a:rPr lang="en-GB" sz="2400" dirty="0">
                    <a:cs typeface="Arial" pitchFamily="34" charset="0"/>
                  </a:rPr>
                  <a:t> and every </a:t>
                </a:r>
                <a14:m>
                  <m:oMath xmlns:m="http://schemas.openxmlformats.org/officeDocument/2006/math">
                    <m:r>
                      <a:rPr lang="pl-PL" sz="2400" b="1" i="1" smtClean="0">
                        <a:solidFill>
                          <a:srgbClr val="FF0000"/>
                        </a:solidFill>
                        <a:latin typeface="Cambria Math" panose="02040503050406030204" pitchFamily="18" charset="0"/>
                        <a:cs typeface="Arial" pitchFamily="34" charset="0"/>
                      </a:rPr>
                      <m:t>𝒂</m:t>
                    </m:r>
                    <m:r>
                      <a:rPr lang="pl-PL" sz="2400" b="1" i="1" smtClean="0">
                        <a:solidFill>
                          <a:srgbClr val="FF0000"/>
                        </a:solidFill>
                        <a:latin typeface="Cambria Math" panose="02040503050406030204" pitchFamily="18" charset="0"/>
                        <a:cs typeface="Arial" pitchFamily="34" charset="0"/>
                      </a:rPr>
                      <m:t>∈{</m:t>
                    </m:r>
                    <m:r>
                      <a:rPr lang="pl-PL" sz="2400" b="1" i="1" smtClean="0">
                        <a:solidFill>
                          <a:srgbClr val="FF0000"/>
                        </a:solidFill>
                        <a:latin typeface="Cambria Math" panose="02040503050406030204" pitchFamily="18" charset="0"/>
                        <a:cs typeface="Arial" pitchFamily="34" charset="0"/>
                      </a:rPr>
                      <m:t>𝟏</m:t>
                    </m:r>
                    <m:r>
                      <a:rPr lang="pl-PL" sz="2400" b="1" i="1" smtClean="0">
                        <a:solidFill>
                          <a:srgbClr val="FF0000"/>
                        </a:solidFill>
                        <a:latin typeface="Cambria Math" panose="02040503050406030204" pitchFamily="18" charset="0"/>
                        <a:cs typeface="Arial" pitchFamily="34" charset="0"/>
                      </a:rPr>
                      <m:t>,…,</m:t>
                    </m:r>
                    <m:r>
                      <a:rPr lang="pl-PL" sz="2400" b="1" i="1" smtClean="0">
                        <a:solidFill>
                          <a:srgbClr val="FF0000"/>
                        </a:solidFill>
                        <a:latin typeface="Cambria Math" panose="02040503050406030204" pitchFamily="18" charset="0"/>
                        <a:cs typeface="Arial" pitchFamily="34" charset="0"/>
                      </a:rPr>
                      <m:t>𝒑</m:t>
                    </m:r>
                    <m:r>
                      <a:rPr lang="pl-PL" sz="2400" b="1" i="1" smtClean="0">
                        <a:solidFill>
                          <a:srgbClr val="FF0000"/>
                        </a:solidFill>
                        <a:latin typeface="Cambria Math" panose="02040503050406030204" pitchFamily="18" charset="0"/>
                        <a:cs typeface="Arial" pitchFamily="34" charset="0"/>
                      </a:rPr>
                      <m:t>−</m:t>
                    </m:r>
                    <m:r>
                      <a:rPr lang="pl-PL" sz="2400" b="1" i="1" smtClean="0">
                        <a:solidFill>
                          <a:srgbClr val="FF0000"/>
                        </a:solidFill>
                        <a:latin typeface="Cambria Math" panose="02040503050406030204" pitchFamily="18" charset="0"/>
                        <a:cs typeface="Arial" pitchFamily="34" charset="0"/>
                      </a:rPr>
                      <m:t>𝟏</m:t>
                    </m:r>
                    <m:r>
                      <a:rPr lang="pl-PL" sz="2400" b="1" i="1" smtClean="0">
                        <a:solidFill>
                          <a:srgbClr val="FF0000"/>
                        </a:solidFill>
                        <a:latin typeface="Cambria Math" panose="02040503050406030204" pitchFamily="18" charset="0"/>
                        <a:cs typeface="Arial" pitchFamily="34" charset="0"/>
                      </a:rPr>
                      <m:t>}</m:t>
                    </m:r>
                  </m:oMath>
                </a14:m>
                <a:r>
                  <a:rPr lang="en-GB" sz="2400" dirty="0">
                    <a:cs typeface="Arial" pitchFamily="34" charset="0"/>
                  </a:rPr>
                  <a:t> we have</a:t>
                </a:r>
              </a:p>
              <a:p>
                <a:pPr algn="ctr">
                  <a:lnSpc>
                    <a:spcPct val="80000"/>
                  </a:lnSpc>
                  <a:buFontTx/>
                  <a:buNone/>
                </a:pPr>
                <a:r>
                  <a:rPr lang="en-GB" sz="2400" b="1" i="1" dirty="0">
                    <a:solidFill>
                      <a:srgbClr val="FF0000"/>
                    </a:solidFill>
                  </a:rPr>
                  <a:t>a</a:t>
                </a:r>
                <a:r>
                  <a:rPr lang="en-GB" sz="2400" b="1" i="1" baseline="30000" dirty="0">
                    <a:solidFill>
                      <a:srgbClr val="FF0000"/>
                    </a:solidFill>
                    <a:cs typeface="Arial" pitchFamily="34" charset="0"/>
                  </a:rPr>
                  <a:t>p</a:t>
                </a:r>
                <a:r>
                  <a:rPr lang="en-GB" sz="2400" b="1" baseline="30000" dirty="0">
                    <a:solidFill>
                      <a:srgbClr val="FF0000"/>
                    </a:solidFill>
                    <a:cs typeface="Arial" pitchFamily="34" charset="0"/>
                  </a:rPr>
                  <a:t>-1</a:t>
                </a:r>
                <a:r>
                  <a:rPr lang="en-GB" sz="2400" b="1" dirty="0">
                    <a:solidFill>
                      <a:srgbClr val="FF0000"/>
                    </a:solidFill>
                    <a:cs typeface="Arial" pitchFamily="34" charset="0"/>
                  </a:rPr>
                  <a:t> = 1 mod </a:t>
                </a:r>
                <a:r>
                  <a:rPr lang="en-GB" sz="2400" b="1" i="1" dirty="0">
                    <a:solidFill>
                      <a:srgbClr val="FF0000"/>
                    </a:solidFill>
                    <a:cs typeface="Arial" pitchFamily="34" charset="0"/>
                  </a:rPr>
                  <a:t>N</a:t>
                </a:r>
                <a:r>
                  <a:rPr lang="en-GB" sz="2400" dirty="0">
                    <a:cs typeface="Arial" pitchFamily="34" charset="0"/>
                  </a:rPr>
                  <a:t>.</a:t>
                </a:r>
                <a:endParaRPr lang="en-GB" sz="2400" dirty="0"/>
              </a:p>
              <a:p>
                <a:pPr>
                  <a:lnSpc>
                    <a:spcPct val="80000"/>
                  </a:lnSpc>
                  <a:buFontTx/>
                  <a:buNone/>
                </a:pPr>
                <a:endParaRPr lang="en-GB" sz="2400" dirty="0"/>
              </a:p>
              <a:p>
                <a:pPr>
                  <a:lnSpc>
                    <a:spcPct val="80000"/>
                  </a:lnSpc>
                  <a:buFontTx/>
                  <a:buNone/>
                </a:pPr>
                <a:endParaRPr lang="en-US" sz="2400" dirty="0"/>
              </a:p>
            </p:txBody>
          </p:sp>
        </mc:Choice>
        <mc:Fallback>
          <p:sp>
            <p:nvSpPr>
              <p:cNvPr id="186371" name="Rectangle 3"/>
              <p:cNvSpPr>
                <a:spLocks noGrp="1" noRot="1" noChangeAspect="1" noMove="1" noResize="1" noEditPoints="1" noAdjustHandles="1" noChangeArrowheads="1" noChangeShapeType="1" noTextEdit="1"/>
              </p:cNvSpPr>
              <p:nvPr>
                <p:ph type="body" idx="1"/>
              </p:nvPr>
            </p:nvSpPr>
            <p:spPr>
              <a:xfrm>
                <a:off x="611560" y="1412776"/>
                <a:ext cx="7772400" cy="5024451"/>
              </a:xfrm>
              <a:blipFill>
                <a:blip r:embed="rId4"/>
                <a:stretch>
                  <a:fillRect l="-1176" t="-2427"/>
                </a:stretch>
              </a:blipFill>
            </p:spPr>
            <p:txBody>
              <a:bodyPr/>
              <a:lstStyle/>
              <a:p>
                <a:r>
                  <a:rPr lang="pl-PL">
                    <a:noFill/>
                  </a:rPr>
                  <a:t> </a:t>
                </a:r>
              </a:p>
            </p:txBody>
          </p:sp>
        </mc:Fallback>
      </mc:AlternateContent>
    </p:spTree>
    <p:custDataLst>
      <p:tags r:id="rId1"/>
    </p:custDataLst>
    <p:extLst>
      <p:ext uri="{BB962C8B-B14F-4D97-AF65-F5344CB8AC3E}">
        <p14:creationId xmlns:p14="http://schemas.microsoft.com/office/powerpoint/2010/main" val="785185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3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63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637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637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637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63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637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63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animBg="1"/>
      <p:bldP spid="18637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E9917D-4365-453B-8F02-A1D572725E7D}" type="slidenum">
              <a:rPr lang="it-IT"/>
              <a:pPr/>
              <a:t>94</a:t>
            </a:fld>
            <a:endParaRPr lang="it-IT" dirty="0"/>
          </a:p>
        </p:txBody>
      </p:sp>
      <p:sp>
        <p:nvSpPr>
          <p:cNvPr id="224258" name="Rectangle 2"/>
          <p:cNvSpPr>
            <a:spLocks noGrp="1" noChangeArrowheads="1"/>
          </p:cNvSpPr>
          <p:nvPr>
            <p:ph type="title"/>
          </p:nvPr>
        </p:nvSpPr>
        <p:spPr>
          <a:xfrm>
            <a:off x="251520" y="107338"/>
            <a:ext cx="8784332" cy="1143000"/>
          </a:xfrm>
          <a:ln/>
        </p:spPr>
        <p:txBody>
          <a:bodyPr>
            <a:normAutofit fontScale="90000"/>
          </a:bodyPr>
          <a:lstStyle/>
          <a:p>
            <a:pPr algn="l"/>
            <a:r>
              <a:rPr lang="en-GB" dirty="0"/>
              <a:t>How to compute </a:t>
            </a:r>
            <a:r>
              <a:rPr lang="el-GR" b="1" dirty="0">
                <a:solidFill>
                  <a:srgbClr val="FF0000"/>
                </a:solidFill>
                <a:cs typeface="Arial" pitchFamily="34" charset="0"/>
              </a:rPr>
              <a:t>φ</a:t>
            </a:r>
            <a:r>
              <a:rPr lang="en-GB" b="1" dirty="0">
                <a:solidFill>
                  <a:srgbClr val="FF0000"/>
                </a:solidFill>
                <a:cs typeface="Arial" pitchFamily="34" charset="0"/>
              </a:rPr>
              <a:t>(</a:t>
            </a:r>
            <a:r>
              <a:rPr lang="en-GB" b="1" i="1" dirty="0">
                <a:solidFill>
                  <a:srgbClr val="FF0000"/>
                </a:solidFill>
                <a:cs typeface="Arial" pitchFamily="34" charset="0"/>
              </a:rPr>
              <a:t>N</a:t>
            </a:r>
            <a:r>
              <a:rPr lang="en-GB" b="1" dirty="0" smtClean="0">
                <a:solidFill>
                  <a:srgbClr val="FF0000"/>
                </a:solidFill>
                <a:cs typeface="Arial" pitchFamily="34" charset="0"/>
              </a:rPr>
              <a:t>)</a:t>
            </a:r>
            <a:r>
              <a:rPr lang="en-GB" dirty="0" smtClean="0">
                <a:cs typeface="Arial" pitchFamily="34" charset="0"/>
              </a:rPr>
              <a:t>, where </a:t>
            </a:r>
            <a:r>
              <a:rPr lang="en-GB" b="1" i="1" dirty="0" smtClean="0">
                <a:solidFill>
                  <a:srgbClr val="FF0000"/>
                </a:solidFill>
                <a:cs typeface="Arial" pitchFamily="34" charset="0"/>
              </a:rPr>
              <a:t>N </a:t>
            </a:r>
            <a:r>
              <a:rPr lang="it-IT" b="1" dirty="0" smtClean="0">
                <a:solidFill>
                  <a:srgbClr val="FF0000"/>
                </a:solidFill>
                <a:cs typeface="Arial" pitchFamily="34" charset="0"/>
              </a:rPr>
              <a:t>=</a:t>
            </a:r>
            <a:r>
              <a:rPr lang="it-IT" b="1" i="1" dirty="0" smtClean="0">
                <a:solidFill>
                  <a:srgbClr val="FF0000"/>
                </a:solidFill>
                <a:cs typeface="Arial" pitchFamily="34" charset="0"/>
              </a:rPr>
              <a:t> </a:t>
            </a:r>
            <a:r>
              <a:rPr lang="it-IT" b="1" i="1" dirty="0" err="1" smtClean="0">
                <a:solidFill>
                  <a:srgbClr val="FF0000"/>
                </a:solidFill>
                <a:cs typeface="Arial" pitchFamily="34" charset="0"/>
              </a:rPr>
              <a:t>pq</a:t>
            </a:r>
            <a:r>
              <a:rPr lang="pl-PL" dirty="0" smtClean="0">
                <a:cs typeface="Arial" pitchFamily="34" charset="0"/>
              </a:rPr>
              <a:t>?</a:t>
            </a:r>
            <a:endParaRPr lang="el-GR" dirty="0">
              <a:cs typeface="Arial" pitchFamily="34" charset="0"/>
            </a:endParaRPr>
          </a:p>
        </p:txBody>
      </p:sp>
      <p:sp>
        <p:nvSpPr>
          <p:cNvPr id="224259" name="Rectangle 3"/>
          <p:cNvSpPr>
            <a:spLocks noGrp="1" noChangeArrowheads="1"/>
          </p:cNvSpPr>
          <p:nvPr>
            <p:ph type="body" idx="1"/>
          </p:nvPr>
        </p:nvSpPr>
        <p:spPr>
          <a:xfrm>
            <a:off x="357158" y="3714752"/>
            <a:ext cx="8229600" cy="928694"/>
          </a:xfrm>
        </p:spPr>
        <p:txBody>
          <a:bodyPr>
            <a:noAutofit/>
          </a:bodyPr>
          <a:lstStyle/>
          <a:p>
            <a:pPr>
              <a:lnSpc>
                <a:spcPct val="80000"/>
              </a:lnSpc>
              <a:buFontTx/>
              <a:buNone/>
            </a:pPr>
            <a:r>
              <a:rPr lang="en-GB" dirty="0" smtClean="0">
                <a:cs typeface="Arial" pitchFamily="34" charset="0"/>
              </a:rPr>
              <a:t>Hence, computing </a:t>
            </a:r>
            <a:r>
              <a:rPr lang="el-GR" b="1" dirty="0" smtClean="0">
                <a:solidFill>
                  <a:srgbClr val="FF0000"/>
                </a:solidFill>
                <a:cs typeface="Arial" pitchFamily="34" charset="0"/>
              </a:rPr>
              <a:t>φ</a:t>
            </a:r>
            <a:r>
              <a:rPr lang="en-GB" b="1" dirty="0" smtClean="0">
                <a:solidFill>
                  <a:srgbClr val="FF0000"/>
                </a:solidFill>
                <a:cs typeface="Arial" pitchFamily="34" charset="0"/>
              </a:rPr>
              <a:t>(</a:t>
            </a:r>
            <a:r>
              <a:rPr lang="en-GB" b="1" i="1" dirty="0" smtClean="0">
                <a:solidFill>
                  <a:srgbClr val="FF0000"/>
                </a:solidFill>
                <a:cs typeface="Arial" pitchFamily="34" charset="0"/>
              </a:rPr>
              <a:t>N</a:t>
            </a:r>
            <a:r>
              <a:rPr lang="en-GB" b="1" dirty="0" smtClean="0">
                <a:solidFill>
                  <a:srgbClr val="FF0000"/>
                </a:solidFill>
                <a:cs typeface="Arial" pitchFamily="34" charset="0"/>
              </a:rPr>
              <a:t>)</a:t>
            </a:r>
            <a:r>
              <a:rPr lang="en-GB" dirty="0">
                <a:solidFill>
                  <a:srgbClr val="FF0000"/>
                </a:solidFill>
                <a:cs typeface="Arial" pitchFamily="34" charset="0"/>
              </a:rPr>
              <a:t> </a:t>
            </a:r>
            <a:r>
              <a:rPr lang="en-GB" dirty="0" smtClean="0">
                <a:cs typeface="Arial" pitchFamily="34" charset="0"/>
              </a:rPr>
              <a:t>cannot be harder than factoring.</a:t>
            </a:r>
            <a:endParaRPr lang="en-GB" dirty="0">
              <a:cs typeface="Arial" pitchFamily="34" charset="0"/>
            </a:endParaRPr>
          </a:p>
          <a:p>
            <a:pPr>
              <a:lnSpc>
                <a:spcPct val="80000"/>
              </a:lnSpc>
              <a:buFontTx/>
              <a:buNone/>
            </a:pPr>
            <a:endParaRPr lang="en-GB" dirty="0">
              <a:cs typeface="Arial" pitchFamily="34" charset="0"/>
            </a:endParaRPr>
          </a:p>
          <a:p>
            <a:pPr>
              <a:lnSpc>
                <a:spcPct val="80000"/>
              </a:lnSpc>
              <a:buFontTx/>
              <a:buNone/>
            </a:pPr>
            <a:r>
              <a:rPr lang="en-GB" dirty="0" smtClean="0"/>
              <a:t> </a:t>
            </a:r>
            <a:endParaRPr lang="en-GB" dirty="0"/>
          </a:p>
          <a:p>
            <a:pPr>
              <a:lnSpc>
                <a:spcPct val="80000"/>
              </a:lnSpc>
              <a:buFontTx/>
              <a:buNone/>
            </a:pPr>
            <a:endParaRPr lang="en-US" dirty="0"/>
          </a:p>
        </p:txBody>
      </p:sp>
      <p:sp>
        <p:nvSpPr>
          <p:cNvPr id="7" name="Rectangle 6"/>
          <p:cNvSpPr/>
          <p:nvPr/>
        </p:nvSpPr>
        <p:spPr>
          <a:xfrm>
            <a:off x="428596" y="5143512"/>
            <a:ext cx="8143932" cy="890115"/>
          </a:xfrm>
          <a:prstGeom prst="rect">
            <a:avLst/>
          </a:prstGeom>
          <a:solidFill>
            <a:schemeClr val="bg1"/>
          </a:solidFill>
          <a:effectLst>
            <a:glow rad="228600">
              <a:schemeClr val="accent4">
                <a:satMod val="175000"/>
                <a:alpha val="40000"/>
              </a:schemeClr>
            </a:glow>
          </a:effectLst>
        </p:spPr>
        <p:txBody>
          <a:bodyPr wrap="square">
            <a:spAutoFit/>
          </a:bodyPr>
          <a:lstStyle/>
          <a:p>
            <a:pPr>
              <a:lnSpc>
                <a:spcPct val="80000"/>
              </a:lnSpc>
              <a:buFontTx/>
              <a:buNone/>
            </a:pPr>
            <a:r>
              <a:rPr lang="en-GB" sz="3200" b="1" dirty="0" smtClean="0">
                <a:latin typeface="Cambria" panose="02040503050406030204" pitchFamily="18" charset="0"/>
                <a:cs typeface="Arial" pitchFamily="34" charset="0"/>
              </a:rPr>
              <a:t>Fact</a:t>
            </a:r>
          </a:p>
          <a:p>
            <a:pPr>
              <a:lnSpc>
                <a:spcPct val="80000"/>
              </a:lnSpc>
              <a:buFontTx/>
              <a:buNone/>
            </a:pPr>
            <a:r>
              <a:rPr lang="en-GB" sz="3200" dirty="0" smtClean="0">
                <a:latin typeface="Cambria" panose="02040503050406030204" pitchFamily="18" charset="0"/>
                <a:cs typeface="Arial" pitchFamily="34" charset="0"/>
              </a:rPr>
              <a:t>Computing </a:t>
            </a:r>
            <a:r>
              <a:rPr lang="el-GR" sz="3200" b="1" dirty="0" smtClean="0">
                <a:solidFill>
                  <a:srgbClr val="FF0000"/>
                </a:solidFill>
                <a:latin typeface="Cambria" panose="02040503050406030204" pitchFamily="18" charset="0"/>
                <a:cs typeface="Arial" pitchFamily="34" charset="0"/>
              </a:rPr>
              <a:t>φ</a:t>
            </a:r>
            <a:r>
              <a:rPr lang="en-GB" sz="3200" b="1" dirty="0" smtClean="0">
                <a:solidFill>
                  <a:srgbClr val="FF0000"/>
                </a:solidFill>
                <a:latin typeface="Cambria" panose="02040503050406030204" pitchFamily="18" charset="0"/>
                <a:cs typeface="Arial" pitchFamily="34" charset="0"/>
              </a:rPr>
              <a:t>(</a:t>
            </a:r>
            <a:r>
              <a:rPr lang="en-GB" sz="3200" b="1" i="1" dirty="0" smtClean="0">
                <a:solidFill>
                  <a:srgbClr val="FF0000"/>
                </a:solidFill>
                <a:latin typeface="Cambria" panose="02040503050406030204" pitchFamily="18" charset="0"/>
                <a:cs typeface="Arial" pitchFamily="34" charset="0"/>
              </a:rPr>
              <a:t>N</a:t>
            </a:r>
            <a:r>
              <a:rPr lang="en-GB" sz="3200" b="1" dirty="0" smtClean="0">
                <a:solidFill>
                  <a:srgbClr val="FF0000"/>
                </a:solidFill>
                <a:latin typeface="Cambria" panose="02040503050406030204" pitchFamily="18" charset="0"/>
                <a:cs typeface="Arial" pitchFamily="34" charset="0"/>
              </a:rPr>
              <a:t>)</a:t>
            </a:r>
            <a:r>
              <a:rPr lang="en-GB" sz="3200" dirty="0" smtClean="0">
                <a:solidFill>
                  <a:srgbClr val="FF0000"/>
                </a:solidFill>
                <a:latin typeface="Cambria" panose="02040503050406030204" pitchFamily="18" charset="0"/>
                <a:cs typeface="Arial" pitchFamily="34" charset="0"/>
              </a:rPr>
              <a:t> </a:t>
            </a:r>
            <a:r>
              <a:rPr lang="en-GB" sz="3200" dirty="0" smtClean="0">
                <a:latin typeface="Cambria" panose="02040503050406030204" pitchFamily="18" charset="0"/>
                <a:cs typeface="Arial" pitchFamily="34" charset="0"/>
              </a:rPr>
              <a:t>is as hard as factoring </a:t>
            </a:r>
            <a:r>
              <a:rPr lang="en-GB" sz="3200" b="1" i="1" dirty="0" smtClean="0">
                <a:solidFill>
                  <a:srgbClr val="FF0000"/>
                </a:solidFill>
                <a:latin typeface="Cambria" panose="02040503050406030204" pitchFamily="18" charset="0"/>
                <a:cs typeface="Arial" pitchFamily="34" charset="0"/>
              </a:rPr>
              <a:t>N</a:t>
            </a:r>
            <a:r>
              <a:rPr lang="en-GB" sz="3200" dirty="0" smtClean="0">
                <a:latin typeface="Cambria" panose="02040503050406030204" pitchFamily="18" charset="0"/>
                <a:cs typeface="Arial" pitchFamily="34" charset="0"/>
              </a:rPr>
              <a:t>.</a:t>
            </a:r>
            <a:endParaRPr lang="en-GB" sz="3200" dirty="0">
              <a:latin typeface="Cambria" panose="02040503050406030204" pitchFamily="18" charset="0"/>
              <a:cs typeface="Arial" pitchFamily="34" charset="0"/>
            </a:endParaRPr>
          </a:p>
        </p:txBody>
      </p:sp>
      <p:sp>
        <p:nvSpPr>
          <p:cNvPr id="8" name="Rectangle 7"/>
          <p:cNvSpPr/>
          <p:nvPr/>
        </p:nvSpPr>
        <p:spPr>
          <a:xfrm>
            <a:off x="357158" y="1857364"/>
            <a:ext cx="8143932" cy="1284069"/>
          </a:xfrm>
          <a:prstGeom prst="rect">
            <a:avLst/>
          </a:prstGeom>
          <a:solidFill>
            <a:schemeClr val="bg1"/>
          </a:solidFill>
          <a:effectLst>
            <a:glow rad="228600">
              <a:schemeClr val="accent5">
                <a:satMod val="175000"/>
                <a:alpha val="40000"/>
              </a:schemeClr>
            </a:glow>
          </a:effectLst>
        </p:spPr>
        <p:txBody>
          <a:bodyPr wrap="square">
            <a:spAutoFit/>
          </a:bodyPr>
          <a:lstStyle/>
          <a:p>
            <a:pPr>
              <a:lnSpc>
                <a:spcPct val="80000"/>
              </a:lnSpc>
            </a:pPr>
            <a:r>
              <a:rPr lang="en-GB" sz="3200" dirty="0" smtClean="0">
                <a:latin typeface="Cambria" panose="02040503050406030204" pitchFamily="18" charset="0"/>
              </a:rPr>
              <a:t>Of course if </a:t>
            </a:r>
            <a:r>
              <a:rPr lang="en-GB" sz="3200" b="1" i="1" dirty="0" smtClean="0">
                <a:solidFill>
                  <a:srgbClr val="FF0000"/>
                </a:solidFill>
                <a:latin typeface="Cambria" panose="02040503050406030204" pitchFamily="18" charset="0"/>
              </a:rPr>
              <a:t>p</a:t>
            </a:r>
            <a:r>
              <a:rPr lang="en-GB" sz="3200" dirty="0" smtClean="0">
                <a:latin typeface="Cambria" panose="02040503050406030204" pitchFamily="18" charset="0"/>
              </a:rPr>
              <a:t> and </a:t>
            </a:r>
            <a:r>
              <a:rPr lang="en-GB" sz="3200" b="1" i="1" dirty="0" smtClean="0">
                <a:solidFill>
                  <a:srgbClr val="FF0000"/>
                </a:solidFill>
                <a:latin typeface="Cambria" panose="02040503050406030204" pitchFamily="18" charset="0"/>
              </a:rPr>
              <a:t>q</a:t>
            </a:r>
            <a:r>
              <a:rPr lang="en-GB" sz="3200" b="1" dirty="0" smtClean="0">
                <a:latin typeface="Cambria" panose="02040503050406030204" pitchFamily="18" charset="0"/>
              </a:rPr>
              <a:t> </a:t>
            </a:r>
            <a:r>
              <a:rPr lang="en-GB" sz="3200" dirty="0" smtClean="0">
                <a:latin typeface="Cambria" panose="02040503050406030204" pitchFamily="18" charset="0"/>
              </a:rPr>
              <a:t>are known</a:t>
            </a:r>
            <a:r>
              <a:rPr lang="pl-PL" sz="3200" dirty="0" smtClean="0">
                <a:latin typeface="Cambria" panose="02040503050406030204" pitchFamily="18" charset="0"/>
              </a:rPr>
              <a:t> then</a:t>
            </a:r>
            <a:r>
              <a:rPr lang="en-GB" sz="3200" dirty="0" smtClean="0">
                <a:latin typeface="Cambria" panose="02040503050406030204" pitchFamily="18" charset="0"/>
              </a:rPr>
              <a:t> it is easy to compute </a:t>
            </a:r>
            <a:r>
              <a:rPr lang="el-GR" sz="3200" b="1" dirty="0" smtClean="0">
                <a:solidFill>
                  <a:srgbClr val="FF0000"/>
                </a:solidFill>
                <a:latin typeface="Cambria" panose="02040503050406030204" pitchFamily="18" charset="0"/>
                <a:cs typeface="Arial" pitchFamily="34" charset="0"/>
              </a:rPr>
              <a:t>φ</a:t>
            </a:r>
            <a:r>
              <a:rPr lang="en-GB" sz="3200" b="1" dirty="0" smtClean="0">
                <a:solidFill>
                  <a:srgbClr val="FF0000"/>
                </a:solidFill>
                <a:latin typeface="Cambria" panose="02040503050406030204" pitchFamily="18" charset="0"/>
                <a:cs typeface="Arial" pitchFamily="34" charset="0"/>
              </a:rPr>
              <a:t>(</a:t>
            </a:r>
            <a:r>
              <a:rPr lang="en-GB" sz="3200" b="1" i="1" dirty="0" smtClean="0">
                <a:solidFill>
                  <a:srgbClr val="FF0000"/>
                </a:solidFill>
                <a:latin typeface="Cambria" panose="02040503050406030204" pitchFamily="18" charset="0"/>
                <a:cs typeface="Arial" pitchFamily="34" charset="0"/>
              </a:rPr>
              <a:t>N</a:t>
            </a:r>
            <a:r>
              <a:rPr lang="en-GB" sz="3200" b="1" dirty="0" smtClean="0">
                <a:solidFill>
                  <a:srgbClr val="FF0000"/>
                </a:solidFill>
                <a:latin typeface="Cambria" panose="02040503050406030204" pitchFamily="18" charset="0"/>
                <a:cs typeface="Arial" pitchFamily="34" charset="0"/>
              </a:rPr>
              <a:t>)</a:t>
            </a:r>
            <a:r>
              <a:rPr lang="en-GB" sz="3200" dirty="0" smtClean="0">
                <a:latin typeface="Cambria" panose="02040503050406030204" pitchFamily="18" charset="0"/>
                <a:cs typeface="Arial" pitchFamily="34" charset="0"/>
              </a:rPr>
              <a:t>, since </a:t>
            </a:r>
            <a:endParaRPr lang="en-GB" sz="3200" dirty="0" smtClean="0">
              <a:solidFill>
                <a:srgbClr val="FF0000"/>
              </a:solidFill>
              <a:latin typeface="Cambria" panose="02040503050406030204" pitchFamily="18" charset="0"/>
              <a:cs typeface="Arial" pitchFamily="34" charset="0"/>
            </a:endParaRPr>
          </a:p>
          <a:p>
            <a:pPr algn="ctr">
              <a:lnSpc>
                <a:spcPct val="80000"/>
              </a:lnSpc>
            </a:pPr>
            <a:r>
              <a:rPr lang="el-GR" sz="3200" b="1" dirty="0" smtClean="0">
                <a:solidFill>
                  <a:srgbClr val="FF0000"/>
                </a:solidFill>
                <a:latin typeface="Cambria" panose="02040503050406030204" pitchFamily="18" charset="0"/>
                <a:cs typeface="Arial" pitchFamily="34" charset="0"/>
              </a:rPr>
              <a:t>φ</a:t>
            </a:r>
            <a:r>
              <a:rPr lang="en-GB" sz="3200" b="1" dirty="0" smtClean="0">
                <a:solidFill>
                  <a:srgbClr val="FF0000"/>
                </a:solidFill>
                <a:latin typeface="Cambria" panose="02040503050406030204" pitchFamily="18" charset="0"/>
                <a:cs typeface="Arial" pitchFamily="34" charset="0"/>
              </a:rPr>
              <a:t>(</a:t>
            </a:r>
            <a:r>
              <a:rPr lang="en-GB" sz="3200" b="1" i="1" dirty="0" smtClean="0">
                <a:solidFill>
                  <a:srgbClr val="FF0000"/>
                </a:solidFill>
                <a:latin typeface="Cambria" panose="02040503050406030204" pitchFamily="18" charset="0"/>
                <a:cs typeface="Arial" pitchFamily="34" charset="0"/>
              </a:rPr>
              <a:t>N</a:t>
            </a:r>
            <a:r>
              <a:rPr lang="en-GB" sz="3200" b="1" dirty="0" smtClean="0">
                <a:solidFill>
                  <a:srgbClr val="FF0000"/>
                </a:solidFill>
                <a:latin typeface="Cambria" panose="02040503050406030204" pitchFamily="18" charset="0"/>
                <a:cs typeface="Arial" pitchFamily="34" charset="0"/>
              </a:rPr>
              <a:t>) = (</a:t>
            </a:r>
            <a:r>
              <a:rPr lang="en-GB" sz="3200" b="1" i="1" dirty="0" smtClean="0">
                <a:solidFill>
                  <a:srgbClr val="FF0000"/>
                </a:solidFill>
                <a:latin typeface="Cambria" panose="02040503050406030204" pitchFamily="18" charset="0"/>
                <a:cs typeface="Arial" pitchFamily="34" charset="0"/>
              </a:rPr>
              <a:t>p</a:t>
            </a:r>
            <a:r>
              <a:rPr lang="en-GB" sz="3200" b="1" dirty="0" smtClean="0">
                <a:solidFill>
                  <a:srgbClr val="FF0000"/>
                </a:solidFill>
                <a:latin typeface="Cambria" panose="02040503050406030204" pitchFamily="18" charset="0"/>
                <a:cs typeface="Arial" pitchFamily="34" charset="0"/>
              </a:rPr>
              <a:t>-1)(</a:t>
            </a:r>
            <a:r>
              <a:rPr lang="en-GB" sz="3200" b="1" i="1" dirty="0" smtClean="0">
                <a:solidFill>
                  <a:srgbClr val="FF0000"/>
                </a:solidFill>
                <a:latin typeface="Cambria" panose="02040503050406030204" pitchFamily="18" charset="0"/>
                <a:cs typeface="Arial" pitchFamily="34" charset="0"/>
              </a:rPr>
              <a:t>q</a:t>
            </a:r>
            <a:r>
              <a:rPr lang="en-GB" sz="3200" b="1" dirty="0" smtClean="0">
                <a:solidFill>
                  <a:srgbClr val="FF0000"/>
                </a:solidFill>
                <a:latin typeface="Cambria" panose="02040503050406030204" pitchFamily="18" charset="0"/>
                <a:cs typeface="Arial" pitchFamily="34" charset="0"/>
              </a:rPr>
              <a:t>-1)</a:t>
            </a:r>
            <a:r>
              <a:rPr lang="en-GB" sz="3200" dirty="0">
                <a:latin typeface="Cambria" panose="02040503050406030204" pitchFamily="18" charset="0"/>
                <a:cs typeface="Arial" pitchFamily="34" charset="0"/>
              </a:rPr>
              <a:t>.</a:t>
            </a:r>
            <a:endParaRPr lang="en-GB" sz="3200" dirty="0" smtClean="0">
              <a:latin typeface="Cambria" panose="02040503050406030204" pitchFamily="18" charset="0"/>
              <a:cs typeface="Arial"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6"/>
          <p:cNvSpPr>
            <a:spLocks noGrp="1"/>
          </p:cNvSpPr>
          <p:nvPr>
            <p:ph type="sldNum" sz="quarter" idx="12"/>
          </p:nvPr>
        </p:nvSpPr>
        <p:spPr/>
        <p:txBody>
          <a:bodyPr/>
          <a:lstStyle/>
          <a:p>
            <a:fld id="{5A21D73D-451A-4C45-816F-7AAA328D2CD2}" type="slidenum">
              <a:rPr lang="it-IT"/>
              <a:pPr/>
              <a:t>95</a:t>
            </a:fld>
            <a:endParaRPr lang="it-IT" dirty="0"/>
          </a:p>
        </p:txBody>
      </p:sp>
      <p:sp>
        <p:nvSpPr>
          <p:cNvPr id="225282" name="Rectangle 2"/>
          <p:cNvSpPr>
            <a:spLocks noGrp="1" noChangeArrowheads="1"/>
          </p:cNvSpPr>
          <p:nvPr>
            <p:ph type="title"/>
          </p:nvPr>
        </p:nvSpPr>
        <p:spPr>
          <a:xfrm>
            <a:off x="179388" y="0"/>
            <a:ext cx="8785225" cy="936625"/>
          </a:xfrm>
        </p:spPr>
        <p:txBody>
          <a:bodyPr/>
          <a:lstStyle/>
          <a:p>
            <a:pPr algn="l"/>
            <a:r>
              <a:rPr lang="en-GB" sz="3600" dirty="0">
                <a:cs typeface="Arial" pitchFamily="34" charset="0"/>
              </a:rPr>
              <a:t>Computing </a:t>
            </a:r>
            <a:r>
              <a:rPr lang="el-GR" sz="3600" b="1" dirty="0">
                <a:solidFill>
                  <a:srgbClr val="FF0000"/>
                </a:solidFill>
                <a:cs typeface="Arial" pitchFamily="34" charset="0"/>
              </a:rPr>
              <a:t>φ</a:t>
            </a:r>
            <a:r>
              <a:rPr lang="en-GB" sz="3600" b="1" dirty="0">
                <a:solidFill>
                  <a:srgbClr val="FF0000"/>
                </a:solidFill>
                <a:cs typeface="Arial" pitchFamily="34" charset="0"/>
              </a:rPr>
              <a:t>(</a:t>
            </a:r>
            <a:r>
              <a:rPr lang="en-GB" sz="3600" b="1" i="1" dirty="0">
                <a:solidFill>
                  <a:srgbClr val="FF0000"/>
                </a:solidFill>
                <a:cs typeface="Arial" pitchFamily="34" charset="0"/>
              </a:rPr>
              <a:t>N</a:t>
            </a:r>
            <a:r>
              <a:rPr lang="en-GB" sz="3600" b="1" dirty="0">
                <a:solidFill>
                  <a:srgbClr val="FF0000"/>
                </a:solidFill>
                <a:cs typeface="Arial" pitchFamily="34" charset="0"/>
              </a:rPr>
              <a:t>)</a:t>
            </a:r>
            <a:r>
              <a:rPr lang="en-GB" sz="3600" dirty="0">
                <a:solidFill>
                  <a:srgbClr val="FF0000"/>
                </a:solidFill>
                <a:cs typeface="Arial" pitchFamily="34" charset="0"/>
              </a:rPr>
              <a:t> </a:t>
            </a:r>
            <a:r>
              <a:rPr lang="en-GB" sz="3600" dirty="0">
                <a:cs typeface="Arial" pitchFamily="34" charset="0"/>
              </a:rPr>
              <a:t>is as hard as factoring</a:t>
            </a:r>
            <a:r>
              <a:rPr lang="en-GB" sz="3600" b="1" dirty="0">
                <a:solidFill>
                  <a:srgbClr val="993300"/>
                </a:solidFill>
                <a:cs typeface="Arial" pitchFamily="34" charset="0"/>
              </a:rPr>
              <a:t> </a:t>
            </a:r>
            <a:r>
              <a:rPr lang="en-GB" sz="3600" b="1" i="1" dirty="0">
                <a:solidFill>
                  <a:srgbClr val="FF0000"/>
                </a:solidFill>
                <a:cs typeface="Arial" pitchFamily="34" charset="0"/>
              </a:rPr>
              <a:t>N</a:t>
            </a:r>
            <a:r>
              <a:rPr lang="en-GB" sz="4000" dirty="0">
                <a:cs typeface="Arial" pitchFamily="34" charset="0"/>
              </a:rPr>
              <a:t>.</a:t>
            </a:r>
            <a:endParaRPr lang="en-US" sz="4000" dirty="0"/>
          </a:p>
        </p:txBody>
      </p:sp>
      <p:sp>
        <p:nvSpPr>
          <p:cNvPr id="225283" name="Rectangle 3"/>
          <p:cNvSpPr>
            <a:spLocks noGrp="1" noChangeArrowheads="1"/>
          </p:cNvSpPr>
          <p:nvPr>
            <p:ph type="body" sz="half" idx="1"/>
          </p:nvPr>
        </p:nvSpPr>
        <p:spPr>
          <a:xfrm>
            <a:off x="250825" y="1052513"/>
            <a:ext cx="7126288" cy="360362"/>
          </a:xfrm>
        </p:spPr>
        <p:txBody>
          <a:bodyPr>
            <a:normAutofit fontScale="92500" lnSpcReduction="10000"/>
          </a:bodyPr>
          <a:lstStyle/>
          <a:p>
            <a:pPr>
              <a:lnSpc>
                <a:spcPct val="90000"/>
              </a:lnSpc>
              <a:buFontTx/>
              <a:buNone/>
            </a:pPr>
            <a:r>
              <a:rPr lang="en-GB" sz="2400" dirty="0"/>
              <a:t>Suppose we can compute </a:t>
            </a:r>
            <a:r>
              <a:rPr lang="el-GR" sz="2400" b="1" dirty="0">
                <a:solidFill>
                  <a:srgbClr val="FF0000"/>
                </a:solidFill>
                <a:cs typeface="Arial" pitchFamily="34" charset="0"/>
              </a:rPr>
              <a:t>φ</a:t>
            </a:r>
            <a:r>
              <a:rPr lang="en-GB" sz="2400" b="1" dirty="0">
                <a:solidFill>
                  <a:srgbClr val="FF0000"/>
                </a:solidFill>
                <a:cs typeface="Arial" pitchFamily="34" charset="0"/>
              </a:rPr>
              <a:t>(</a:t>
            </a:r>
            <a:r>
              <a:rPr lang="en-GB" sz="2400" b="1" i="1" dirty="0">
                <a:solidFill>
                  <a:srgbClr val="FF0000"/>
                </a:solidFill>
                <a:cs typeface="Arial" pitchFamily="34" charset="0"/>
              </a:rPr>
              <a:t>N</a:t>
            </a:r>
            <a:r>
              <a:rPr lang="en-GB" sz="2400" b="1" dirty="0">
                <a:solidFill>
                  <a:srgbClr val="FF0000"/>
                </a:solidFill>
                <a:cs typeface="Arial" pitchFamily="34" charset="0"/>
              </a:rPr>
              <a:t>)</a:t>
            </a:r>
            <a:r>
              <a:rPr lang="en-GB" sz="2400" dirty="0">
                <a:cs typeface="Arial" pitchFamily="34" charset="0"/>
              </a:rPr>
              <a:t>.  We know that</a:t>
            </a:r>
          </a:p>
        </p:txBody>
      </p:sp>
      <p:graphicFrame>
        <p:nvGraphicFramePr>
          <p:cNvPr id="225321" name="Group 41"/>
          <p:cNvGraphicFramePr>
            <a:graphicFrameLocks noGrp="1"/>
          </p:cNvGraphicFramePr>
          <p:nvPr>
            <p:ph sz="half" idx="2"/>
            <p:extLst>
              <p:ext uri="{D42A27DB-BD31-4B8C-83A1-F6EECF244321}">
                <p14:modId xmlns:p14="http://schemas.microsoft.com/office/powerpoint/2010/main" val="3395306914"/>
              </p:ext>
            </p:extLst>
          </p:nvPr>
        </p:nvGraphicFramePr>
        <p:xfrm>
          <a:off x="1979613" y="1773238"/>
          <a:ext cx="3309937" cy="1079500"/>
        </p:xfrm>
        <a:graphic>
          <a:graphicData uri="http://schemas.openxmlformats.org/drawingml/2006/table">
            <a:tbl>
              <a:tblPr/>
              <a:tblGrid>
                <a:gridCol w="1878012">
                  <a:extLst>
                    <a:ext uri="{9D8B030D-6E8A-4147-A177-3AD203B41FA5}">
                      <a16:colId xmlns:a16="http://schemas.microsoft.com/office/drawing/2014/main" val="20000"/>
                    </a:ext>
                  </a:extLst>
                </a:gridCol>
                <a:gridCol w="328613">
                  <a:extLst>
                    <a:ext uri="{9D8B030D-6E8A-4147-A177-3AD203B41FA5}">
                      <a16:colId xmlns:a16="http://schemas.microsoft.com/office/drawing/2014/main" val="20001"/>
                    </a:ext>
                  </a:extLst>
                </a:gridCol>
                <a:gridCol w="1103312">
                  <a:extLst>
                    <a:ext uri="{9D8B030D-6E8A-4147-A177-3AD203B41FA5}">
                      <a16:colId xmlns:a16="http://schemas.microsoft.com/office/drawing/2014/main" val="20002"/>
                    </a:ext>
                  </a:extLst>
                </a:gridCol>
              </a:tblGrid>
              <a:tr h="5524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a:t>
                      </a: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p</a:t>
                      </a: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-1)(</a:t>
                      </a: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q</a:t>
                      </a: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-1)</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cs typeface="Arial" pitchFamily="34" charset="0"/>
                        </a:rPr>
                        <a:t>=</a:t>
                      </a:r>
                      <a:endParaRPr kumimoji="0" lang="en-US" sz="2400" b="1" i="0" u="none" strike="noStrike" cap="none" normalizeH="0" baseline="0" smtClean="0">
                        <a:ln>
                          <a:noFill/>
                        </a:ln>
                        <a:solidFill>
                          <a:srgbClr val="FF0000"/>
                        </a:solidFill>
                        <a:effectLst/>
                        <a:latin typeface="Cambria" panose="02040503050406030204" pitchFamily="18" charset="0"/>
                        <a:ea typeface="Cambria" panose="02040503050406030204" pitchFamily="18" charset="0"/>
                        <a:cs typeface="Arial" pitchFamily="34"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l-GR" sz="2400" b="1" dirty="0" smtClean="0">
                          <a:solidFill>
                            <a:srgbClr val="FF0000"/>
                          </a:solidFill>
                          <a:latin typeface="Cambria" panose="02040503050406030204" pitchFamily="18" charset="0"/>
                          <a:ea typeface="Cambria" panose="02040503050406030204" pitchFamily="18" charset="0"/>
                          <a:cs typeface="Arial" pitchFamily="34" charset="0"/>
                        </a:rPr>
                        <a:t>φ</a:t>
                      </a:r>
                      <a:r>
                        <a:rPr lang="it-IT" sz="2400" b="1" dirty="0" smtClean="0">
                          <a:solidFill>
                            <a:srgbClr val="FF0000"/>
                          </a:solidFill>
                          <a:latin typeface="Cambria" panose="02040503050406030204" pitchFamily="18" charset="0"/>
                          <a:ea typeface="Cambria" panose="02040503050406030204" pitchFamily="18" charset="0"/>
                          <a:cs typeface="Arial" pitchFamily="34" charset="0"/>
                        </a:rPr>
                        <a:t>(</a:t>
                      </a: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N</a:t>
                      </a: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270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 </a:t>
                      </a:r>
                      <a:r>
                        <a:rPr kumimoji="0" lang="en-GB" sz="2400" b="1" i="1" u="none" strike="noStrike" cap="none" normalizeH="0" baseline="0" dirty="0" err="1" smtClean="0">
                          <a:ln>
                            <a:noFill/>
                          </a:ln>
                          <a:solidFill>
                            <a:srgbClr val="FF0000"/>
                          </a:solidFill>
                          <a:effectLst/>
                          <a:latin typeface="Cambria" panose="02040503050406030204" pitchFamily="18" charset="0"/>
                          <a:ea typeface="Cambria" panose="02040503050406030204" pitchFamily="18" charset="0"/>
                          <a:cs typeface="Arial" pitchFamily="34" charset="0"/>
                        </a:rPr>
                        <a:t>pq</a:t>
                      </a: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 </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a:t>
                      </a:r>
                      <a:endParaRPr kumimoji="0" lang="en-US" sz="2400" b="1" i="0"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rPr>
                        <a:t>N</a:t>
                      </a:r>
                      <a:endParaRPr kumimoji="0" lang="en-US" sz="2400" b="1" i="1" u="none" strike="noStrike" cap="none" normalizeH="0" baseline="0" dirty="0" smtClean="0">
                        <a:ln>
                          <a:noFill/>
                        </a:ln>
                        <a:solidFill>
                          <a:srgbClr val="FF0000"/>
                        </a:solidFill>
                        <a:effectLst/>
                        <a:latin typeface="Cambria" panose="02040503050406030204" pitchFamily="18" charset="0"/>
                        <a:ea typeface="Cambria" panose="02040503050406030204" pitchFamily="18" charset="0"/>
                        <a:cs typeface="Arial"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5322" name="AutoShape 42"/>
          <p:cNvSpPr>
            <a:spLocks/>
          </p:cNvSpPr>
          <p:nvPr/>
        </p:nvSpPr>
        <p:spPr bwMode="auto">
          <a:xfrm>
            <a:off x="1987236" y="1683649"/>
            <a:ext cx="287337" cy="1222375"/>
          </a:xfrm>
          <a:prstGeom prst="leftBrace">
            <a:avLst>
              <a:gd name="adj1" fmla="val 35451"/>
              <a:gd name="adj2" fmla="val 50000"/>
            </a:avLst>
          </a:prstGeom>
          <a:noFill/>
          <a:ln w="38100">
            <a:solidFill>
              <a:srgbClr val="FF0000"/>
            </a:solidFill>
            <a:round/>
            <a:headEnd/>
            <a:tailEnd/>
          </a:ln>
          <a:effectLst/>
        </p:spPr>
        <p:txBody>
          <a:bodyPr wrap="none" anchor="ctr"/>
          <a:lstStyle/>
          <a:p>
            <a:endParaRPr lang="en-US" dirty="0">
              <a:solidFill>
                <a:srgbClr val="993300"/>
              </a:solidFill>
              <a:latin typeface="Cambria" panose="02040503050406030204" pitchFamily="18" charset="0"/>
            </a:endParaRPr>
          </a:p>
        </p:txBody>
      </p:sp>
      <p:sp>
        <p:nvSpPr>
          <p:cNvPr id="225326" name="Rectangle 46"/>
          <p:cNvSpPr>
            <a:spLocks noChangeArrowheads="1"/>
          </p:cNvSpPr>
          <p:nvPr/>
        </p:nvSpPr>
        <p:spPr bwMode="auto">
          <a:xfrm>
            <a:off x="250825" y="3141663"/>
            <a:ext cx="8135938" cy="715965"/>
          </a:xfrm>
          <a:prstGeom prst="rect">
            <a:avLst/>
          </a:prstGeom>
          <a:noFill/>
          <a:ln w="9525">
            <a:noFill/>
            <a:miter lim="800000"/>
            <a:headEnd/>
            <a:tailEnd/>
          </a:ln>
        </p:spPr>
        <p:txBody>
          <a:bodyPr/>
          <a:lstStyle/>
          <a:p>
            <a:pPr marL="342900" indent="-342900" algn="l" eaLnBrk="1" hangingPunct="1">
              <a:lnSpc>
                <a:spcPct val="90000"/>
              </a:lnSpc>
              <a:spcBef>
                <a:spcPct val="20000"/>
              </a:spcBef>
            </a:pPr>
            <a:r>
              <a:rPr lang="en-GB" sz="2400" i="0" dirty="0">
                <a:latin typeface="Cambria" panose="02040503050406030204" pitchFamily="18" charset="0"/>
              </a:rPr>
              <a:t>It is a system of </a:t>
            </a:r>
            <a:r>
              <a:rPr lang="en-GB" sz="2400" b="1" i="0" dirty="0">
                <a:solidFill>
                  <a:srgbClr val="FF0000"/>
                </a:solidFill>
                <a:latin typeface="Cambria" panose="02040503050406030204" pitchFamily="18" charset="0"/>
              </a:rPr>
              <a:t>2</a:t>
            </a:r>
            <a:r>
              <a:rPr lang="en-GB" sz="2400" i="0" dirty="0">
                <a:latin typeface="Cambria" panose="02040503050406030204" pitchFamily="18" charset="0"/>
              </a:rPr>
              <a:t> equations with </a:t>
            </a:r>
            <a:r>
              <a:rPr lang="en-GB" sz="2400" b="1" i="0" dirty="0">
                <a:solidFill>
                  <a:srgbClr val="FF0000"/>
                </a:solidFill>
                <a:latin typeface="Cambria" panose="02040503050406030204" pitchFamily="18" charset="0"/>
              </a:rPr>
              <a:t>2</a:t>
            </a:r>
            <a:r>
              <a:rPr lang="en-GB" sz="2400" i="0" dirty="0">
                <a:latin typeface="Cambria" panose="02040503050406030204" pitchFamily="18" charset="0"/>
              </a:rPr>
              <a:t> unknowns (</a:t>
            </a:r>
            <a:r>
              <a:rPr lang="en-GB" sz="2400" b="1" i="1" dirty="0">
                <a:solidFill>
                  <a:srgbClr val="FF0000"/>
                </a:solidFill>
                <a:latin typeface="Cambria" panose="02040503050406030204" pitchFamily="18" charset="0"/>
              </a:rPr>
              <a:t>p</a:t>
            </a:r>
            <a:r>
              <a:rPr lang="en-GB" sz="2400" i="0" dirty="0">
                <a:latin typeface="Cambria" panose="02040503050406030204" pitchFamily="18" charset="0"/>
              </a:rPr>
              <a:t> and </a:t>
            </a:r>
            <a:r>
              <a:rPr lang="en-GB" sz="2400" b="1" i="1" dirty="0">
                <a:solidFill>
                  <a:srgbClr val="FF0000"/>
                </a:solidFill>
                <a:latin typeface="Cambria" panose="02040503050406030204" pitchFamily="18" charset="0"/>
              </a:rPr>
              <a:t>q</a:t>
            </a:r>
            <a:r>
              <a:rPr lang="en-GB" sz="2400" i="0" dirty="0">
                <a:latin typeface="Cambria" panose="02040503050406030204" pitchFamily="18" charset="0"/>
              </a:rPr>
              <a:t>). </a:t>
            </a:r>
          </a:p>
          <a:p>
            <a:pPr marL="342900" indent="-342900" algn="l" eaLnBrk="1" hangingPunct="1">
              <a:lnSpc>
                <a:spcPct val="90000"/>
              </a:lnSpc>
              <a:spcBef>
                <a:spcPct val="20000"/>
              </a:spcBef>
            </a:pPr>
            <a:r>
              <a:rPr lang="en-GB" sz="2400" i="0" dirty="0">
                <a:latin typeface="Cambria" panose="02040503050406030204" pitchFamily="18" charset="0"/>
              </a:rPr>
              <a:t>We can solve it:</a:t>
            </a:r>
            <a:endParaRPr lang="en-GB" sz="2400" i="0" dirty="0">
              <a:latin typeface="Cambria" panose="02040503050406030204" pitchFamily="18" charset="0"/>
              <a:cs typeface="Arial" pitchFamily="34" charset="0"/>
            </a:endParaRPr>
          </a:p>
        </p:txBody>
      </p:sp>
      <p:sp>
        <p:nvSpPr>
          <p:cNvPr id="225327" name="Text Box 47"/>
          <p:cNvSpPr txBox="1">
            <a:spLocks noChangeArrowheads="1"/>
          </p:cNvSpPr>
          <p:nvPr/>
        </p:nvSpPr>
        <p:spPr bwMode="auto">
          <a:xfrm>
            <a:off x="1547813" y="4149725"/>
            <a:ext cx="3334567" cy="1569660"/>
          </a:xfrm>
          <a:prstGeom prst="rect">
            <a:avLst/>
          </a:prstGeom>
          <a:noFill/>
          <a:ln w="9525">
            <a:noFill/>
            <a:miter lim="800000"/>
            <a:headEnd/>
            <a:tailEnd/>
          </a:ln>
          <a:effectLst/>
        </p:spPr>
        <p:txBody>
          <a:bodyPr wrap="none">
            <a:spAutoFit/>
          </a:bodyPr>
          <a:lstStyle/>
          <a:p>
            <a:pPr algn="l"/>
            <a:r>
              <a:rPr lang="en-GB" sz="2400" b="1" i="1" dirty="0">
                <a:solidFill>
                  <a:srgbClr val="FF0000"/>
                </a:solidFill>
                <a:latin typeface="Cambria" panose="02040503050406030204" pitchFamily="18" charset="0"/>
              </a:rPr>
              <a:t>p</a:t>
            </a:r>
            <a:r>
              <a:rPr lang="en-GB" sz="2400" b="1" i="0" dirty="0">
                <a:solidFill>
                  <a:srgbClr val="FF0000"/>
                </a:solidFill>
                <a:latin typeface="Cambria" panose="02040503050406030204" pitchFamily="18" charset="0"/>
              </a:rPr>
              <a:t> = N/</a:t>
            </a:r>
            <a:r>
              <a:rPr lang="en-GB" sz="2400" b="1" i="1" dirty="0">
                <a:solidFill>
                  <a:srgbClr val="FF0000"/>
                </a:solidFill>
                <a:latin typeface="Cambria" panose="02040503050406030204" pitchFamily="18" charset="0"/>
              </a:rPr>
              <a:t>q </a:t>
            </a:r>
          </a:p>
          <a:p>
            <a:pPr algn="l"/>
            <a:endParaRPr lang="en-GB" sz="2400" b="1" i="0" dirty="0">
              <a:solidFill>
                <a:srgbClr val="FF0000"/>
              </a:solidFill>
              <a:latin typeface="Cambria" panose="02040503050406030204" pitchFamily="18" charset="0"/>
            </a:endParaRPr>
          </a:p>
          <a:p>
            <a:pPr algn="l"/>
            <a:endParaRPr lang="en-GB" sz="2400" b="1" i="0" dirty="0" smtClean="0">
              <a:solidFill>
                <a:srgbClr val="FF0000"/>
              </a:solidFill>
              <a:latin typeface="Cambria" panose="02040503050406030204" pitchFamily="18" charset="0"/>
            </a:endParaRPr>
          </a:p>
          <a:p>
            <a:pPr algn="l"/>
            <a:r>
              <a:rPr lang="en-GB" sz="2400" b="1" i="0" dirty="0" smtClean="0">
                <a:solidFill>
                  <a:srgbClr val="FF0000"/>
                </a:solidFill>
                <a:latin typeface="Cambria" panose="02040503050406030204" pitchFamily="18" charset="0"/>
              </a:rPr>
              <a:t>(</a:t>
            </a:r>
            <a:r>
              <a:rPr lang="en-GB" sz="2400" b="1" i="1" dirty="0">
                <a:solidFill>
                  <a:srgbClr val="FF0000"/>
                </a:solidFill>
                <a:latin typeface="Cambria" panose="02040503050406030204" pitchFamily="18" charset="0"/>
              </a:rPr>
              <a:t>N</a:t>
            </a:r>
            <a:r>
              <a:rPr lang="en-GB" sz="2400" b="1" i="0" dirty="0">
                <a:solidFill>
                  <a:srgbClr val="FF0000"/>
                </a:solidFill>
                <a:latin typeface="Cambria" panose="02040503050406030204" pitchFamily="18" charset="0"/>
              </a:rPr>
              <a:t>/</a:t>
            </a:r>
            <a:r>
              <a:rPr lang="en-GB" sz="2400" b="1" i="1" dirty="0">
                <a:solidFill>
                  <a:srgbClr val="FF0000"/>
                </a:solidFill>
                <a:latin typeface="Cambria" panose="02040503050406030204" pitchFamily="18" charset="0"/>
              </a:rPr>
              <a:t>q</a:t>
            </a:r>
            <a:r>
              <a:rPr lang="en-GB" sz="2400" b="1" i="0" dirty="0">
                <a:solidFill>
                  <a:srgbClr val="FF0000"/>
                </a:solidFill>
                <a:latin typeface="Cambria" panose="02040503050406030204" pitchFamily="18" charset="0"/>
              </a:rPr>
              <a:t> - 1)(</a:t>
            </a:r>
            <a:r>
              <a:rPr lang="en-GB" sz="2400" b="1" i="1" dirty="0">
                <a:solidFill>
                  <a:srgbClr val="FF0000"/>
                </a:solidFill>
                <a:latin typeface="Cambria" panose="02040503050406030204" pitchFamily="18" charset="0"/>
              </a:rPr>
              <a:t>q </a:t>
            </a:r>
            <a:r>
              <a:rPr lang="en-GB" sz="2400" b="1" i="0" dirty="0">
                <a:solidFill>
                  <a:srgbClr val="FF0000"/>
                </a:solidFill>
                <a:latin typeface="Cambria" panose="02040503050406030204" pitchFamily="18" charset="0"/>
              </a:rPr>
              <a:t>- 1) = </a:t>
            </a:r>
            <a:r>
              <a:rPr lang="el-GR" sz="2400" b="1" i="0" dirty="0">
                <a:solidFill>
                  <a:srgbClr val="FF0000"/>
                </a:solidFill>
                <a:latin typeface="Cambria" panose="02040503050406030204" pitchFamily="18" charset="0"/>
              </a:rPr>
              <a:t>φ</a:t>
            </a:r>
            <a:r>
              <a:rPr lang="en-GB" sz="2400" b="1" i="0" dirty="0">
                <a:solidFill>
                  <a:srgbClr val="FF0000"/>
                </a:solidFill>
                <a:latin typeface="Cambria" panose="02040503050406030204" pitchFamily="18" charset="0"/>
              </a:rPr>
              <a:t>(</a:t>
            </a:r>
            <a:r>
              <a:rPr lang="en-GB" sz="2400" b="1" i="1" dirty="0">
                <a:solidFill>
                  <a:srgbClr val="FF0000"/>
                </a:solidFill>
                <a:latin typeface="Cambria" panose="02040503050406030204" pitchFamily="18" charset="0"/>
              </a:rPr>
              <a:t>N</a:t>
            </a:r>
            <a:r>
              <a:rPr lang="en-GB" sz="2400" b="1" i="0" dirty="0">
                <a:solidFill>
                  <a:srgbClr val="FF0000"/>
                </a:solidFill>
                <a:latin typeface="Cambria" panose="02040503050406030204" pitchFamily="18" charset="0"/>
              </a:rPr>
              <a:t>)</a:t>
            </a:r>
            <a:r>
              <a:rPr lang="en-GB" sz="2400" i="0" dirty="0">
                <a:solidFill>
                  <a:srgbClr val="FF0000"/>
                </a:solidFill>
                <a:latin typeface="Cambria" panose="02040503050406030204" pitchFamily="18" charset="0"/>
              </a:rPr>
              <a:t> </a:t>
            </a:r>
            <a:endParaRPr lang="en-US" sz="2400" i="0" dirty="0">
              <a:solidFill>
                <a:srgbClr val="FF0000"/>
              </a:solidFill>
              <a:latin typeface="Cambria" panose="02040503050406030204" pitchFamily="18" charset="0"/>
            </a:endParaRPr>
          </a:p>
        </p:txBody>
      </p:sp>
      <p:sp>
        <p:nvSpPr>
          <p:cNvPr id="225329" name="AutoShape 49"/>
          <p:cNvSpPr>
            <a:spLocks noChangeArrowheads="1"/>
          </p:cNvSpPr>
          <p:nvPr/>
        </p:nvSpPr>
        <p:spPr bwMode="auto">
          <a:xfrm>
            <a:off x="5076825" y="1557338"/>
            <a:ext cx="1079500" cy="719137"/>
          </a:xfrm>
          <a:prstGeom prst="leftArrow">
            <a:avLst>
              <a:gd name="adj1" fmla="val 50000"/>
              <a:gd name="adj2" fmla="val 37528"/>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en-GB" sz="2000" b="1" i="0" dirty="0">
                <a:latin typeface="Cambria" panose="02040503050406030204" pitchFamily="18" charset="0"/>
              </a:rPr>
              <a:t>(1)</a:t>
            </a:r>
            <a:endParaRPr lang="en-US" sz="2000" b="1" i="0" dirty="0">
              <a:latin typeface="Cambria" panose="02040503050406030204" pitchFamily="18" charset="0"/>
            </a:endParaRPr>
          </a:p>
        </p:txBody>
      </p:sp>
      <p:sp>
        <p:nvSpPr>
          <p:cNvPr id="225331" name="AutoShape 51"/>
          <p:cNvSpPr>
            <a:spLocks noChangeArrowheads="1"/>
          </p:cNvSpPr>
          <p:nvPr/>
        </p:nvSpPr>
        <p:spPr bwMode="auto">
          <a:xfrm>
            <a:off x="5076825" y="2349500"/>
            <a:ext cx="1079500" cy="719138"/>
          </a:xfrm>
          <a:prstGeom prst="leftArrow">
            <a:avLst>
              <a:gd name="adj1" fmla="val 50000"/>
              <a:gd name="adj2" fmla="val 37528"/>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GB" sz="2000" b="1" i="0" dirty="0">
                <a:latin typeface="Cambria" panose="02040503050406030204" pitchFamily="18" charset="0"/>
              </a:rPr>
              <a:t>(2)</a:t>
            </a:r>
            <a:endParaRPr lang="en-US" sz="2000" b="1" i="0" dirty="0">
              <a:latin typeface="Cambria" panose="02040503050406030204" pitchFamily="18" charset="0"/>
            </a:endParaRPr>
          </a:p>
        </p:txBody>
      </p:sp>
      <p:sp>
        <p:nvSpPr>
          <p:cNvPr id="225332" name="AutoShape 52"/>
          <p:cNvSpPr>
            <a:spLocks noChangeArrowheads="1"/>
          </p:cNvSpPr>
          <p:nvPr/>
        </p:nvSpPr>
        <p:spPr bwMode="auto">
          <a:xfrm flipH="1">
            <a:off x="323850" y="5157788"/>
            <a:ext cx="1081088" cy="719137"/>
          </a:xfrm>
          <a:prstGeom prst="leftArrow">
            <a:avLst>
              <a:gd name="adj1" fmla="val 50000"/>
              <a:gd name="adj2" fmla="val 37583"/>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en-GB" sz="2000" b="1" i="0" dirty="0">
                <a:latin typeface="Cambria" panose="02040503050406030204" pitchFamily="18" charset="0"/>
              </a:rPr>
              <a:t>(1)</a:t>
            </a:r>
            <a:endParaRPr lang="en-US" sz="2000" b="1" i="0" dirty="0">
              <a:latin typeface="Cambria" panose="02040503050406030204" pitchFamily="18" charset="0"/>
            </a:endParaRPr>
          </a:p>
        </p:txBody>
      </p:sp>
      <p:sp>
        <p:nvSpPr>
          <p:cNvPr id="225333" name="AutoShape 53"/>
          <p:cNvSpPr>
            <a:spLocks noChangeArrowheads="1"/>
          </p:cNvSpPr>
          <p:nvPr/>
        </p:nvSpPr>
        <p:spPr bwMode="auto">
          <a:xfrm flipH="1">
            <a:off x="323850" y="4076700"/>
            <a:ext cx="1079500" cy="719138"/>
          </a:xfrm>
          <a:prstGeom prst="leftArrow">
            <a:avLst>
              <a:gd name="adj1" fmla="val 50000"/>
              <a:gd name="adj2" fmla="val 37528"/>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r>
              <a:rPr lang="en-GB" sz="2000" b="1" i="0" dirty="0">
                <a:latin typeface="Cambria" panose="02040503050406030204" pitchFamily="18" charset="0"/>
              </a:rPr>
              <a:t>(2)</a:t>
            </a:r>
            <a:endParaRPr lang="en-US" sz="2000" b="1" i="0" dirty="0">
              <a:latin typeface="Cambria" panose="02040503050406030204" pitchFamily="18" charset="0"/>
            </a:endParaRPr>
          </a:p>
        </p:txBody>
      </p:sp>
      <p:sp>
        <p:nvSpPr>
          <p:cNvPr id="225334" name="AutoShape 54"/>
          <p:cNvSpPr>
            <a:spLocks noChangeArrowheads="1"/>
          </p:cNvSpPr>
          <p:nvPr/>
        </p:nvSpPr>
        <p:spPr bwMode="auto">
          <a:xfrm>
            <a:off x="1979613" y="4643446"/>
            <a:ext cx="485775" cy="627054"/>
          </a:xfrm>
          <a:prstGeom prst="downArrow">
            <a:avLst>
              <a:gd name="adj1" fmla="val 54250"/>
              <a:gd name="adj2" fmla="val 51814"/>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en-US" dirty="0">
              <a:latin typeface="Cambria" panose="02040503050406030204" pitchFamily="18" charset="0"/>
            </a:endParaRPr>
          </a:p>
        </p:txBody>
      </p:sp>
      <p:sp>
        <p:nvSpPr>
          <p:cNvPr id="225335" name="AutoShape 55"/>
          <p:cNvSpPr>
            <a:spLocks noChangeArrowheads="1"/>
          </p:cNvSpPr>
          <p:nvPr/>
        </p:nvSpPr>
        <p:spPr bwMode="auto">
          <a:xfrm rot="-3558441">
            <a:off x="4889500" y="5414963"/>
            <a:ext cx="485775" cy="688975"/>
          </a:xfrm>
          <a:prstGeom prst="downArrow">
            <a:avLst>
              <a:gd name="adj1" fmla="val 54250"/>
              <a:gd name="adj2" fmla="val 51814"/>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en-US" dirty="0">
              <a:latin typeface="Cambria" panose="02040503050406030204" pitchFamily="18" charset="0"/>
            </a:endParaRPr>
          </a:p>
        </p:txBody>
      </p:sp>
      <p:sp>
        <p:nvSpPr>
          <p:cNvPr id="225337" name="Text Box 57"/>
          <p:cNvSpPr txBox="1">
            <a:spLocks noChangeArrowheads="1"/>
          </p:cNvSpPr>
          <p:nvPr/>
        </p:nvSpPr>
        <p:spPr bwMode="auto">
          <a:xfrm>
            <a:off x="4546600" y="6165850"/>
            <a:ext cx="4544834" cy="523220"/>
          </a:xfrm>
          <a:prstGeom prst="rect">
            <a:avLst/>
          </a:prstGeom>
          <a:solidFill>
            <a:schemeClr val="bg1"/>
          </a:solidFill>
          <a:ln w="9525">
            <a:noFill/>
            <a:miter lim="800000"/>
            <a:headEnd/>
            <a:tailEnd/>
          </a:ln>
          <a:effectLst/>
        </p:spPr>
        <p:txBody>
          <a:bodyPr wrap="none">
            <a:spAutoFit/>
          </a:bodyPr>
          <a:lstStyle/>
          <a:p>
            <a:r>
              <a:rPr lang="en-GB" sz="2800" b="1" i="1" dirty="0">
                <a:solidFill>
                  <a:srgbClr val="FF0000"/>
                </a:solidFill>
                <a:latin typeface="Cambria" panose="02040503050406030204" pitchFamily="18" charset="0"/>
              </a:rPr>
              <a:t>q</a:t>
            </a:r>
            <a:r>
              <a:rPr lang="en-GB" sz="2800" b="1" i="0" baseline="30000" dirty="0">
                <a:solidFill>
                  <a:srgbClr val="FF0000"/>
                </a:solidFill>
                <a:latin typeface="Cambria" panose="02040503050406030204" pitchFamily="18" charset="0"/>
              </a:rPr>
              <a:t>2</a:t>
            </a:r>
            <a:r>
              <a:rPr lang="en-GB" sz="2800" b="1" i="0" dirty="0">
                <a:solidFill>
                  <a:srgbClr val="FF0000"/>
                </a:solidFill>
                <a:latin typeface="Cambria" panose="02040503050406030204" pitchFamily="18" charset="0"/>
              </a:rPr>
              <a:t> + (</a:t>
            </a:r>
            <a:r>
              <a:rPr lang="el-GR" sz="2800" b="1" i="0" dirty="0">
                <a:solidFill>
                  <a:srgbClr val="FF0000"/>
                </a:solidFill>
                <a:latin typeface="Cambria" panose="02040503050406030204" pitchFamily="18" charset="0"/>
              </a:rPr>
              <a:t>φ</a:t>
            </a:r>
            <a:r>
              <a:rPr lang="en-GB" sz="2800" b="1" i="0" dirty="0">
                <a:solidFill>
                  <a:srgbClr val="FF0000"/>
                </a:solidFill>
                <a:latin typeface="Cambria" panose="02040503050406030204" pitchFamily="18" charset="0"/>
              </a:rPr>
              <a:t>(</a:t>
            </a:r>
            <a:r>
              <a:rPr lang="en-GB" sz="2800" b="1" i="1" dirty="0">
                <a:solidFill>
                  <a:srgbClr val="FF0000"/>
                </a:solidFill>
                <a:latin typeface="Cambria" panose="02040503050406030204" pitchFamily="18" charset="0"/>
              </a:rPr>
              <a:t>N</a:t>
            </a:r>
            <a:r>
              <a:rPr lang="en-GB" sz="2800" b="1" i="0" dirty="0">
                <a:solidFill>
                  <a:srgbClr val="FF0000"/>
                </a:solidFill>
                <a:latin typeface="Cambria" panose="02040503050406030204" pitchFamily="18" charset="0"/>
              </a:rPr>
              <a:t>) – </a:t>
            </a:r>
            <a:r>
              <a:rPr lang="en-GB" sz="2800" b="1" i="1" dirty="0">
                <a:solidFill>
                  <a:srgbClr val="FF0000"/>
                </a:solidFill>
                <a:latin typeface="Cambria" panose="02040503050406030204" pitchFamily="18" charset="0"/>
              </a:rPr>
              <a:t>N</a:t>
            </a:r>
            <a:r>
              <a:rPr lang="en-GB" sz="2800" b="1" i="0" dirty="0">
                <a:solidFill>
                  <a:srgbClr val="FF0000"/>
                </a:solidFill>
                <a:latin typeface="Cambria" panose="02040503050406030204" pitchFamily="18" charset="0"/>
              </a:rPr>
              <a:t> – </a:t>
            </a:r>
            <a:r>
              <a:rPr lang="en-GB" sz="2800" b="1" i="0" dirty="0" smtClean="0">
                <a:solidFill>
                  <a:srgbClr val="FF0000"/>
                </a:solidFill>
                <a:latin typeface="Cambria" panose="02040503050406030204" pitchFamily="18" charset="0"/>
              </a:rPr>
              <a:t>1)</a:t>
            </a:r>
            <a:r>
              <a:rPr lang="en-GB" sz="2800" b="1" i="1" dirty="0" smtClean="0">
                <a:solidFill>
                  <a:srgbClr val="FF0000"/>
                </a:solidFill>
                <a:latin typeface="Cambria" panose="02040503050406030204" pitchFamily="18" charset="0"/>
              </a:rPr>
              <a:t>q</a:t>
            </a:r>
            <a:r>
              <a:rPr lang="en-GB" sz="2800" b="1" i="0" dirty="0" smtClean="0">
                <a:solidFill>
                  <a:srgbClr val="FF0000"/>
                </a:solidFill>
                <a:latin typeface="Cambria" panose="02040503050406030204" pitchFamily="18" charset="0"/>
              </a:rPr>
              <a:t> </a:t>
            </a:r>
            <a:r>
              <a:rPr lang="en-GB" sz="2800" b="1" i="0" dirty="0">
                <a:solidFill>
                  <a:srgbClr val="FF0000"/>
                </a:solidFill>
                <a:latin typeface="Cambria" panose="02040503050406030204" pitchFamily="18" charset="0"/>
              </a:rPr>
              <a:t>+ </a:t>
            </a:r>
            <a:r>
              <a:rPr lang="en-GB" sz="2800" b="1" i="1" dirty="0">
                <a:solidFill>
                  <a:srgbClr val="FF0000"/>
                </a:solidFill>
                <a:latin typeface="Cambria" panose="02040503050406030204" pitchFamily="18" charset="0"/>
              </a:rPr>
              <a:t>N </a:t>
            </a:r>
            <a:r>
              <a:rPr lang="en-GB" sz="2800" b="1" i="0" dirty="0">
                <a:solidFill>
                  <a:srgbClr val="FF0000"/>
                </a:solidFill>
                <a:latin typeface="Cambria" panose="02040503050406030204" pitchFamily="18" charset="0"/>
              </a:rPr>
              <a:t>= 0</a:t>
            </a:r>
            <a:endParaRPr lang="en-US" sz="2800" b="1" i="0" dirty="0">
              <a:solidFill>
                <a:srgbClr val="FF0000"/>
              </a:solidFill>
              <a:latin typeface="Cambria" panose="02040503050406030204" pitchFamily="18" charset="0"/>
            </a:endParaRPr>
          </a:p>
        </p:txBody>
      </p:sp>
      <p:sp>
        <p:nvSpPr>
          <p:cNvPr id="225339" name="Text Box 59"/>
          <p:cNvSpPr txBox="1">
            <a:spLocks noChangeArrowheads="1"/>
          </p:cNvSpPr>
          <p:nvPr/>
        </p:nvSpPr>
        <p:spPr bwMode="auto">
          <a:xfrm>
            <a:off x="4716463" y="4149725"/>
            <a:ext cx="3433504" cy="830997"/>
          </a:xfrm>
          <a:prstGeom prst="rect">
            <a:avLst/>
          </a:prstGeom>
          <a:noFill/>
          <a:ln w="9525">
            <a:noFill/>
            <a:miter lim="800000"/>
            <a:headEnd/>
            <a:tailEnd/>
          </a:ln>
          <a:effectLst/>
        </p:spPr>
        <p:txBody>
          <a:bodyPr wrap="none">
            <a:spAutoFit/>
          </a:bodyPr>
          <a:lstStyle/>
          <a:p>
            <a:r>
              <a:rPr lang="en-GB" sz="2400" i="0" dirty="0">
                <a:latin typeface="Cambria" panose="02040503050406030204" pitchFamily="18" charset="0"/>
              </a:rPr>
              <a:t>it is a quadratic equation</a:t>
            </a:r>
            <a:br>
              <a:rPr lang="en-GB" sz="2400" i="0" dirty="0">
                <a:latin typeface="Cambria" panose="02040503050406030204" pitchFamily="18" charset="0"/>
              </a:rPr>
            </a:br>
            <a:r>
              <a:rPr lang="en-GB" sz="2400" i="0" dirty="0">
                <a:latin typeface="Cambria" panose="02040503050406030204" pitchFamily="18" charset="0"/>
              </a:rPr>
              <a:t>so we can solve it </a:t>
            </a:r>
            <a:r>
              <a:rPr lang="en-GB" sz="2400" i="0" dirty="0" smtClean="0">
                <a:latin typeface="Cambria" panose="02040503050406030204" pitchFamily="18" charset="0"/>
              </a:rPr>
              <a:t>(</a:t>
            </a:r>
            <a:r>
              <a:rPr lang="en-GB" sz="2400" dirty="0" smtClean="0">
                <a:latin typeface="Cambria" panose="02040503050406030204" pitchFamily="18" charset="0"/>
              </a:rPr>
              <a:t>in</a:t>
            </a:r>
            <a:r>
              <a:rPr lang="pl-PL" sz="2400" dirty="0">
                <a:latin typeface="Cambria" panose="02040503050406030204" pitchFamily="18" charset="0"/>
              </a:rPr>
              <a:t> </a:t>
            </a:r>
            <a:r>
              <a:rPr lang="pl-PL" sz="2400" b="1" dirty="0" smtClean="0">
                <a:solidFill>
                  <a:srgbClr val="FF0000"/>
                </a:solidFill>
                <a:latin typeface="Cambria" panose="02040503050406030204" pitchFamily="18" charset="0"/>
              </a:rPr>
              <a:t>R</a:t>
            </a:r>
            <a:r>
              <a:rPr lang="en-GB" sz="2400" i="0" dirty="0" smtClean="0">
                <a:latin typeface="Cambria" panose="02040503050406030204" pitchFamily="18" charset="0"/>
              </a:rPr>
              <a:t>)</a:t>
            </a:r>
            <a:endParaRPr lang="en-US" sz="2400" i="0" dirty="0">
              <a:latin typeface="Cambria" panose="02040503050406030204" pitchFamily="18" charset="0"/>
            </a:endParaRPr>
          </a:p>
        </p:txBody>
      </p:sp>
      <p:cxnSp>
        <p:nvCxnSpPr>
          <p:cNvPr id="225342" name="AutoShape 62"/>
          <p:cNvCxnSpPr>
            <a:cxnSpLocks noChangeShapeType="1"/>
            <a:stCxn id="225339" idx="2"/>
            <a:endCxn id="225337" idx="0"/>
          </p:cNvCxnSpPr>
          <p:nvPr/>
        </p:nvCxnSpPr>
        <p:spPr bwMode="auto">
          <a:xfrm>
            <a:off x="6433215" y="4980722"/>
            <a:ext cx="385802" cy="1185128"/>
          </a:xfrm>
          <a:prstGeom prst="straightConnector1">
            <a:avLst/>
          </a:prstGeom>
          <a:noFill/>
          <a:ln w="130175">
            <a:solidFill>
              <a:srgbClr val="00B0F0"/>
            </a:solidFill>
            <a:round/>
            <a:headEnd/>
            <a:tailEnd type="triangle" w="med" len="med"/>
          </a:ln>
          <a:effectLst/>
        </p:spPr>
      </p:cxn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2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2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2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3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532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53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53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53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5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2" grpId="0" animBg="1"/>
      <p:bldP spid="225329" grpId="0" animBg="1"/>
      <p:bldP spid="225331" grpId="0" animBg="1"/>
      <p:bldP spid="225332" grpId="0" animBg="1"/>
      <p:bldP spid="225333" grpId="0" animBg="1"/>
      <p:bldP spid="225334" grpId="0" animBg="1"/>
      <p:bldP spid="225335" grpId="0" animBg="1"/>
      <p:bldP spid="225337" grpId="0" animBg="1"/>
      <p:bldP spid="22533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E06EF19-D17F-45C9-A47C-0BCAAB42CE7E}" type="slidenum">
              <a:rPr lang="it-IT"/>
              <a:pPr/>
              <a:t>96</a:t>
            </a:fld>
            <a:endParaRPr lang="it-IT" dirty="0"/>
          </a:p>
        </p:txBody>
      </p:sp>
      <mc:AlternateContent xmlns:mc="http://schemas.openxmlformats.org/markup-compatibility/2006" xmlns:a14="http://schemas.microsoft.com/office/drawing/2010/main">
        <mc:Choice Requires="a14">
          <p:sp>
            <p:nvSpPr>
              <p:cNvPr id="227330" name="Rectangle 2"/>
              <p:cNvSpPr>
                <a:spLocks noGrp="1" noChangeArrowheads="1"/>
              </p:cNvSpPr>
              <p:nvPr>
                <p:ph type="title"/>
              </p:nvPr>
            </p:nvSpPr>
            <p:spPr>
              <a:xfrm>
                <a:off x="642910" y="142852"/>
                <a:ext cx="7772400" cy="1143000"/>
              </a:xfrm>
            </p:spPr>
            <p:txBody>
              <a:bodyPr>
                <a:normAutofit fontScale="90000"/>
              </a:bodyPr>
              <a:lstStyle/>
              <a:p>
                <a:pPr algn="l"/>
                <a:r>
                  <a:rPr lang="en-GB" sz="4000" dirty="0"/>
                  <a:t>Which problems are easy and which are hard in </a:t>
                </a:r>
                <a14:m>
                  <m:oMath xmlns:m="http://schemas.openxmlformats.org/officeDocument/2006/math">
                    <m:sSubSup>
                      <m:sSubSupPr>
                        <m:ctrlPr>
                          <a:rPr lang="pl-PL" sz="4000" b="1" i="1">
                            <a:solidFill>
                              <a:srgbClr val="FF0000"/>
                            </a:solidFill>
                            <a:latin typeface="Cambria Math" panose="02040503050406030204" pitchFamily="18" charset="0"/>
                            <a:cs typeface="Arial" pitchFamily="34" charset="0"/>
                          </a:rPr>
                        </m:ctrlPr>
                      </m:sSubSupPr>
                      <m:e>
                        <m:r>
                          <a:rPr lang="pl-PL" sz="4000" b="1" i="1">
                            <a:solidFill>
                              <a:srgbClr val="FF0000"/>
                            </a:solidFill>
                            <a:latin typeface="Cambria Math" panose="02040503050406030204" pitchFamily="18" charset="0"/>
                            <a:cs typeface="Arial" pitchFamily="34" charset="0"/>
                          </a:rPr>
                          <m:t>𝒁</m:t>
                        </m:r>
                      </m:e>
                      <m:sub>
                        <m:r>
                          <a:rPr lang="pl-PL" sz="4000" b="1" i="1">
                            <a:solidFill>
                              <a:srgbClr val="FF0000"/>
                            </a:solidFill>
                            <a:latin typeface="Cambria Math" panose="02040503050406030204" pitchFamily="18" charset="0"/>
                            <a:cs typeface="Arial" pitchFamily="34" charset="0"/>
                          </a:rPr>
                          <m:t>𝑵</m:t>
                        </m:r>
                      </m:sub>
                      <m:sup>
                        <m:r>
                          <a:rPr lang="pl-PL" sz="4000" b="1" i="1">
                            <a:solidFill>
                              <a:srgbClr val="FF0000"/>
                            </a:solidFill>
                            <a:latin typeface="Cambria Math" panose="02040503050406030204" pitchFamily="18" charset="0"/>
                            <a:cs typeface="Arial" pitchFamily="34" charset="0"/>
                          </a:rPr>
                          <m:t>∗</m:t>
                        </m:r>
                      </m:sup>
                    </m:sSubSup>
                  </m:oMath>
                </a14:m>
                <a:r>
                  <a:rPr lang="en-GB" sz="4000" dirty="0" smtClean="0"/>
                  <a:t>  (</a:t>
                </a:r>
                <a:r>
                  <a:rPr lang="en-GB" sz="4000" b="1" i="1" dirty="0" smtClean="0">
                    <a:solidFill>
                      <a:srgbClr val="FF0000"/>
                    </a:solidFill>
                  </a:rPr>
                  <a:t>N</a:t>
                </a:r>
                <a:r>
                  <a:rPr lang="en-GB" sz="4000" b="1" dirty="0" smtClean="0">
                    <a:solidFill>
                      <a:srgbClr val="FF0000"/>
                    </a:solidFill>
                  </a:rPr>
                  <a:t> = </a:t>
                </a:r>
                <a:r>
                  <a:rPr lang="en-GB" sz="4000" b="1" i="1" dirty="0" err="1" smtClean="0">
                    <a:solidFill>
                      <a:srgbClr val="FF0000"/>
                    </a:solidFill>
                  </a:rPr>
                  <a:t>pq</a:t>
                </a:r>
                <a:r>
                  <a:rPr lang="en-GB" sz="4000" dirty="0" smtClean="0"/>
                  <a:t>)? </a:t>
                </a:r>
                <a:endParaRPr lang="en-US" sz="4000" dirty="0"/>
              </a:p>
            </p:txBody>
          </p:sp>
        </mc:Choice>
        <mc:Fallback xmlns="">
          <p:sp>
            <p:nvSpPr>
              <p:cNvPr id="227330" name="Rectangle 2"/>
              <p:cNvSpPr>
                <a:spLocks noGrp="1" noRot="1" noChangeAspect="1" noMove="1" noResize="1" noEditPoints="1" noAdjustHandles="1" noChangeArrowheads="1" noChangeShapeType="1" noTextEdit="1"/>
              </p:cNvSpPr>
              <p:nvPr>
                <p:ph type="title"/>
              </p:nvPr>
            </p:nvSpPr>
            <p:spPr>
              <a:xfrm>
                <a:off x="642910" y="142852"/>
                <a:ext cx="7772400" cy="1143000"/>
              </a:xfrm>
              <a:blipFill>
                <a:blip r:embed="rId4"/>
                <a:stretch>
                  <a:fillRect l="-2353" t="-10106" b="-21809"/>
                </a:stretch>
              </a:blipFill>
            </p:spPr>
            <p:txBody>
              <a:bodyPr/>
              <a:lstStyle/>
              <a:p>
                <a:r>
                  <a:rPr lang="pl-PL">
                    <a:noFill/>
                  </a:rPr>
                  <a:t> </a:t>
                </a:r>
              </a:p>
            </p:txBody>
          </p:sp>
        </mc:Fallback>
      </mc:AlternateContent>
      <p:sp>
        <p:nvSpPr>
          <p:cNvPr id="227331" name="Rectangle 3"/>
          <p:cNvSpPr>
            <a:spLocks noGrp="1" noChangeArrowheads="1"/>
          </p:cNvSpPr>
          <p:nvPr>
            <p:ph type="body" idx="1"/>
          </p:nvPr>
        </p:nvSpPr>
        <p:spPr>
          <a:xfrm>
            <a:off x="857224" y="1571612"/>
            <a:ext cx="7772400" cy="5000660"/>
          </a:xfrm>
        </p:spPr>
        <p:txBody>
          <a:bodyPr>
            <a:normAutofit lnSpcReduction="10000"/>
          </a:bodyPr>
          <a:lstStyle/>
          <a:p>
            <a:pPr>
              <a:lnSpc>
                <a:spcPct val="90000"/>
              </a:lnSpc>
            </a:pPr>
            <a:r>
              <a:rPr lang="en-GB" b="1" dirty="0" smtClean="0">
                <a:solidFill>
                  <a:srgbClr val="0070C0"/>
                </a:solidFill>
              </a:rPr>
              <a:t>multiplying </a:t>
            </a:r>
            <a:r>
              <a:rPr lang="en-GB" b="1" dirty="0">
                <a:solidFill>
                  <a:srgbClr val="0070C0"/>
                </a:solidFill>
              </a:rPr>
              <a:t>elements?</a:t>
            </a:r>
            <a:r>
              <a:rPr lang="en-GB" dirty="0">
                <a:solidFill>
                  <a:srgbClr val="0070C0"/>
                </a:solidFill>
              </a:rPr>
              <a:t>   </a:t>
            </a:r>
            <a:endParaRPr lang="pl-PL" dirty="0">
              <a:solidFill>
                <a:srgbClr val="0070C0"/>
              </a:solidFill>
            </a:endParaRPr>
          </a:p>
          <a:p>
            <a:pPr algn="r">
              <a:lnSpc>
                <a:spcPct val="90000"/>
              </a:lnSpc>
              <a:buFontTx/>
              <a:buNone/>
            </a:pPr>
            <a:r>
              <a:rPr lang="pl-PL" b="1" dirty="0">
                <a:solidFill>
                  <a:srgbClr val="008000"/>
                </a:solidFill>
              </a:rPr>
              <a:t>     </a:t>
            </a:r>
            <a:r>
              <a:rPr lang="en-GB" b="1" dirty="0">
                <a:solidFill>
                  <a:srgbClr val="008000"/>
                </a:solidFill>
              </a:rPr>
              <a:t>easy</a:t>
            </a:r>
            <a:r>
              <a:rPr lang="en-GB" b="1" dirty="0" smtClean="0">
                <a:solidFill>
                  <a:srgbClr val="008000"/>
                </a:solidFill>
              </a:rPr>
              <a:t>!</a:t>
            </a:r>
          </a:p>
          <a:p>
            <a:pPr>
              <a:lnSpc>
                <a:spcPct val="90000"/>
              </a:lnSpc>
            </a:pPr>
            <a:r>
              <a:rPr lang="en-GB" b="1" dirty="0" smtClean="0">
                <a:solidFill>
                  <a:srgbClr val="0070C0"/>
                </a:solidFill>
              </a:rPr>
              <a:t>finding inverse?</a:t>
            </a:r>
            <a:endParaRPr lang="pl-PL" b="1" dirty="0" smtClean="0">
              <a:solidFill>
                <a:srgbClr val="0070C0"/>
              </a:solidFill>
            </a:endParaRPr>
          </a:p>
          <a:p>
            <a:pPr algn="r">
              <a:lnSpc>
                <a:spcPct val="90000"/>
              </a:lnSpc>
              <a:buFontTx/>
              <a:buNone/>
            </a:pPr>
            <a:r>
              <a:rPr lang="pl-PL" b="1" dirty="0" smtClean="0">
                <a:solidFill>
                  <a:srgbClr val="008000"/>
                </a:solidFill>
              </a:rPr>
              <a:t>     </a:t>
            </a:r>
            <a:r>
              <a:rPr lang="en-GB" b="1" dirty="0">
                <a:solidFill>
                  <a:srgbClr val="008000"/>
                </a:solidFill>
              </a:rPr>
              <a:t>easy!</a:t>
            </a:r>
            <a:r>
              <a:rPr lang="en-GB" dirty="0"/>
              <a:t> (Euclidean </a:t>
            </a:r>
            <a:r>
              <a:rPr lang="en-GB" dirty="0" smtClean="0"/>
              <a:t>algorithm)</a:t>
            </a:r>
          </a:p>
          <a:p>
            <a:pPr>
              <a:lnSpc>
                <a:spcPct val="90000"/>
              </a:lnSpc>
            </a:pPr>
            <a:r>
              <a:rPr lang="en-GB" b="1" dirty="0" smtClean="0">
                <a:solidFill>
                  <a:srgbClr val="0070C0"/>
                </a:solidFill>
                <a:cs typeface="Arial" pitchFamily="34" charset="0"/>
              </a:rPr>
              <a:t>computing</a:t>
            </a:r>
            <a:r>
              <a:rPr lang="en-GB" dirty="0" smtClean="0">
                <a:cs typeface="Arial" pitchFamily="34" charset="0"/>
              </a:rPr>
              <a:t> </a:t>
            </a:r>
            <a:r>
              <a:rPr lang="el-GR" b="1" dirty="0" smtClean="0">
                <a:solidFill>
                  <a:srgbClr val="FF0000"/>
                </a:solidFill>
                <a:cs typeface="Arial" pitchFamily="34" charset="0"/>
              </a:rPr>
              <a:t>φ</a:t>
            </a:r>
            <a:r>
              <a:rPr lang="en-GB" b="1" dirty="0" smtClean="0">
                <a:solidFill>
                  <a:srgbClr val="FF0000"/>
                </a:solidFill>
                <a:cs typeface="Arial" pitchFamily="34" charset="0"/>
              </a:rPr>
              <a:t>(</a:t>
            </a:r>
            <a:r>
              <a:rPr lang="en-GB" b="1" i="1" dirty="0" smtClean="0">
                <a:solidFill>
                  <a:srgbClr val="FF0000"/>
                </a:solidFill>
                <a:cs typeface="Arial" pitchFamily="34" charset="0"/>
              </a:rPr>
              <a:t>N</a:t>
            </a:r>
            <a:r>
              <a:rPr lang="en-GB" b="1" dirty="0" smtClean="0">
                <a:solidFill>
                  <a:srgbClr val="FF0000"/>
                </a:solidFill>
                <a:cs typeface="Arial" pitchFamily="34" charset="0"/>
              </a:rPr>
              <a:t>)</a:t>
            </a:r>
            <a:r>
              <a:rPr lang="en-GB" dirty="0" smtClean="0">
                <a:solidFill>
                  <a:srgbClr val="FF0000"/>
                </a:solidFill>
                <a:cs typeface="Arial" pitchFamily="34" charset="0"/>
              </a:rPr>
              <a:t> </a:t>
            </a:r>
            <a:r>
              <a:rPr lang="en-GB" dirty="0" smtClean="0">
                <a:cs typeface="Arial" pitchFamily="34" charset="0"/>
              </a:rPr>
              <a:t>? </a:t>
            </a:r>
          </a:p>
          <a:p>
            <a:pPr algn="r">
              <a:lnSpc>
                <a:spcPct val="90000"/>
              </a:lnSpc>
              <a:buNone/>
            </a:pPr>
            <a:r>
              <a:rPr lang="en-GB" b="1" dirty="0" smtClean="0">
                <a:solidFill>
                  <a:srgbClr val="7030A0"/>
                </a:solidFill>
                <a:cs typeface="Arial" pitchFamily="34" charset="0"/>
              </a:rPr>
              <a:t>hard!</a:t>
            </a:r>
            <a:r>
              <a:rPr lang="en-GB" dirty="0" smtClean="0">
                <a:cs typeface="Arial" pitchFamily="34" charset="0"/>
              </a:rPr>
              <a:t> -  as hard as factoring</a:t>
            </a:r>
            <a:r>
              <a:rPr lang="en-GB" b="1" dirty="0" smtClean="0">
                <a:solidFill>
                  <a:srgbClr val="993300"/>
                </a:solidFill>
                <a:cs typeface="Arial" pitchFamily="34" charset="0"/>
              </a:rPr>
              <a:t> </a:t>
            </a:r>
            <a:r>
              <a:rPr lang="en-GB" b="1" i="1" dirty="0" smtClean="0">
                <a:solidFill>
                  <a:srgbClr val="FF0000"/>
                </a:solidFill>
                <a:cs typeface="Arial" pitchFamily="34" charset="0"/>
              </a:rPr>
              <a:t>N</a:t>
            </a:r>
            <a:endParaRPr lang="en-GB" i="1" dirty="0">
              <a:solidFill>
                <a:srgbClr val="FF0000"/>
              </a:solidFill>
            </a:endParaRPr>
          </a:p>
          <a:p>
            <a:pPr>
              <a:lnSpc>
                <a:spcPct val="90000"/>
              </a:lnSpc>
            </a:pPr>
            <a:r>
              <a:rPr lang="en-GB" b="1" dirty="0">
                <a:solidFill>
                  <a:srgbClr val="0070C0"/>
                </a:solidFill>
              </a:rPr>
              <a:t>raising an element to power </a:t>
            </a:r>
            <a:r>
              <a:rPr lang="en-GB" b="1" i="1" dirty="0" smtClean="0">
                <a:solidFill>
                  <a:srgbClr val="FF0000"/>
                </a:solidFill>
              </a:rPr>
              <a:t>e</a:t>
            </a:r>
            <a:r>
              <a:rPr lang="en-GB" b="1" dirty="0" smtClean="0">
                <a:solidFill>
                  <a:srgbClr val="C00000"/>
                </a:solidFill>
              </a:rPr>
              <a:t/>
            </a:r>
            <a:br>
              <a:rPr lang="en-GB" b="1" dirty="0" smtClean="0">
                <a:solidFill>
                  <a:srgbClr val="C00000"/>
                </a:solidFill>
              </a:rPr>
            </a:br>
            <a:r>
              <a:rPr lang="en-GB" dirty="0" smtClean="0"/>
              <a:t>(</a:t>
            </a:r>
            <a:r>
              <a:rPr lang="en-GB" dirty="0"/>
              <a:t>for a large </a:t>
            </a:r>
            <a:r>
              <a:rPr lang="en-GB" b="1" i="1" dirty="0" smtClean="0">
                <a:solidFill>
                  <a:srgbClr val="FF0000"/>
                </a:solidFill>
              </a:rPr>
              <a:t>e</a:t>
            </a:r>
            <a:r>
              <a:rPr lang="en-GB" dirty="0" smtClean="0"/>
              <a:t>)?</a:t>
            </a:r>
            <a:endParaRPr lang="pl-PL" dirty="0"/>
          </a:p>
          <a:p>
            <a:pPr algn="r">
              <a:lnSpc>
                <a:spcPct val="90000"/>
              </a:lnSpc>
              <a:buFontTx/>
              <a:buNone/>
            </a:pPr>
            <a:r>
              <a:rPr lang="pl-PL" b="1" dirty="0">
                <a:solidFill>
                  <a:srgbClr val="008000"/>
                </a:solidFill>
              </a:rPr>
              <a:t>     </a:t>
            </a:r>
            <a:r>
              <a:rPr lang="en-GB" b="1" dirty="0" smtClean="0">
                <a:solidFill>
                  <a:srgbClr val="008000"/>
                </a:solidFill>
              </a:rPr>
              <a:t>easy!</a:t>
            </a:r>
          </a:p>
          <a:p>
            <a:pPr>
              <a:lnSpc>
                <a:spcPct val="90000"/>
              </a:lnSpc>
            </a:pPr>
            <a:r>
              <a:rPr lang="en-GB" b="1" dirty="0" smtClean="0">
                <a:solidFill>
                  <a:srgbClr val="0070C0"/>
                </a:solidFill>
              </a:rPr>
              <a:t>computing </a:t>
            </a:r>
            <a:r>
              <a:rPr lang="en-GB" b="1" i="1" dirty="0" smtClean="0">
                <a:solidFill>
                  <a:srgbClr val="FF0000"/>
                </a:solidFill>
              </a:rPr>
              <a:t>e</a:t>
            </a:r>
            <a:r>
              <a:rPr lang="en-GB" b="1" dirty="0" smtClean="0">
                <a:solidFill>
                  <a:srgbClr val="0070C0"/>
                </a:solidFill>
              </a:rPr>
              <a:t>th root </a:t>
            </a:r>
            <a:r>
              <a:rPr lang="en-GB" dirty="0" smtClean="0"/>
              <a:t>(for a large </a:t>
            </a:r>
            <a:r>
              <a:rPr lang="en-GB" b="1" i="1" dirty="0" smtClean="0">
                <a:solidFill>
                  <a:srgbClr val="FF0000"/>
                </a:solidFill>
              </a:rPr>
              <a:t>e</a:t>
            </a:r>
            <a:r>
              <a:rPr lang="en-GB" dirty="0" smtClean="0"/>
              <a:t>)?</a:t>
            </a:r>
            <a:endParaRPr lang="en-GB" b="1" dirty="0" smtClean="0">
              <a:solidFill>
                <a:srgbClr val="008000"/>
              </a:solidFill>
            </a:endParaRPr>
          </a:p>
          <a:p>
            <a:pPr>
              <a:lnSpc>
                <a:spcPct val="90000"/>
              </a:lnSpc>
            </a:pPr>
            <a:endParaRPr lang="en-GB" b="1" dirty="0" smtClean="0">
              <a:solidFill>
                <a:srgbClr val="008000"/>
              </a:solidFill>
            </a:endParaRPr>
          </a:p>
          <a:p>
            <a:pPr>
              <a:lnSpc>
                <a:spcPct val="90000"/>
              </a:lnSpc>
            </a:pPr>
            <a:endParaRPr lang="en-US" b="1"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7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7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73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73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7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pPr algn="l"/>
            <a:r>
              <a:rPr lang="en-US" dirty="0" smtClean="0"/>
              <a:t>Computing </a:t>
            </a:r>
            <a:r>
              <a:rPr lang="en-US" b="1" i="1" dirty="0" smtClean="0">
                <a:solidFill>
                  <a:srgbClr val="FF0000"/>
                </a:solidFill>
              </a:rPr>
              <a:t>e</a:t>
            </a:r>
            <a:r>
              <a:rPr lang="en-US" dirty="0" smtClean="0"/>
              <a:t>th roots modulo </a:t>
            </a:r>
            <a:r>
              <a:rPr lang="en-US" b="1" i="1" dirty="0" smtClean="0">
                <a:solidFill>
                  <a:srgbClr val="FF0000"/>
                </a:solidFill>
              </a:rPr>
              <a:t>N</a:t>
            </a:r>
            <a:endParaRPr lang="en-US" i="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3186122"/>
              </a:xfrm>
            </p:spPr>
            <p:txBody>
              <a:bodyPr>
                <a:normAutofit/>
              </a:bodyPr>
              <a:lstStyle/>
              <a:p>
                <a:pPr>
                  <a:buNone/>
                </a:pPr>
                <a:r>
                  <a:rPr lang="en-US" dirty="0" smtClean="0"/>
                  <a:t>In other words, we want to invert a function:</a:t>
                </a:r>
              </a:p>
              <a:p>
                <a:pPr algn="ctr">
                  <a:buNone/>
                </a:pPr>
                <a:r>
                  <a:rPr lang="en-US" b="1" dirty="0" smtClean="0">
                    <a:solidFill>
                      <a:srgbClr val="C00000"/>
                    </a:solidFill>
                  </a:rPr>
                  <a:t> </a:t>
                </a:r>
                <a14:m>
                  <m:oMath xmlns:m="http://schemas.openxmlformats.org/officeDocument/2006/math">
                    <m:sSubSup>
                      <m:sSubSupPr>
                        <m:ctrlPr>
                          <a:rPr lang="pl-PL" b="1" i="1">
                            <a:solidFill>
                              <a:srgbClr val="FF0000"/>
                            </a:solidFill>
                            <a:latin typeface="Cambria Math" panose="02040503050406030204" pitchFamily="18" charset="0"/>
                            <a:cs typeface="Arial" pitchFamily="34" charset="0"/>
                          </a:rPr>
                        </m:ctrlPr>
                      </m:sSubSupPr>
                      <m:e>
                        <m:r>
                          <a:rPr lang="pl-PL" b="1" i="1" smtClean="0">
                            <a:solidFill>
                              <a:srgbClr val="FF0000"/>
                            </a:solidFill>
                            <a:latin typeface="Cambria Math" panose="02040503050406030204" pitchFamily="18" charset="0"/>
                            <a:cs typeface="Arial" pitchFamily="34" charset="0"/>
                          </a:rPr>
                          <m:t>𝒇</m:t>
                        </m:r>
                        <m:r>
                          <a:rPr lang="pl-PL" b="1" i="1" smtClean="0">
                            <a:solidFill>
                              <a:srgbClr val="FF0000"/>
                            </a:solidFill>
                            <a:latin typeface="Cambria Math" panose="02040503050406030204" pitchFamily="18" charset="0"/>
                            <a:cs typeface="Arial" pitchFamily="34" charset="0"/>
                          </a:rPr>
                          <m:t>:</m:t>
                        </m:r>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𝑵</m:t>
                        </m:r>
                      </m:sub>
                      <m:sup>
                        <m:r>
                          <a:rPr lang="pl-PL" b="1" i="1">
                            <a:solidFill>
                              <a:srgbClr val="FF0000"/>
                            </a:solidFill>
                            <a:latin typeface="Cambria Math" panose="02040503050406030204" pitchFamily="18" charset="0"/>
                            <a:cs typeface="Arial" pitchFamily="34" charset="0"/>
                          </a:rPr>
                          <m:t>∗</m:t>
                        </m:r>
                      </m:sup>
                    </m:sSubSup>
                    <m:r>
                      <a:rPr lang="pl-PL" b="1" i="1" smtClean="0">
                        <a:solidFill>
                          <a:srgbClr val="FF0000"/>
                        </a:solidFill>
                        <a:latin typeface="Cambria Math" panose="02040503050406030204" pitchFamily="18" charset="0"/>
                        <a:cs typeface="Arial" pitchFamily="34" charset="0"/>
                      </a:rPr>
                      <m:t>→</m:t>
                    </m:r>
                    <m:sSubSup>
                      <m:sSubSupPr>
                        <m:ctrlPr>
                          <a:rPr lang="pl-PL" b="1" i="1">
                            <a:solidFill>
                              <a:srgbClr val="FF0000"/>
                            </a:solidFill>
                            <a:latin typeface="Cambria Math" panose="02040503050406030204" pitchFamily="18" charset="0"/>
                            <a:cs typeface="Arial" pitchFamily="34" charset="0"/>
                          </a:rPr>
                        </m:ctrlPr>
                      </m:sSubSup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𝑵</m:t>
                        </m:r>
                      </m:sub>
                      <m:sup>
                        <m:r>
                          <a:rPr lang="pl-PL" b="1" i="1">
                            <a:solidFill>
                              <a:srgbClr val="FF0000"/>
                            </a:solidFill>
                            <a:latin typeface="Cambria Math" panose="02040503050406030204" pitchFamily="18" charset="0"/>
                            <a:cs typeface="Arial" pitchFamily="34" charset="0"/>
                          </a:rPr>
                          <m:t>∗</m:t>
                        </m:r>
                      </m:sup>
                    </m:sSubSup>
                  </m:oMath>
                </a14:m>
                <a:r>
                  <a:rPr lang="en-US" b="1" dirty="0" smtClean="0">
                    <a:solidFill>
                      <a:srgbClr val="C00000"/>
                    </a:solidFill>
                  </a:rPr>
                  <a:t> </a:t>
                </a:r>
              </a:p>
              <a:p>
                <a:pPr algn="ctr">
                  <a:buNone/>
                </a:pPr>
                <a:r>
                  <a:rPr lang="en-US" dirty="0" smtClean="0"/>
                  <a:t>defined as</a:t>
                </a:r>
              </a:p>
              <a:p>
                <a:pPr algn="ctr">
                  <a:buNone/>
                </a:pPr>
                <a:r>
                  <a:rPr lang="en-GB" b="1" i="1" dirty="0" smtClean="0">
                    <a:solidFill>
                      <a:srgbClr val="FF0000"/>
                    </a:solidFill>
                  </a:rPr>
                  <a:t>f</a:t>
                </a:r>
                <a:r>
                  <a:rPr lang="en-GB" b="1" dirty="0" smtClean="0">
                    <a:solidFill>
                      <a:srgbClr val="FF0000"/>
                    </a:solidFill>
                  </a:rPr>
                  <a:t>(</a:t>
                </a:r>
                <a:r>
                  <a:rPr lang="en-GB" b="1" i="1" dirty="0" smtClean="0">
                    <a:solidFill>
                      <a:srgbClr val="FF0000"/>
                    </a:solidFill>
                  </a:rPr>
                  <a:t>x</a:t>
                </a:r>
                <a:r>
                  <a:rPr lang="en-GB" b="1" dirty="0" smtClean="0">
                    <a:solidFill>
                      <a:srgbClr val="FF0000"/>
                    </a:solidFill>
                  </a:rPr>
                  <a:t>) = </a:t>
                </a:r>
                <a:r>
                  <a:rPr lang="en-GB" b="1" i="1" dirty="0" err="1" smtClean="0">
                    <a:solidFill>
                      <a:srgbClr val="FF0000"/>
                    </a:solidFill>
                  </a:rPr>
                  <a:t>x</a:t>
                </a:r>
                <a:r>
                  <a:rPr lang="en-GB" b="1" i="1" baseline="30000" dirty="0" err="1" smtClean="0">
                    <a:solidFill>
                      <a:srgbClr val="FF0000"/>
                    </a:solidFill>
                  </a:rPr>
                  <a:t>e</a:t>
                </a:r>
                <a:r>
                  <a:rPr lang="en-GB" b="1" dirty="0" smtClean="0">
                    <a:solidFill>
                      <a:srgbClr val="FF0000"/>
                    </a:solidFill>
                  </a:rPr>
                  <a:t> mod </a:t>
                </a:r>
                <a:r>
                  <a:rPr lang="en-GB" b="1" i="1" dirty="0" smtClean="0">
                    <a:solidFill>
                      <a:srgbClr val="FF0000"/>
                    </a:solidFill>
                  </a:rPr>
                  <a:t>N</a:t>
                </a:r>
                <a:r>
                  <a:rPr lang="en-GB" dirty="0" smtClean="0"/>
                  <a:t>.</a:t>
                </a:r>
              </a:p>
              <a:p>
                <a:pPr>
                  <a:buNone/>
                </a:pPr>
                <a:r>
                  <a:rPr lang="en-GB" dirty="0" smtClean="0"/>
                  <a:t>This is possible only if </a:t>
                </a:r>
                <a:r>
                  <a:rPr lang="en-GB" b="1" i="1" dirty="0" smtClean="0">
                    <a:solidFill>
                      <a:srgbClr val="FF0000"/>
                    </a:solidFill>
                  </a:rPr>
                  <a:t>f</a:t>
                </a:r>
                <a:r>
                  <a:rPr lang="en-GB" dirty="0" smtClean="0">
                    <a:solidFill>
                      <a:srgbClr val="C00000"/>
                    </a:solidFill>
                  </a:rPr>
                  <a:t> </a:t>
                </a:r>
                <a:r>
                  <a:rPr lang="en-GB" dirty="0" smtClean="0"/>
                  <a:t>is a permutation.</a:t>
                </a:r>
              </a:p>
              <a:p>
                <a:pPr>
                  <a:buNone/>
                </a:pPr>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3186122"/>
              </a:xfrm>
              <a:blipFill>
                <a:blip r:embed="rId4"/>
                <a:stretch>
                  <a:fillRect l="-1852" t="-2490"/>
                </a:stretch>
              </a:blipFill>
            </p:spPr>
            <p:txBody>
              <a:bodyPr/>
              <a:lstStyle/>
              <a:p>
                <a:r>
                  <a:rPr lang="pl-PL">
                    <a:noFill/>
                  </a:rPr>
                  <a:t> </a:t>
                </a:r>
              </a:p>
            </p:txBody>
          </p:sp>
        </mc:Fallback>
      </mc:AlternateContent>
      <p:sp>
        <p:nvSpPr>
          <p:cNvPr id="4" name="Rectangle 3"/>
          <p:cNvSpPr/>
          <p:nvPr/>
        </p:nvSpPr>
        <p:spPr>
          <a:xfrm>
            <a:off x="357158" y="4786322"/>
            <a:ext cx="828680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None/>
            </a:pPr>
            <a:r>
              <a:rPr lang="en-GB" sz="2800" b="1" u="sng" dirty="0" smtClean="0">
                <a:latin typeface="Cambria" panose="02040503050406030204" pitchFamily="18" charset="0"/>
              </a:rPr>
              <a:t>Lemma</a:t>
            </a:r>
            <a:r>
              <a:rPr lang="en-GB" sz="2800" dirty="0" smtClean="0">
                <a:latin typeface="Cambria" panose="02040503050406030204" pitchFamily="18" charset="0"/>
              </a:rPr>
              <a:t/>
            </a:r>
            <a:br>
              <a:rPr lang="en-GB" sz="2800" dirty="0" smtClean="0">
                <a:latin typeface="Cambria" panose="02040503050406030204" pitchFamily="18" charset="0"/>
              </a:rPr>
            </a:br>
            <a:r>
              <a:rPr lang="en-GB" sz="2800" b="1" i="1" dirty="0" smtClean="0">
                <a:solidFill>
                  <a:srgbClr val="FF0000"/>
                </a:solidFill>
                <a:latin typeface="Cambria" panose="02040503050406030204" pitchFamily="18" charset="0"/>
              </a:rPr>
              <a:t>f</a:t>
            </a:r>
            <a:r>
              <a:rPr lang="en-GB" sz="2800" b="1" dirty="0" smtClean="0">
                <a:solidFill>
                  <a:srgbClr val="C00000"/>
                </a:solidFill>
                <a:latin typeface="Cambria" panose="02040503050406030204" pitchFamily="18" charset="0"/>
              </a:rPr>
              <a:t> </a:t>
            </a:r>
            <a:r>
              <a:rPr lang="en-GB" sz="2800" dirty="0" smtClean="0">
                <a:latin typeface="Cambria" panose="02040503050406030204" pitchFamily="18" charset="0"/>
              </a:rPr>
              <a:t>is a permutation if and only if </a:t>
            </a:r>
            <a:r>
              <a:rPr lang="en-GB" sz="2800" b="1" dirty="0" err="1" smtClean="0">
                <a:solidFill>
                  <a:srgbClr val="FF0000"/>
                </a:solidFill>
                <a:latin typeface="Cambria" panose="02040503050406030204" pitchFamily="18" charset="0"/>
              </a:rPr>
              <a:t>gcd</a:t>
            </a:r>
            <a:r>
              <a:rPr lang="en-GB" sz="2800" b="1" dirty="0" smtClean="0">
                <a:solidFill>
                  <a:srgbClr val="FF0000"/>
                </a:solidFill>
                <a:latin typeface="Cambria" panose="02040503050406030204" pitchFamily="18" charset="0"/>
              </a:rPr>
              <a:t>(</a:t>
            </a:r>
            <a:r>
              <a:rPr lang="en-GB" sz="2800" b="1" i="1" dirty="0" smtClean="0">
                <a:solidFill>
                  <a:srgbClr val="FF0000"/>
                </a:solidFill>
                <a:latin typeface="Cambria" panose="02040503050406030204" pitchFamily="18" charset="0"/>
              </a:rPr>
              <a:t>e</a:t>
            </a:r>
            <a:r>
              <a:rPr lang="en-GB" sz="2800" b="1" dirty="0" smtClean="0">
                <a:solidFill>
                  <a:srgbClr val="FF0000"/>
                </a:solidFill>
                <a:latin typeface="Cambria" panose="02040503050406030204" pitchFamily="18" charset="0"/>
              </a:rPr>
              <a:t>,</a:t>
            </a:r>
            <a:r>
              <a:rPr lang="el-GR" sz="2800" b="1" dirty="0" smtClean="0">
                <a:solidFill>
                  <a:srgbClr val="FF0000"/>
                </a:solidFill>
                <a:latin typeface="Cambria" panose="02040503050406030204" pitchFamily="18" charset="0"/>
                <a:cs typeface="Arial" pitchFamily="34" charset="0"/>
              </a:rPr>
              <a:t> φ</a:t>
            </a:r>
            <a:r>
              <a:rPr lang="it-IT" sz="2800" b="1" dirty="0" smtClean="0">
                <a:solidFill>
                  <a:srgbClr val="FF0000"/>
                </a:solidFill>
                <a:latin typeface="Cambria" panose="02040503050406030204" pitchFamily="18" charset="0"/>
                <a:cs typeface="Arial" pitchFamily="34" charset="0"/>
              </a:rPr>
              <a:t>(</a:t>
            </a:r>
            <a:r>
              <a:rPr lang="it-IT" sz="2800" b="1" i="1" dirty="0" smtClean="0">
                <a:solidFill>
                  <a:srgbClr val="FF0000"/>
                </a:solidFill>
                <a:latin typeface="Cambria" panose="02040503050406030204" pitchFamily="18" charset="0"/>
                <a:cs typeface="Arial" pitchFamily="34" charset="0"/>
              </a:rPr>
              <a:t>N</a:t>
            </a:r>
            <a:r>
              <a:rPr lang="it-IT" sz="2800" b="1" dirty="0" smtClean="0">
                <a:solidFill>
                  <a:srgbClr val="FF0000"/>
                </a:solidFill>
                <a:latin typeface="Cambria" panose="02040503050406030204" pitchFamily="18" charset="0"/>
                <a:cs typeface="Arial" pitchFamily="34" charset="0"/>
              </a:rPr>
              <a:t>)) = 1</a:t>
            </a:r>
            <a:r>
              <a:rPr lang="en-GB" sz="2800" dirty="0" smtClean="0">
                <a:latin typeface="Cambria" panose="02040503050406030204" pitchFamily="18" charset="0"/>
              </a:rPr>
              <a:t>.</a:t>
            </a:r>
            <a:endParaRPr lang="en-US" sz="28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 name="Rectangular Callout 4"/>
              <p:cNvSpPr/>
              <p:nvPr/>
            </p:nvSpPr>
            <p:spPr>
              <a:xfrm>
                <a:off x="642910" y="6072206"/>
                <a:ext cx="7143800" cy="500066"/>
              </a:xfrm>
              <a:prstGeom prst="wedgeRectCallout">
                <a:avLst>
                  <a:gd name="adj1" fmla="val 24805"/>
                  <a:gd name="adj2" fmla="val -110084"/>
                </a:avLst>
              </a:prstGeom>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Cambria" panose="02040503050406030204" pitchFamily="18" charset="0"/>
                  </a:rPr>
                  <a:t>In other words: </a:t>
                </a:r>
                <a14:m>
                  <m:oMath xmlns:m="http://schemas.openxmlformats.org/officeDocument/2006/math">
                    <m:r>
                      <a:rPr lang="pl-PL" sz="2400" b="1" i="1" smtClean="0">
                        <a:solidFill>
                          <a:srgbClr val="FF0000"/>
                        </a:solidFill>
                        <a:latin typeface="Cambria Math" panose="02040503050406030204" pitchFamily="18" charset="0"/>
                      </a:rPr>
                      <m:t>𝒆</m:t>
                    </m:r>
                    <m:r>
                      <a:rPr lang="pl-PL" sz="2400" b="1" i="1" smtClean="0">
                        <a:solidFill>
                          <a:srgbClr val="FF0000"/>
                        </a:solidFill>
                        <a:latin typeface="Cambria Math" panose="02040503050406030204" pitchFamily="18" charset="0"/>
                      </a:rPr>
                      <m:t>∈</m:t>
                    </m:r>
                    <m:sSubSup>
                      <m:sSubSupPr>
                        <m:ctrlPr>
                          <a:rPr lang="pl-PL" sz="2400" b="1" i="1" smtClean="0">
                            <a:solidFill>
                              <a:srgbClr val="FF0000"/>
                            </a:solidFill>
                            <a:latin typeface="Cambria Math" panose="02040503050406030204" pitchFamily="18" charset="0"/>
                          </a:rPr>
                        </m:ctrlPr>
                      </m:sSubSupPr>
                      <m:e>
                        <m:r>
                          <a:rPr lang="pl-PL" sz="2400" b="1" i="1" smtClean="0">
                            <a:solidFill>
                              <a:srgbClr val="FF0000"/>
                            </a:solidFill>
                            <a:latin typeface="Cambria Math" panose="02040503050406030204" pitchFamily="18" charset="0"/>
                          </a:rPr>
                          <m:t>𝒁</m:t>
                        </m:r>
                      </m:e>
                      <m:sub>
                        <m:r>
                          <a:rPr lang="pl-PL" sz="2400" b="1" i="0" smtClean="0">
                            <a:solidFill>
                              <a:srgbClr val="FF0000"/>
                            </a:solidFill>
                            <a:latin typeface="Cambria Math" panose="02040503050406030204" pitchFamily="18" charset="0"/>
                          </a:rPr>
                          <m:t>𝛗</m:t>
                        </m:r>
                        <m:d>
                          <m:dPr>
                            <m:ctrlPr>
                              <a:rPr lang="pl-PL" sz="2400" b="1" i="1" smtClean="0">
                                <a:solidFill>
                                  <a:srgbClr val="FF0000"/>
                                </a:solidFill>
                                <a:latin typeface="Cambria Math" panose="02040503050406030204" pitchFamily="18" charset="0"/>
                              </a:rPr>
                            </m:ctrlPr>
                          </m:dPr>
                          <m:e>
                            <m:r>
                              <a:rPr lang="pl-PL" sz="2400" b="1" i="1" smtClean="0">
                                <a:solidFill>
                                  <a:srgbClr val="FF0000"/>
                                </a:solidFill>
                                <a:latin typeface="Cambria Math" panose="02040503050406030204" pitchFamily="18" charset="0"/>
                              </a:rPr>
                              <m:t>𝑵</m:t>
                            </m:r>
                          </m:e>
                        </m:d>
                      </m:sub>
                      <m:sup>
                        <m:r>
                          <a:rPr lang="pl-PL" sz="2400" b="1" i="1" smtClean="0">
                            <a:solidFill>
                              <a:srgbClr val="FF0000"/>
                            </a:solidFill>
                            <a:latin typeface="Cambria Math" panose="02040503050406030204" pitchFamily="18" charset="0"/>
                          </a:rPr>
                          <m:t>∗</m:t>
                        </m:r>
                      </m:sup>
                    </m:sSubSup>
                  </m:oMath>
                </a14:m>
                <a:r>
                  <a:rPr lang="en-US" sz="2400" dirty="0" smtClean="0">
                    <a:latin typeface="Cambria" panose="02040503050406030204" pitchFamily="18" charset="0"/>
                  </a:rPr>
                  <a:t>   (note: a “new” group!) </a:t>
                </a:r>
                <a:endParaRPr lang="en-US" sz="1600" dirty="0">
                  <a:latin typeface="Cambria" panose="02040503050406030204" pitchFamily="18" charset="0"/>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642910" y="6072206"/>
                <a:ext cx="7143800" cy="500066"/>
              </a:xfrm>
              <a:prstGeom prst="wedgeRectCallout">
                <a:avLst>
                  <a:gd name="adj1" fmla="val 24805"/>
                  <a:gd name="adj2" fmla="val -110084"/>
                </a:avLst>
              </a:prstGeom>
              <a:blipFill>
                <a:blip r:embed="rId5"/>
                <a:stretch>
                  <a:fillRect/>
                </a:stretch>
              </a:blipFill>
              <a:ln>
                <a:solidFill>
                  <a:srgbClr val="C00000"/>
                </a:solidFill>
              </a:ln>
            </p:spPr>
            <p:txBody>
              <a:bodyPr/>
              <a:lstStyle/>
              <a:p>
                <a:r>
                  <a:rPr lang="pl-PL">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4929198"/>
            <a:ext cx="9144000" cy="1928802"/>
          </a:xfrm>
          <a:prstGeom prst="rect">
            <a:avLst/>
          </a:prstGeom>
          <a:solidFill>
            <a:schemeClr val="accent5">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mbria" panose="02040503050406030204" pitchFamily="18" charset="0"/>
            </a:endParaRPr>
          </a:p>
        </p:txBody>
      </p:sp>
      <p:sp>
        <p:nvSpPr>
          <p:cNvPr id="24" name="Rectangle 23"/>
          <p:cNvSpPr/>
          <p:nvPr/>
        </p:nvSpPr>
        <p:spPr>
          <a:xfrm>
            <a:off x="0" y="1571612"/>
            <a:ext cx="9144000" cy="3357586"/>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atin typeface="Cambria" panose="02040503050406030204" pitchFamily="18" charset="0"/>
            </a:endParaRPr>
          </a:p>
        </p:txBody>
      </p:sp>
      <p:sp>
        <p:nvSpPr>
          <p:cNvPr id="2" name="Title 1"/>
          <p:cNvSpPr>
            <a:spLocks noGrp="1"/>
          </p:cNvSpPr>
          <p:nvPr>
            <p:ph type="title"/>
          </p:nvPr>
        </p:nvSpPr>
        <p:spPr/>
        <p:txBody>
          <a:bodyPr>
            <a:normAutofit fontScale="90000"/>
          </a:bodyPr>
          <a:lstStyle/>
          <a:p>
            <a:pPr algn="l"/>
            <a:r>
              <a:rPr lang="en-GB" dirty="0" smtClean="0"/>
              <a:t>“</a:t>
            </a:r>
            <a:r>
              <a:rPr lang="en-GB" b="1" i="1" dirty="0" smtClean="0">
                <a:solidFill>
                  <a:srgbClr val="FF0000"/>
                </a:solidFill>
              </a:rPr>
              <a:t>f</a:t>
            </a:r>
            <a:r>
              <a:rPr lang="en-GB" b="1" dirty="0" smtClean="0">
                <a:solidFill>
                  <a:srgbClr val="FF0000"/>
                </a:solidFill>
              </a:rPr>
              <a:t>(</a:t>
            </a:r>
            <a:r>
              <a:rPr lang="en-GB" b="1" i="1" dirty="0" smtClean="0">
                <a:solidFill>
                  <a:srgbClr val="FF0000"/>
                </a:solidFill>
              </a:rPr>
              <a:t>x</a:t>
            </a:r>
            <a:r>
              <a:rPr lang="en-GB" b="1" dirty="0" smtClean="0">
                <a:solidFill>
                  <a:srgbClr val="FF0000"/>
                </a:solidFill>
              </a:rPr>
              <a:t>) = </a:t>
            </a:r>
            <a:r>
              <a:rPr lang="en-GB" b="1" i="1" dirty="0" err="1" smtClean="0">
                <a:solidFill>
                  <a:srgbClr val="FF0000"/>
                </a:solidFill>
              </a:rPr>
              <a:t>x</a:t>
            </a:r>
            <a:r>
              <a:rPr lang="en-GB" b="1" i="1" baseline="30000" dirty="0" err="1" smtClean="0">
                <a:solidFill>
                  <a:srgbClr val="FF0000"/>
                </a:solidFill>
              </a:rPr>
              <a:t>e</a:t>
            </a:r>
            <a:r>
              <a:rPr lang="en-GB" b="1" dirty="0" smtClean="0">
                <a:solidFill>
                  <a:srgbClr val="FF0000"/>
                </a:solidFill>
              </a:rPr>
              <a:t> mod </a:t>
            </a:r>
            <a:r>
              <a:rPr lang="en-GB" b="1" i="1" dirty="0" smtClean="0">
                <a:solidFill>
                  <a:srgbClr val="FF0000"/>
                </a:solidFill>
              </a:rPr>
              <a:t>N</a:t>
            </a:r>
            <a:r>
              <a:rPr lang="en-GB" dirty="0" smtClean="0">
                <a:solidFill>
                  <a:srgbClr val="FF0000"/>
                </a:solidFill>
              </a:rPr>
              <a:t> </a:t>
            </a:r>
            <a:r>
              <a:rPr lang="en-GB" dirty="0" smtClean="0"/>
              <a:t>is a permutation if and only if </a:t>
            </a:r>
            <a:r>
              <a:rPr lang="en-GB" b="1" dirty="0" err="1" smtClean="0">
                <a:solidFill>
                  <a:srgbClr val="FF0000"/>
                </a:solidFill>
              </a:rPr>
              <a:t>gcd</a:t>
            </a:r>
            <a:r>
              <a:rPr lang="en-GB" b="1" dirty="0" smtClean="0">
                <a:solidFill>
                  <a:srgbClr val="FF0000"/>
                </a:solidFill>
              </a:rPr>
              <a:t>(</a:t>
            </a:r>
            <a:r>
              <a:rPr lang="en-GB" b="1" i="1" dirty="0" smtClean="0">
                <a:solidFill>
                  <a:srgbClr val="FF0000"/>
                </a:solidFill>
              </a:rPr>
              <a:t>e</a:t>
            </a:r>
            <a:r>
              <a:rPr lang="en-GB" b="1" dirty="0" smtClean="0">
                <a:solidFill>
                  <a:srgbClr val="FF0000"/>
                </a:solidFill>
              </a:rPr>
              <a:t>,</a:t>
            </a:r>
            <a:r>
              <a:rPr lang="el-GR" b="1" dirty="0" smtClean="0">
                <a:solidFill>
                  <a:srgbClr val="FF0000"/>
                </a:solidFill>
                <a:cs typeface="Arial" pitchFamily="34" charset="0"/>
              </a:rPr>
              <a:t> φ</a:t>
            </a:r>
            <a:r>
              <a:rPr lang="it-IT" b="1" dirty="0" smtClean="0">
                <a:solidFill>
                  <a:srgbClr val="FF0000"/>
                </a:solidFill>
                <a:cs typeface="Arial" pitchFamily="34" charset="0"/>
              </a:rPr>
              <a:t>(</a:t>
            </a:r>
            <a:r>
              <a:rPr lang="it-IT" b="1" i="1" dirty="0" smtClean="0">
                <a:solidFill>
                  <a:srgbClr val="FF0000"/>
                </a:solidFill>
                <a:cs typeface="Arial" pitchFamily="34" charset="0"/>
              </a:rPr>
              <a:t>N</a:t>
            </a:r>
            <a:r>
              <a:rPr lang="it-IT" b="1" dirty="0" smtClean="0">
                <a:solidFill>
                  <a:srgbClr val="FF0000"/>
                </a:solidFill>
                <a:cs typeface="Arial" pitchFamily="34" charset="0"/>
              </a:rPr>
              <a:t>)) = 1</a:t>
            </a:r>
            <a:r>
              <a:rPr lang="en-GB" dirty="0" smtClean="0"/>
              <a:t>.”</a:t>
            </a:r>
            <a:endParaRPr lang="en-US" dirty="0"/>
          </a:p>
        </p:txBody>
      </p:sp>
      <p:sp>
        <p:nvSpPr>
          <p:cNvPr id="3" name="Content Placeholder 2"/>
          <p:cNvSpPr>
            <a:spLocks noGrp="1"/>
          </p:cNvSpPr>
          <p:nvPr>
            <p:ph idx="1"/>
          </p:nvPr>
        </p:nvSpPr>
        <p:spPr>
          <a:xfrm>
            <a:off x="457200" y="1600201"/>
            <a:ext cx="8229600" cy="1257296"/>
          </a:xfrm>
        </p:spPr>
        <p:txBody>
          <a:bodyPr/>
          <a:lstStyle/>
          <a:p>
            <a:pPr>
              <a:buNone/>
            </a:pPr>
            <a:endParaRPr lang="en-GB" b="1" dirty="0"/>
          </a:p>
          <a:p>
            <a:pPr>
              <a:buNone/>
            </a:pPr>
            <a:endParaRPr lang="en-GB" b="1" dirty="0" smtClean="0"/>
          </a:p>
        </p:txBody>
      </p:sp>
      <p:sp>
        <p:nvSpPr>
          <p:cNvPr id="4" name="Rectangle 3"/>
          <p:cNvSpPr/>
          <p:nvPr/>
        </p:nvSpPr>
        <p:spPr>
          <a:xfrm>
            <a:off x="6000760" y="1857364"/>
            <a:ext cx="2357454"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i="1" dirty="0" smtClean="0">
                <a:solidFill>
                  <a:srgbClr val="FF0000"/>
                </a:solidFill>
                <a:latin typeface="Cambria" panose="02040503050406030204" pitchFamily="18" charset="0"/>
              </a:rPr>
              <a:t>f</a:t>
            </a:r>
            <a:r>
              <a:rPr lang="en-GB" sz="2400" b="1" dirty="0" smtClean="0">
                <a:solidFill>
                  <a:srgbClr val="FF0000"/>
                </a:solidFill>
                <a:latin typeface="Cambria" panose="02040503050406030204" pitchFamily="18" charset="0"/>
              </a:rPr>
              <a:t>(</a:t>
            </a:r>
            <a:r>
              <a:rPr lang="en-GB" sz="2400" b="1" i="1" dirty="0" smtClean="0">
                <a:solidFill>
                  <a:srgbClr val="FF0000"/>
                </a:solidFill>
                <a:latin typeface="Cambria" panose="02040503050406030204" pitchFamily="18" charset="0"/>
              </a:rPr>
              <a:t>x</a:t>
            </a:r>
            <a:r>
              <a:rPr lang="en-GB" sz="2400" b="1" dirty="0" smtClean="0">
                <a:solidFill>
                  <a:srgbClr val="FF0000"/>
                </a:solidFill>
                <a:latin typeface="Cambria" panose="02040503050406030204" pitchFamily="18" charset="0"/>
              </a:rPr>
              <a:t>) = </a:t>
            </a:r>
            <a:r>
              <a:rPr lang="en-GB" sz="2400" b="1" i="1" dirty="0" err="1" smtClean="0">
                <a:solidFill>
                  <a:srgbClr val="FF0000"/>
                </a:solidFill>
                <a:latin typeface="Cambria" panose="02040503050406030204" pitchFamily="18" charset="0"/>
              </a:rPr>
              <a:t>x</a:t>
            </a:r>
            <a:r>
              <a:rPr lang="en-GB" sz="2400" b="1" i="1" baseline="30000" dirty="0" err="1" smtClean="0">
                <a:solidFill>
                  <a:srgbClr val="FF0000"/>
                </a:solidFill>
                <a:latin typeface="Cambria" panose="02040503050406030204" pitchFamily="18" charset="0"/>
              </a:rPr>
              <a:t>e</a:t>
            </a:r>
            <a:r>
              <a:rPr lang="en-GB" sz="2400" b="1" dirty="0" smtClean="0">
                <a:solidFill>
                  <a:srgbClr val="FF0000"/>
                </a:solidFill>
                <a:latin typeface="Cambria" panose="02040503050406030204" pitchFamily="18" charset="0"/>
              </a:rPr>
              <a:t> mod </a:t>
            </a:r>
            <a:r>
              <a:rPr lang="en-GB" sz="2400" b="1" i="1" dirty="0" smtClean="0">
                <a:solidFill>
                  <a:srgbClr val="FF0000"/>
                </a:solidFill>
                <a:latin typeface="Cambria" panose="02040503050406030204" pitchFamily="18" charset="0"/>
              </a:rPr>
              <a:t>N</a:t>
            </a:r>
            <a:r>
              <a:rPr lang="en-GB" sz="2400" dirty="0" smtClean="0">
                <a:solidFill>
                  <a:srgbClr val="FF0000"/>
                </a:solidFill>
                <a:latin typeface="Cambria" panose="02040503050406030204" pitchFamily="18" charset="0"/>
              </a:rPr>
              <a:t> </a:t>
            </a:r>
            <a:r>
              <a:rPr lang="en-GB" sz="2400" dirty="0" smtClean="0">
                <a:latin typeface="Cambria" panose="02040503050406030204" pitchFamily="18" charset="0"/>
              </a:rPr>
              <a:t>is a permutation </a:t>
            </a:r>
            <a:endParaRPr lang="en-US" sz="2400" dirty="0">
              <a:latin typeface="Cambria" panose="02040503050406030204" pitchFamily="18" charset="0"/>
            </a:endParaRPr>
          </a:p>
        </p:txBody>
      </p:sp>
      <p:sp>
        <p:nvSpPr>
          <p:cNvPr id="5" name="Rectangle 4"/>
          <p:cNvSpPr/>
          <p:nvPr/>
        </p:nvSpPr>
        <p:spPr>
          <a:xfrm>
            <a:off x="1285852" y="2000240"/>
            <a:ext cx="2406108"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sz="2400" b="1" dirty="0" err="1" smtClean="0">
                <a:solidFill>
                  <a:srgbClr val="FF0000"/>
                </a:solidFill>
                <a:latin typeface="Cambria" panose="02040503050406030204" pitchFamily="18" charset="0"/>
              </a:rPr>
              <a:t>gcd</a:t>
            </a:r>
            <a:r>
              <a:rPr lang="en-GB" sz="2400" b="1" dirty="0" smtClean="0">
                <a:solidFill>
                  <a:srgbClr val="FF0000"/>
                </a:solidFill>
                <a:latin typeface="Cambria" panose="02040503050406030204" pitchFamily="18" charset="0"/>
              </a:rPr>
              <a:t>(</a:t>
            </a:r>
            <a:r>
              <a:rPr lang="en-GB" sz="2400" b="1" i="1" dirty="0" smtClean="0">
                <a:solidFill>
                  <a:srgbClr val="FF0000"/>
                </a:solidFill>
                <a:latin typeface="Cambria" panose="02040503050406030204" pitchFamily="18" charset="0"/>
              </a:rPr>
              <a:t>e</a:t>
            </a:r>
            <a:r>
              <a:rPr lang="en-GB" sz="2400" b="1" dirty="0" smtClean="0">
                <a:solidFill>
                  <a:srgbClr val="FF0000"/>
                </a:solidFill>
                <a:latin typeface="Cambria" panose="02040503050406030204" pitchFamily="18" charset="0"/>
              </a:rPr>
              <a:t>,</a:t>
            </a:r>
            <a:r>
              <a:rPr lang="el-GR" sz="2400" b="1" dirty="0" smtClean="0">
                <a:solidFill>
                  <a:srgbClr val="FF0000"/>
                </a:solidFill>
                <a:latin typeface="Cambria" panose="02040503050406030204" pitchFamily="18" charset="0"/>
                <a:cs typeface="Arial" pitchFamily="34" charset="0"/>
              </a:rPr>
              <a:t> φ</a:t>
            </a:r>
            <a:r>
              <a:rPr lang="it-IT" sz="2400" b="1" dirty="0" smtClean="0">
                <a:solidFill>
                  <a:srgbClr val="FF0000"/>
                </a:solidFill>
                <a:latin typeface="Cambria" panose="02040503050406030204" pitchFamily="18" charset="0"/>
                <a:cs typeface="Arial" pitchFamily="34" charset="0"/>
              </a:rPr>
              <a:t>(</a:t>
            </a:r>
            <a:r>
              <a:rPr lang="pl-PL" sz="2400" b="1" i="1" dirty="0">
                <a:solidFill>
                  <a:srgbClr val="FF0000"/>
                </a:solidFill>
                <a:latin typeface="Cambria" panose="02040503050406030204" pitchFamily="18" charset="0"/>
                <a:cs typeface="Arial" pitchFamily="34" charset="0"/>
              </a:rPr>
              <a:t>N</a:t>
            </a:r>
            <a:r>
              <a:rPr lang="it-IT" sz="2400" b="1" dirty="0" smtClean="0">
                <a:solidFill>
                  <a:srgbClr val="FF0000"/>
                </a:solidFill>
                <a:latin typeface="Cambria" panose="02040503050406030204" pitchFamily="18" charset="0"/>
                <a:cs typeface="Arial" pitchFamily="34" charset="0"/>
              </a:rPr>
              <a:t>)) = 1</a:t>
            </a:r>
            <a:endParaRPr lang="en-US" sz="2400" dirty="0">
              <a:solidFill>
                <a:srgbClr val="FF0000"/>
              </a:solidFill>
              <a:latin typeface="Cambria" panose="02040503050406030204" pitchFamily="18" charset="0"/>
            </a:endParaRPr>
          </a:p>
        </p:txBody>
      </p:sp>
      <p:sp>
        <p:nvSpPr>
          <p:cNvPr id="6" name="Right Arrow 5"/>
          <p:cNvSpPr/>
          <p:nvPr/>
        </p:nvSpPr>
        <p:spPr>
          <a:xfrm>
            <a:off x="3929058" y="1928802"/>
            <a:ext cx="1643074" cy="571504"/>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7" name="TextBox 6"/>
          <p:cNvSpPr txBox="1"/>
          <p:nvPr/>
        </p:nvSpPr>
        <p:spPr>
          <a:xfrm>
            <a:off x="505088" y="1643050"/>
            <a:ext cx="481222" cy="523220"/>
          </a:xfrm>
          <a:prstGeom prst="rect">
            <a:avLst/>
          </a:prstGeom>
          <a:noFill/>
        </p:spPr>
        <p:txBody>
          <a:bodyPr wrap="none" rtlCol="0">
            <a:spAutoFit/>
          </a:bodyPr>
          <a:lstStyle/>
          <a:p>
            <a:r>
              <a:rPr lang="it-IT" sz="2800" b="1" dirty="0" smtClean="0">
                <a:latin typeface="Cambria" panose="02040503050406030204" pitchFamily="18" charset="0"/>
              </a:rPr>
              <a:t>1.</a:t>
            </a:r>
            <a:endParaRPr lang="en-US" sz="2800" b="1"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357158" y="2857496"/>
                <a:ext cx="8215370" cy="1635769"/>
              </a:xfrm>
              <a:prstGeom prst="rect">
                <a:avLst/>
              </a:prstGeom>
              <a:noFill/>
            </p:spPr>
            <p:txBody>
              <a:bodyPr wrap="square" rtlCol="0">
                <a:spAutoFit/>
              </a:bodyPr>
              <a:lstStyle/>
              <a:p>
                <a:r>
                  <a:rPr lang="it-IT" sz="3200" dirty="0" smtClean="0">
                    <a:latin typeface="Cambria" panose="02040503050406030204" pitchFamily="18" charset="0"/>
                  </a:rPr>
                  <a:t>Let </a:t>
                </a:r>
                <a:r>
                  <a:rPr lang="it-IT" sz="3200" b="1" i="1" dirty="0" smtClean="0">
                    <a:solidFill>
                      <a:srgbClr val="FF0000"/>
                    </a:solidFill>
                    <a:latin typeface="Cambria" panose="02040503050406030204" pitchFamily="18" charset="0"/>
                  </a:rPr>
                  <a:t>d</a:t>
                </a:r>
                <a:r>
                  <a:rPr lang="it-IT" sz="3200" dirty="0" smtClean="0">
                    <a:latin typeface="Cambria" panose="02040503050406030204" pitchFamily="18" charset="0"/>
                  </a:rPr>
                  <a:t> be an inverse of </a:t>
                </a:r>
                <a:r>
                  <a:rPr lang="it-IT" sz="3200" b="1" i="1" dirty="0" smtClean="0">
                    <a:solidFill>
                      <a:srgbClr val="FF0000"/>
                    </a:solidFill>
                    <a:latin typeface="Cambria" panose="02040503050406030204" pitchFamily="18" charset="0"/>
                  </a:rPr>
                  <a:t>e</a:t>
                </a:r>
                <a:r>
                  <a:rPr lang="it-IT" sz="3200" dirty="0" smtClean="0">
                    <a:latin typeface="Cambria" panose="02040503050406030204" pitchFamily="18" charset="0"/>
                  </a:rPr>
                  <a:t> in</a:t>
                </a:r>
                <a:r>
                  <a:rPr lang="pl-PL" sz="3200" dirty="0" smtClean="0">
                    <a:latin typeface="Cambria" panose="02040503050406030204" pitchFamily="18" charset="0"/>
                  </a:rPr>
                  <a:t> </a:t>
                </a:r>
                <a14:m>
                  <m:oMath xmlns:m="http://schemas.openxmlformats.org/officeDocument/2006/math">
                    <m:sSubSup>
                      <m:sSubSupPr>
                        <m:ctrlPr>
                          <a:rPr lang="pl-PL" sz="3200" b="1" i="1">
                            <a:solidFill>
                              <a:srgbClr val="FF0000"/>
                            </a:solidFill>
                            <a:latin typeface="Cambria Math" panose="02040503050406030204" pitchFamily="18" charset="0"/>
                            <a:cs typeface="Arial" pitchFamily="34" charset="0"/>
                          </a:rPr>
                        </m:ctrlPr>
                      </m:sSubSupPr>
                      <m:e>
                        <m:r>
                          <a:rPr lang="pl-PL" sz="3200" b="1" i="1">
                            <a:solidFill>
                              <a:srgbClr val="FF0000"/>
                            </a:solidFill>
                            <a:latin typeface="Cambria Math" panose="02040503050406030204" pitchFamily="18" charset="0"/>
                            <a:cs typeface="Arial" pitchFamily="34" charset="0"/>
                          </a:rPr>
                          <m:t>𝒁</m:t>
                        </m:r>
                      </m:e>
                      <m:sub>
                        <m:r>
                          <a:rPr lang="pl-PL" sz="3200" b="1" i="0" smtClean="0">
                            <a:solidFill>
                              <a:srgbClr val="FF0000"/>
                            </a:solidFill>
                            <a:latin typeface="Cambria Math" panose="02040503050406030204" pitchFamily="18" charset="0"/>
                            <a:cs typeface="Arial" pitchFamily="34" charset="0"/>
                          </a:rPr>
                          <m:t>𝛗</m:t>
                        </m:r>
                        <m:r>
                          <a:rPr lang="pl-PL" sz="3200" b="1" i="1" smtClean="0">
                            <a:solidFill>
                              <a:srgbClr val="FF0000"/>
                            </a:solidFill>
                            <a:latin typeface="Cambria Math" panose="02040503050406030204" pitchFamily="18" charset="0"/>
                            <a:cs typeface="Arial" pitchFamily="34" charset="0"/>
                          </a:rPr>
                          <m:t>(</m:t>
                        </m:r>
                        <m:r>
                          <a:rPr lang="pl-PL" sz="3200" b="1" i="1">
                            <a:solidFill>
                              <a:srgbClr val="FF0000"/>
                            </a:solidFill>
                            <a:latin typeface="Cambria Math" panose="02040503050406030204" pitchFamily="18" charset="0"/>
                            <a:cs typeface="Arial" pitchFamily="34" charset="0"/>
                          </a:rPr>
                          <m:t>𝑵</m:t>
                        </m:r>
                        <m:r>
                          <a:rPr lang="pl-PL" sz="3200" b="1" i="1" smtClean="0">
                            <a:solidFill>
                              <a:srgbClr val="FF0000"/>
                            </a:solidFill>
                            <a:latin typeface="Cambria Math" panose="02040503050406030204" pitchFamily="18" charset="0"/>
                            <a:cs typeface="Arial" pitchFamily="34" charset="0"/>
                          </a:rPr>
                          <m:t>)</m:t>
                        </m:r>
                      </m:sub>
                      <m:sup>
                        <m:r>
                          <a:rPr lang="pl-PL" sz="3200" b="1" i="1">
                            <a:solidFill>
                              <a:srgbClr val="FF0000"/>
                            </a:solidFill>
                            <a:latin typeface="Cambria Math" panose="02040503050406030204" pitchFamily="18" charset="0"/>
                            <a:cs typeface="Arial" pitchFamily="34" charset="0"/>
                          </a:rPr>
                          <m:t>∗</m:t>
                        </m:r>
                      </m:sup>
                    </m:sSubSup>
                  </m:oMath>
                </a14:m>
                <a:r>
                  <a:rPr lang="it-IT" sz="3200" dirty="0" smtClean="0">
                    <a:latin typeface="Cambria" panose="02040503050406030204" pitchFamily="18" charset="0"/>
                    <a:cs typeface="Arial" pitchFamily="34" charset="0"/>
                  </a:rPr>
                  <a:t>.  </a:t>
                </a:r>
                <a:r>
                  <a:rPr lang="it-IT" sz="3200" dirty="0" err="1" smtClean="0">
                    <a:latin typeface="Cambria" panose="02040503050406030204" pitchFamily="18" charset="0"/>
                    <a:cs typeface="Arial" pitchFamily="34" charset="0"/>
                  </a:rPr>
                  <a:t>That</a:t>
                </a:r>
                <a:r>
                  <a:rPr lang="it-IT" sz="3200" dirty="0" smtClean="0">
                    <a:latin typeface="Cambria" panose="02040503050406030204" pitchFamily="18" charset="0"/>
                    <a:cs typeface="Arial" pitchFamily="34" charset="0"/>
                  </a:rPr>
                  <a:t> </a:t>
                </a:r>
                <a:r>
                  <a:rPr lang="it-IT" sz="3200" dirty="0" err="1" smtClean="0">
                    <a:latin typeface="Cambria" panose="02040503050406030204" pitchFamily="18" charset="0"/>
                    <a:cs typeface="Arial" pitchFamily="34" charset="0"/>
                  </a:rPr>
                  <a:t>is</a:t>
                </a:r>
                <a:r>
                  <a:rPr lang="it-IT" sz="3200" dirty="0" smtClean="0">
                    <a:latin typeface="Cambria" panose="02040503050406030204" pitchFamily="18" charset="0"/>
                    <a:cs typeface="Arial" pitchFamily="34" charset="0"/>
                  </a:rPr>
                  <a:t>:</a:t>
                </a:r>
                <a:endParaRPr lang="it-IT" sz="3600" b="1" dirty="0">
                  <a:solidFill>
                    <a:srgbClr val="C00000"/>
                  </a:solidFill>
                  <a:latin typeface="Cambria" panose="02040503050406030204" pitchFamily="18" charset="0"/>
                  <a:cs typeface="Arial" pitchFamily="34" charset="0"/>
                </a:endParaRPr>
              </a:p>
              <a:p>
                <a:pPr algn="ctr"/>
                <a:r>
                  <a:rPr lang="it-IT" sz="3200" b="1" i="1" dirty="0" smtClean="0">
                    <a:solidFill>
                      <a:srgbClr val="FF0000"/>
                    </a:solidFill>
                    <a:latin typeface="Cambria" panose="02040503050406030204" pitchFamily="18" charset="0"/>
                    <a:cs typeface="Arial" pitchFamily="34" charset="0"/>
                  </a:rPr>
                  <a:t>d</a:t>
                </a:r>
                <a:r>
                  <a:rPr lang="it-IT" sz="3200" b="1" dirty="0" smtClean="0">
                    <a:solidFill>
                      <a:srgbClr val="C00000"/>
                    </a:solidFill>
                    <a:latin typeface="Cambria" panose="02040503050406030204" pitchFamily="18" charset="0"/>
                    <a:cs typeface="Arial" pitchFamily="34" charset="0"/>
                  </a:rPr>
                  <a:t> </a:t>
                </a:r>
                <a:r>
                  <a:rPr lang="it-IT" sz="3200" dirty="0" err="1" smtClean="0">
                    <a:latin typeface="Cambria" panose="02040503050406030204" pitchFamily="18" charset="0"/>
                    <a:cs typeface="Arial" pitchFamily="34" charset="0"/>
                  </a:rPr>
                  <a:t>is</a:t>
                </a:r>
                <a:r>
                  <a:rPr lang="it-IT" sz="3200" dirty="0" smtClean="0">
                    <a:latin typeface="Cambria" panose="02040503050406030204" pitchFamily="18" charset="0"/>
                    <a:cs typeface="Arial" pitchFamily="34" charset="0"/>
                  </a:rPr>
                  <a:t> </a:t>
                </a:r>
                <a:r>
                  <a:rPr lang="it-IT" sz="3200" dirty="0" err="1" smtClean="0">
                    <a:latin typeface="Cambria" panose="02040503050406030204" pitchFamily="18" charset="0"/>
                    <a:cs typeface="Arial" pitchFamily="34" charset="0"/>
                  </a:rPr>
                  <a:t>such</a:t>
                </a:r>
                <a:r>
                  <a:rPr lang="it-IT" sz="3200" dirty="0" smtClean="0">
                    <a:latin typeface="Cambria" panose="02040503050406030204" pitchFamily="18" charset="0"/>
                    <a:cs typeface="Arial" pitchFamily="34" charset="0"/>
                  </a:rPr>
                  <a:t> </a:t>
                </a:r>
                <a:r>
                  <a:rPr lang="it-IT" sz="3200" dirty="0" err="1" smtClean="0">
                    <a:latin typeface="Cambria" panose="02040503050406030204" pitchFamily="18" charset="0"/>
                    <a:cs typeface="Arial" pitchFamily="34" charset="0"/>
                  </a:rPr>
                  <a:t>that</a:t>
                </a:r>
                <a:r>
                  <a:rPr lang="it-IT" sz="3200" dirty="0" smtClean="0">
                    <a:latin typeface="Cambria" panose="02040503050406030204" pitchFamily="18" charset="0"/>
                    <a:cs typeface="Arial" pitchFamily="34" charset="0"/>
                  </a:rPr>
                  <a:t> </a:t>
                </a:r>
                <a:r>
                  <a:rPr lang="it-IT" sz="3200" b="1" i="1" dirty="0" smtClean="0">
                    <a:solidFill>
                      <a:srgbClr val="FF0000"/>
                    </a:solidFill>
                    <a:latin typeface="Cambria" panose="02040503050406030204" pitchFamily="18" charset="0"/>
                    <a:cs typeface="Arial" pitchFamily="34" charset="0"/>
                  </a:rPr>
                  <a:t>d · e </a:t>
                </a:r>
                <a:r>
                  <a:rPr lang="it-IT" sz="3200" b="1" dirty="0" smtClean="0">
                    <a:solidFill>
                      <a:srgbClr val="FF0000"/>
                    </a:solidFill>
                    <a:latin typeface="Cambria" panose="02040503050406030204" pitchFamily="18" charset="0"/>
                    <a:cs typeface="Arial" pitchFamily="34" charset="0"/>
                  </a:rPr>
                  <a:t>= 1 </a:t>
                </a:r>
                <a:r>
                  <a:rPr lang="it-IT" sz="3200" b="1" dirty="0" err="1" smtClean="0">
                    <a:solidFill>
                      <a:srgbClr val="FF0000"/>
                    </a:solidFill>
                    <a:latin typeface="Cambria" panose="02040503050406030204" pitchFamily="18" charset="0"/>
                    <a:cs typeface="Arial" pitchFamily="34" charset="0"/>
                  </a:rPr>
                  <a:t>mod</a:t>
                </a:r>
                <a:r>
                  <a:rPr lang="it-IT" sz="3200" b="1" dirty="0" smtClean="0">
                    <a:solidFill>
                      <a:srgbClr val="FF0000"/>
                    </a:solidFill>
                    <a:latin typeface="Cambria" panose="02040503050406030204" pitchFamily="18" charset="0"/>
                    <a:cs typeface="Arial" pitchFamily="34" charset="0"/>
                  </a:rPr>
                  <a:t> </a:t>
                </a:r>
                <a:r>
                  <a:rPr lang="el-GR" sz="3200" b="1" dirty="0" smtClean="0">
                    <a:solidFill>
                      <a:srgbClr val="FF0000"/>
                    </a:solidFill>
                    <a:latin typeface="Cambria" panose="02040503050406030204" pitchFamily="18" charset="0"/>
                    <a:cs typeface="Arial" pitchFamily="34" charset="0"/>
                  </a:rPr>
                  <a:t>φ</a:t>
                </a:r>
                <a:r>
                  <a:rPr lang="it-IT" sz="3200" b="1" i="1" dirty="0" smtClean="0">
                    <a:solidFill>
                      <a:srgbClr val="FF0000"/>
                    </a:solidFill>
                    <a:latin typeface="Cambria" panose="02040503050406030204" pitchFamily="18" charset="0"/>
                    <a:cs typeface="Arial" pitchFamily="34" charset="0"/>
                  </a:rPr>
                  <a:t>(N</a:t>
                </a:r>
                <a:r>
                  <a:rPr lang="it-IT" sz="3200" b="1" dirty="0" smtClean="0">
                    <a:solidFill>
                      <a:srgbClr val="FF0000"/>
                    </a:solidFill>
                    <a:latin typeface="Cambria" panose="02040503050406030204" pitchFamily="18" charset="0"/>
                    <a:cs typeface="Arial" pitchFamily="34" charset="0"/>
                  </a:rPr>
                  <a:t>)</a:t>
                </a:r>
                <a:r>
                  <a:rPr lang="it-IT" dirty="0" smtClean="0"/>
                  <a:t>.</a:t>
                </a:r>
                <a:endParaRPr lang="it-IT" sz="3200" b="1" dirty="0">
                  <a:solidFill>
                    <a:srgbClr val="C00000"/>
                  </a:solidFill>
                  <a:latin typeface="Cambria" panose="02040503050406030204" pitchFamily="18" charset="0"/>
                  <a:cs typeface="Arial" pitchFamily="34" charset="0"/>
                </a:endParaRPr>
              </a:p>
              <a:p>
                <a:r>
                  <a:rPr lang="it-IT" sz="3200" b="1" u="sng" dirty="0" err="1" smtClean="0">
                    <a:solidFill>
                      <a:srgbClr val="0070C0"/>
                    </a:solidFill>
                    <a:latin typeface="Cambria" panose="02040503050406030204" pitchFamily="18" charset="0"/>
                    <a:cs typeface="Arial" pitchFamily="34" charset="0"/>
                  </a:rPr>
                  <a:t>Then</a:t>
                </a:r>
                <a:r>
                  <a:rPr lang="it-IT" sz="3200" b="1" dirty="0" smtClean="0">
                    <a:solidFill>
                      <a:srgbClr val="0070C0"/>
                    </a:solidFill>
                    <a:latin typeface="Cambria" panose="02040503050406030204" pitchFamily="18" charset="0"/>
                    <a:cs typeface="Arial" pitchFamily="34" charset="0"/>
                  </a:rPr>
                  <a:t>:</a:t>
                </a:r>
                <a:endParaRPr lang="it-IT" sz="3200" b="1" dirty="0">
                  <a:solidFill>
                    <a:srgbClr val="C00000"/>
                  </a:solidFill>
                  <a:latin typeface="Cambria" panose="02040503050406030204" pitchFamily="18"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57158" y="2857496"/>
                <a:ext cx="8215370" cy="1635769"/>
              </a:xfrm>
              <a:prstGeom prst="rect">
                <a:avLst/>
              </a:prstGeom>
              <a:blipFill>
                <a:blip r:embed="rId4"/>
                <a:stretch>
                  <a:fillRect l="-1930" t="-5224" b="-11567"/>
                </a:stretch>
              </a:blipFill>
            </p:spPr>
            <p:txBody>
              <a:bodyPr/>
              <a:lstStyle/>
              <a:p>
                <a:r>
                  <a:rPr lang="pl-PL">
                    <a:noFill/>
                  </a:rPr>
                  <a:t> </a:t>
                </a:r>
              </a:p>
            </p:txBody>
          </p:sp>
        </mc:Fallback>
      </mc:AlternateContent>
      <p:sp>
        <p:nvSpPr>
          <p:cNvPr id="11" name="Rectangle 10"/>
          <p:cNvSpPr/>
          <p:nvPr/>
        </p:nvSpPr>
        <p:spPr>
          <a:xfrm>
            <a:off x="2619363" y="4263102"/>
            <a:ext cx="1056700" cy="523220"/>
          </a:xfrm>
          <a:prstGeom prst="rect">
            <a:avLst/>
          </a:prstGeom>
        </p:spPr>
        <p:txBody>
          <a:bodyPr wrap="none">
            <a:spAutoFit/>
          </a:bodyPr>
          <a:lstStyle/>
          <a:p>
            <a:r>
              <a:rPr lang="it-IT" sz="2800" b="1" i="1" dirty="0" smtClean="0">
                <a:solidFill>
                  <a:srgbClr val="FF0000"/>
                </a:solidFill>
                <a:latin typeface="Cambria" panose="02040503050406030204" pitchFamily="18" charset="0"/>
                <a:cs typeface="Arial" pitchFamily="34" charset="0"/>
              </a:rPr>
              <a:t>f</a:t>
            </a:r>
            <a:r>
              <a:rPr lang="it-IT" sz="2800" b="1" i="1" baseline="30000" dirty="0" smtClean="0">
                <a:solidFill>
                  <a:srgbClr val="FF0000"/>
                </a:solidFill>
                <a:latin typeface="Cambria" panose="02040503050406030204" pitchFamily="18" charset="0"/>
                <a:cs typeface="Arial" pitchFamily="34" charset="0"/>
              </a:rPr>
              <a:t> d</a:t>
            </a:r>
            <a:r>
              <a:rPr lang="it-IT" sz="2800" b="1" dirty="0" smtClean="0">
                <a:solidFill>
                  <a:srgbClr val="FF0000"/>
                </a:solidFill>
                <a:latin typeface="Cambria" panose="02040503050406030204" pitchFamily="18" charset="0"/>
                <a:cs typeface="Arial" pitchFamily="34" charset="0"/>
              </a:rPr>
              <a:t>(</a:t>
            </a:r>
            <a:r>
              <a:rPr lang="it-IT" sz="2800" b="1" i="1" dirty="0" smtClean="0">
                <a:solidFill>
                  <a:srgbClr val="FF0000"/>
                </a:solidFill>
                <a:latin typeface="Cambria" panose="02040503050406030204" pitchFamily="18" charset="0"/>
                <a:cs typeface="Arial" pitchFamily="34" charset="0"/>
              </a:rPr>
              <a:t>x</a:t>
            </a:r>
            <a:r>
              <a:rPr lang="it-IT" sz="2800" b="1" dirty="0" smtClean="0">
                <a:solidFill>
                  <a:srgbClr val="FF0000"/>
                </a:solidFill>
                <a:latin typeface="Cambria" panose="02040503050406030204" pitchFamily="18" charset="0"/>
                <a:cs typeface="Arial" pitchFamily="34" charset="0"/>
              </a:rPr>
              <a:t>) </a:t>
            </a:r>
            <a:endParaRPr lang="en-US" sz="2800" dirty="0">
              <a:solidFill>
                <a:srgbClr val="FF0000"/>
              </a:solidFill>
              <a:latin typeface="Cambria" panose="02040503050406030204" pitchFamily="18" charset="0"/>
            </a:endParaRPr>
          </a:p>
        </p:txBody>
      </p:sp>
      <p:sp>
        <p:nvSpPr>
          <p:cNvPr id="12" name="Rectangle 11"/>
          <p:cNvSpPr/>
          <p:nvPr/>
        </p:nvSpPr>
        <p:spPr>
          <a:xfrm>
            <a:off x="3357554" y="4214818"/>
            <a:ext cx="1419299" cy="584775"/>
          </a:xfrm>
          <a:prstGeom prst="rect">
            <a:avLst/>
          </a:prstGeom>
        </p:spPr>
        <p:txBody>
          <a:bodyPr wrap="none">
            <a:spAutoFit/>
          </a:bodyPr>
          <a:lstStyle/>
          <a:p>
            <a:r>
              <a:rPr lang="it-IT" sz="2800" b="1" dirty="0" smtClean="0">
                <a:solidFill>
                  <a:srgbClr val="FF0000"/>
                </a:solidFill>
                <a:latin typeface="Cambria" panose="02040503050406030204" pitchFamily="18" charset="0"/>
                <a:cs typeface="Arial" pitchFamily="34" charset="0"/>
              </a:rPr>
              <a:t> =  </a:t>
            </a:r>
            <a:r>
              <a:rPr lang="it-IT" sz="3200" b="1" dirty="0" smtClean="0">
                <a:solidFill>
                  <a:srgbClr val="FF0000"/>
                </a:solidFill>
                <a:latin typeface="Cambria" panose="02040503050406030204" pitchFamily="18" charset="0"/>
                <a:cs typeface="Arial" pitchFamily="34" charset="0"/>
              </a:rPr>
              <a:t>(</a:t>
            </a:r>
            <a:r>
              <a:rPr lang="it-IT" sz="2800" b="1" i="1" dirty="0" err="1" smtClean="0">
                <a:solidFill>
                  <a:srgbClr val="FF0000"/>
                </a:solidFill>
                <a:latin typeface="Cambria" panose="02040503050406030204" pitchFamily="18" charset="0"/>
                <a:cs typeface="Arial" pitchFamily="34" charset="0"/>
              </a:rPr>
              <a:t>x</a:t>
            </a:r>
            <a:r>
              <a:rPr lang="it-IT" sz="2800" b="1" i="1" baseline="30000" dirty="0" err="1" smtClean="0">
                <a:solidFill>
                  <a:srgbClr val="FF0000"/>
                </a:solidFill>
                <a:latin typeface="Cambria" panose="02040503050406030204" pitchFamily="18" charset="0"/>
                <a:cs typeface="Arial" pitchFamily="34" charset="0"/>
              </a:rPr>
              <a:t>e</a:t>
            </a:r>
            <a:r>
              <a:rPr lang="it-IT" sz="3200" b="1" dirty="0" smtClean="0">
                <a:solidFill>
                  <a:srgbClr val="FF0000"/>
                </a:solidFill>
                <a:latin typeface="Cambria" panose="02040503050406030204" pitchFamily="18" charset="0"/>
                <a:cs typeface="Arial" pitchFamily="34" charset="0"/>
              </a:rPr>
              <a:t>)</a:t>
            </a:r>
            <a:r>
              <a:rPr lang="it-IT" sz="2800" b="1" i="1" baseline="30000" dirty="0" smtClean="0">
                <a:solidFill>
                  <a:srgbClr val="FF0000"/>
                </a:solidFill>
                <a:latin typeface="Cambria" panose="02040503050406030204" pitchFamily="18" charset="0"/>
                <a:cs typeface="Arial" pitchFamily="34" charset="0"/>
              </a:rPr>
              <a:t>d</a:t>
            </a:r>
            <a:endParaRPr lang="en-US" sz="2800" i="1" baseline="30000" dirty="0">
              <a:solidFill>
                <a:srgbClr val="FF0000"/>
              </a:solidFill>
              <a:latin typeface="Cambria" panose="02040503050406030204" pitchFamily="18" charset="0"/>
            </a:endParaRPr>
          </a:p>
        </p:txBody>
      </p:sp>
      <p:sp>
        <p:nvSpPr>
          <p:cNvPr id="13" name="Rectangle 12"/>
          <p:cNvSpPr/>
          <p:nvPr/>
        </p:nvSpPr>
        <p:spPr>
          <a:xfrm>
            <a:off x="4643438" y="4263102"/>
            <a:ext cx="925574" cy="523220"/>
          </a:xfrm>
          <a:prstGeom prst="rect">
            <a:avLst/>
          </a:prstGeom>
        </p:spPr>
        <p:txBody>
          <a:bodyPr wrap="none">
            <a:spAutoFit/>
          </a:bodyPr>
          <a:lstStyle/>
          <a:p>
            <a:r>
              <a:rPr lang="it-IT" sz="2800" b="1" dirty="0" smtClean="0">
                <a:solidFill>
                  <a:srgbClr val="FF0000"/>
                </a:solidFill>
                <a:latin typeface="Cambria" panose="02040503050406030204" pitchFamily="18" charset="0"/>
                <a:cs typeface="Arial" pitchFamily="34" charset="0"/>
              </a:rPr>
              <a:t>= </a:t>
            </a:r>
            <a:r>
              <a:rPr lang="it-IT" sz="2800" b="1" i="1" dirty="0" err="1" smtClean="0">
                <a:solidFill>
                  <a:srgbClr val="FF0000"/>
                </a:solidFill>
                <a:latin typeface="Cambria" panose="02040503050406030204" pitchFamily="18" charset="0"/>
                <a:cs typeface="Arial" pitchFamily="34" charset="0"/>
              </a:rPr>
              <a:t>x</a:t>
            </a:r>
            <a:r>
              <a:rPr lang="it-IT" sz="2800" b="1" i="1" baseline="30000" dirty="0" err="1" smtClean="0">
                <a:solidFill>
                  <a:srgbClr val="FF0000"/>
                </a:solidFill>
                <a:latin typeface="Cambria" panose="02040503050406030204" pitchFamily="18" charset="0"/>
                <a:cs typeface="Arial" pitchFamily="34" charset="0"/>
              </a:rPr>
              <a:t>ed</a:t>
            </a:r>
            <a:endParaRPr lang="en-US" sz="2800" i="1" baseline="30000" dirty="0">
              <a:solidFill>
                <a:srgbClr val="FF0000"/>
              </a:solidFill>
              <a:latin typeface="Cambria" panose="02040503050406030204" pitchFamily="18" charset="0"/>
            </a:endParaRPr>
          </a:p>
        </p:txBody>
      </p:sp>
      <p:sp>
        <p:nvSpPr>
          <p:cNvPr id="14" name="Rectangle 13"/>
          <p:cNvSpPr/>
          <p:nvPr/>
        </p:nvSpPr>
        <p:spPr>
          <a:xfrm>
            <a:off x="5473207" y="4286256"/>
            <a:ext cx="2062103" cy="523220"/>
          </a:xfrm>
          <a:prstGeom prst="rect">
            <a:avLst/>
          </a:prstGeom>
        </p:spPr>
        <p:txBody>
          <a:bodyPr wrap="none">
            <a:spAutoFit/>
          </a:bodyPr>
          <a:lstStyle/>
          <a:p>
            <a:r>
              <a:rPr lang="it-IT" sz="2800" b="1" dirty="0" smtClean="0">
                <a:solidFill>
                  <a:srgbClr val="FF0000"/>
                </a:solidFill>
                <a:latin typeface="Cambria" panose="02040503050406030204" pitchFamily="18" charset="0"/>
                <a:cs typeface="Arial" pitchFamily="34" charset="0"/>
              </a:rPr>
              <a:t>= </a:t>
            </a:r>
            <a:r>
              <a:rPr lang="it-IT" sz="2800" b="1" i="1" dirty="0" err="1" smtClean="0">
                <a:solidFill>
                  <a:srgbClr val="FF0000"/>
                </a:solidFill>
                <a:latin typeface="Cambria" panose="02040503050406030204" pitchFamily="18" charset="0"/>
                <a:cs typeface="Arial" pitchFamily="34" charset="0"/>
              </a:rPr>
              <a:t>x</a:t>
            </a:r>
            <a:r>
              <a:rPr lang="it-IT" sz="2800" b="1" i="1" baseline="30000" dirty="0" err="1" smtClean="0">
                <a:solidFill>
                  <a:srgbClr val="FF0000"/>
                </a:solidFill>
                <a:latin typeface="Cambria" panose="02040503050406030204" pitchFamily="18" charset="0"/>
                <a:cs typeface="Arial" pitchFamily="34" charset="0"/>
              </a:rPr>
              <a:t>ed</a:t>
            </a:r>
            <a:r>
              <a:rPr lang="it-IT" sz="2800" b="1" baseline="30000" dirty="0" smtClean="0">
                <a:solidFill>
                  <a:srgbClr val="FF0000"/>
                </a:solidFill>
                <a:latin typeface="Cambria" panose="02040503050406030204" pitchFamily="18" charset="0"/>
                <a:cs typeface="Arial" pitchFamily="34" charset="0"/>
              </a:rPr>
              <a:t> </a:t>
            </a:r>
            <a:r>
              <a:rPr lang="it-IT" sz="2800" b="1" baseline="30000" dirty="0" err="1" smtClean="0">
                <a:solidFill>
                  <a:srgbClr val="FF0000"/>
                </a:solidFill>
                <a:latin typeface="Cambria" panose="02040503050406030204" pitchFamily="18" charset="0"/>
                <a:cs typeface="Arial" pitchFamily="34" charset="0"/>
              </a:rPr>
              <a:t>mod</a:t>
            </a:r>
            <a:r>
              <a:rPr lang="it-IT" sz="2800" b="1" baseline="30000" dirty="0" smtClean="0">
                <a:solidFill>
                  <a:srgbClr val="FF0000"/>
                </a:solidFill>
                <a:latin typeface="Cambria" panose="02040503050406030204" pitchFamily="18" charset="0"/>
                <a:cs typeface="Arial" pitchFamily="34" charset="0"/>
              </a:rPr>
              <a:t> </a:t>
            </a:r>
            <a:r>
              <a:rPr lang="el-GR" sz="2800" b="1" baseline="30000" dirty="0" smtClean="0">
                <a:solidFill>
                  <a:srgbClr val="FF0000"/>
                </a:solidFill>
                <a:latin typeface="Cambria" panose="02040503050406030204" pitchFamily="18" charset="0"/>
                <a:cs typeface="Arial" pitchFamily="34" charset="0"/>
              </a:rPr>
              <a:t>φ</a:t>
            </a:r>
            <a:r>
              <a:rPr lang="it-IT" sz="2800" b="1" baseline="30000" dirty="0" smtClean="0">
                <a:solidFill>
                  <a:srgbClr val="FF0000"/>
                </a:solidFill>
                <a:latin typeface="Cambria" panose="02040503050406030204" pitchFamily="18" charset="0"/>
                <a:cs typeface="Arial" pitchFamily="34" charset="0"/>
              </a:rPr>
              <a:t>(</a:t>
            </a:r>
            <a:r>
              <a:rPr lang="it-IT" sz="2800" b="1" i="1" baseline="30000" dirty="0" smtClean="0">
                <a:solidFill>
                  <a:srgbClr val="FF0000"/>
                </a:solidFill>
                <a:latin typeface="Cambria" panose="02040503050406030204" pitchFamily="18" charset="0"/>
                <a:cs typeface="Arial" pitchFamily="34" charset="0"/>
              </a:rPr>
              <a:t>N</a:t>
            </a:r>
            <a:r>
              <a:rPr lang="it-IT" sz="2800" b="1" baseline="30000" dirty="0" smtClean="0">
                <a:solidFill>
                  <a:srgbClr val="FF0000"/>
                </a:solidFill>
                <a:latin typeface="Cambria" panose="02040503050406030204" pitchFamily="18" charset="0"/>
                <a:cs typeface="Arial" pitchFamily="34" charset="0"/>
              </a:rPr>
              <a:t>)</a:t>
            </a:r>
            <a:endParaRPr lang="en-US" sz="2800" baseline="30000" dirty="0">
              <a:solidFill>
                <a:srgbClr val="FF0000"/>
              </a:solidFill>
              <a:latin typeface="Cambria" panose="02040503050406030204" pitchFamily="18" charset="0"/>
            </a:endParaRPr>
          </a:p>
        </p:txBody>
      </p:sp>
      <p:sp>
        <p:nvSpPr>
          <p:cNvPr id="15" name="Content Placeholder 2"/>
          <p:cNvSpPr txBox="1">
            <a:spLocks/>
          </p:cNvSpPr>
          <p:nvPr/>
        </p:nvSpPr>
        <p:spPr>
          <a:xfrm>
            <a:off x="500034" y="4786322"/>
            <a:ext cx="8229600" cy="12572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chemeClr val="tx1"/>
              </a:solidFill>
              <a:effectLst/>
              <a:uLnTx/>
              <a:uFillTx/>
              <a:latin typeface="Cambria" panose="02040503050406030204" pitchFamily="18" charset="0"/>
              <a:ea typeface="+mn-ea"/>
              <a:cs typeface="+mn-cs"/>
            </a:endParaRPr>
          </a:p>
        </p:txBody>
      </p:sp>
      <p:sp>
        <p:nvSpPr>
          <p:cNvPr id="16" name="Rectangle 15"/>
          <p:cNvSpPr/>
          <p:nvPr/>
        </p:nvSpPr>
        <p:spPr>
          <a:xfrm>
            <a:off x="6043594" y="5329237"/>
            <a:ext cx="2357454"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i="1" dirty="0" smtClean="0">
                <a:solidFill>
                  <a:srgbClr val="FF0000"/>
                </a:solidFill>
                <a:latin typeface="Cambria" panose="02040503050406030204" pitchFamily="18" charset="0"/>
              </a:rPr>
              <a:t>f</a:t>
            </a:r>
            <a:r>
              <a:rPr lang="en-GB" sz="2400" b="1" dirty="0" smtClean="0">
                <a:solidFill>
                  <a:srgbClr val="FF0000"/>
                </a:solidFill>
                <a:latin typeface="Cambria" panose="02040503050406030204" pitchFamily="18" charset="0"/>
              </a:rPr>
              <a:t>(</a:t>
            </a:r>
            <a:r>
              <a:rPr lang="en-GB" sz="2400" b="1" i="1" dirty="0" smtClean="0">
                <a:solidFill>
                  <a:srgbClr val="FF0000"/>
                </a:solidFill>
                <a:latin typeface="Cambria" panose="02040503050406030204" pitchFamily="18" charset="0"/>
              </a:rPr>
              <a:t>x</a:t>
            </a:r>
            <a:r>
              <a:rPr lang="en-GB" sz="2400" b="1" dirty="0" smtClean="0">
                <a:solidFill>
                  <a:srgbClr val="FF0000"/>
                </a:solidFill>
                <a:latin typeface="Cambria" panose="02040503050406030204" pitchFamily="18" charset="0"/>
              </a:rPr>
              <a:t>) = </a:t>
            </a:r>
            <a:r>
              <a:rPr lang="en-GB" sz="2400" b="1" i="1" dirty="0" err="1" smtClean="0">
                <a:solidFill>
                  <a:srgbClr val="FF0000"/>
                </a:solidFill>
                <a:latin typeface="Cambria" panose="02040503050406030204" pitchFamily="18" charset="0"/>
              </a:rPr>
              <a:t>x</a:t>
            </a:r>
            <a:r>
              <a:rPr lang="en-GB" sz="2400" b="1" i="1" baseline="30000" dirty="0" err="1" smtClean="0">
                <a:solidFill>
                  <a:srgbClr val="FF0000"/>
                </a:solidFill>
                <a:latin typeface="Cambria" panose="02040503050406030204" pitchFamily="18" charset="0"/>
              </a:rPr>
              <a:t>e</a:t>
            </a:r>
            <a:r>
              <a:rPr lang="en-GB" sz="2400" b="1" dirty="0" smtClean="0">
                <a:solidFill>
                  <a:srgbClr val="FF0000"/>
                </a:solidFill>
                <a:latin typeface="Cambria" panose="02040503050406030204" pitchFamily="18" charset="0"/>
              </a:rPr>
              <a:t> mod </a:t>
            </a:r>
            <a:r>
              <a:rPr lang="en-GB" sz="2400" b="1" i="1" dirty="0" smtClean="0">
                <a:solidFill>
                  <a:srgbClr val="FF0000"/>
                </a:solidFill>
                <a:latin typeface="Cambria" panose="02040503050406030204" pitchFamily="18" charset="0"/>
              </a:rPr>
              <a:t>N</a:t>
            </a:r>
            <a:r>
              <a:rPr lang="en-GB" sz="2400" dirty="0" smtClean="0">
                <a:solidFill>
                  <a:srgbClr val="FF0000"/>
                </a:solidFill>
                <a:latin typeface="Cambria" panose="02040503050406030204" pitchFamily="18" charset="0"/>
              </a:rPr>
              <a:t> </a:t>
            </a:r>
            <a:r>
              <a:rPr lang="en-GB" sz="2400" dirty="0" smtClean="0">
                <a:latin typeface="Cambria" panose="02040503050406030204" pitchFamily="18" charset="0"/>
              </a:rPr>
              <a:t>is a permutation </a:t>
            </a:r>
            <a:endParaRPr lang="en-US" sz="2400" dirty="0">
              <a:latin typeface="Cambria" panose="02040503050406030204" pitchFamily="18" charset="0"/>
            </a:endParaRPr>
          </a:p>
        </p:txBody>
      </p:sp>
      <p:sp>
        <p:nvSpPr>
          <p:cNvPr id="17" name="Rectangle 16"/>
          <p:cNvSpPr/>
          <p:nvPr/>
        </p:nvSpPr>
        <p:spPr>
          <a:xfrm>
            <a:off x="1328686" y="5472113"/>
            <a:ext cx="2412712"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sz="2400" b="1" dirty="0" err="1" smtClean="0">
                <a:solidFill>
                  <a:srgbClr val="FF0000"/>
                </a:solidFill>
                <a:latin typeface="Cambria" panose="02040503050406030204" pitchFamily="18" charset="0"/>
              </a:rPr>
              <a:t>gcd</a:t>
            </a:r>
            <a:r>
              <a:rPr lang="en-GB" sz="2400" b="1" dirty="0" smtClean="0">
                <a:solidFill>
                  <a:srgbClr val="FF0000"/>
                </a:solidFill>
                <a:latin typeface="Cambria" panose="02040503050406030204" pitchFamily="18" charset="0"/>
              </a:rPr>
              <a:t>(</a:t>
            </a:r>
            <a:r>
              <a:rPr lang="en-GB" sz="2400" b="1" i="1" dirty="0" smtClean="0">
                <a:solidFill>
                  <a:srgbClr val="FF0000"/>
                </a:solidFill>
                <a:latin typeface="Cambria" panose="02040503050406030204" pitchFamily="18" charset="0"/>
              </a:rPr>
              <a:t>e</a:t>
            </a:r>
            <a:r>
              <a:rPr lang="en-GB" sz="2400" b="1" dirty="0" smtClean="0">
                <a:solidFill>
                  <a:srgbClr val="FF0000"/>
                </a:solidFill>
                <a:latin typeface="Cambria" panose="02040503050406030204" pitchFamily="18" charset="0"/>
              </a:rPr>
              <a:t>,</a:t>
            </a:r>
            <a:r>
              <a:rPr lang="el-GR" sz="2400" b="1" dirty="0" smtClean="0">
                <a:solidFill>
                  <a:srgbClr val="FF0000"/>
                </a:solidFill>
                <a:latin typeface="Cambria" panose="02040503050406030204" pitchFamily="18" charset="0"/>
                <a:cs typeface="Arial" pitchFamily="34" charset="0"/>
              </a:rPr>
              <a:t> φ</a:t>
            </a:r>
            <a:r>
              <a:rPr lang="it-IT" sz="2400" b="1" dirty="0" smtClean="0">
                <a:solidFill>
                  <a:srgbClr val="FF0000"/>
                </a:solidFill>
                <a:latin typeface="Cambria" panose="02040503050406030204" pitchFamily="18" charset="0"/>
                <a:cs typeface="Arial" pitchFamily="34" charset="0"/>
              </a:rPr>
              <a:t>(</a:t>
            </a:r>
            <a:r>
              <a:rPr lang="pl-PL" sz="2400" b="1" i="1" dirty="0" smtClean="0">
                <a:solidFill>
                  <a:srgbClr val="FF0000"/>
                </a:solidFill>
                <a:latin typeface="Cambria" panose="02040503050406030204" pitchFamily="18" charset="0"/>
                <a:cs typeface="Arial" pitchFamily="34" charset="0"/>
              </a:rPr>
              <a:t>N</a:t>
            </a:r>
            <a:r>
              <a:rPr lang="it-IT" sz="2400" b="1" dirty="0" smtClean="0">
                <a:solidFill>
                  <a:srgbClr val="FF0000"/>
                </a:solidFill>
                <a:latin typeface="Cambria" panose="02040503050406030204" pitchFamily="18" charset="0"/>
                <a:cs typeface="Arial" pitchFamily="34" charset="0"/>
              </a:rPr>
              <a:t>)) = 1</a:t>
            </a:r>
            <a:endParaRPr lang="en-US" sz="2400" dirty="0">
              <a:solidFill>
                <a:srgbClr val="FF0000"/>
              </a:solidFill>
              <a:latin typeface="Cambria" panose="02040503050406030204" pitchFamily="18" charset="0"/>
            </a:endParaRPr>
          </a:p>
        </p:txBody>
      </p:sp>
      <p:sp>
        <p:nvSpPr>
          <p:cNvPr id="18" name="Right Arrow 17"/>
          <p:cNvSpPr/>
          <p:nvPr/>
        </p:nvSpPr>
        <p:spPr>
          <a:xfrm flipH="1">
            <a:off x="3857620" y="5429264"/>
            <a:ext cx="1785950" cy="571504"/>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mbria" panose="02040503050406030204" pitchFamily="18" charset="0"/>
            </a:endParaRPr>
          </a:p>
        </p:txBody>
      </p:sp>
      <p:sp>
        <p:nvSpPr>
          <p:cNvPr id="19" name="TextBox 18"/>
          <p:cNvSpPr txBox="1"/>
          <p:nvPr/>
        </p:nvSpPr>
        <p:spPr>
          <a:xfrm>
            <a:off x="547922" y="5114923"/>
            <a:ext cx="481222" cy="523220"/>
          </a:xfrm>
          <a:prstGeom prst="rect">
            <a:avLst/>
          </a:prstGeom>
          <a:noFill/>
        </p:spPr>
        <p:txBody>
          <a:bodyPr wrap="none" rtlCol="0">
            <a:spAutoFit/>
          </a:bodyPr>
          <a:lstStyle/>
          <a:p>
            <a:r>
              <a:rPr lang="it-IT" sz="2800" b="1" dirty="0" smtClean="0">
                <a:latin typeface="Cambria" panose="02040503050406030204" pitchFamily="18" charset="0"/>
              </a:rPr>
              <a:t>2.</a:t>
            </a:r>
            <a:endParaRPr lang="en-US" sz="2800" b="1" dirty="0">
              <a:latin typeface="Cambria" panose="02040503050406030204" pitchFamily="18" charset="0"/>
            </a:endParaRPr>
          </a:p>
        </p:txBody>
      </p:sp>
      <p:sp>
        <p:nvSpPr>
          <p:cNvPr id="20" name="TextBox 19"/>
          <p:cNvSpPr txBox="1"/>
          <p:nvPr/>
        </p:nvSpPr>
        <p:spPr>
          <a:xfrm>
            <a:off x="7715272" y="6357958"/>
            <a:ext cx="1326582" cy="400110"/>
          </a:xfrm>
          <a:prstGeom prst="rect">
            <a:avLst/>
          </a:prstGeom>
          <a:noFill/>
        </p:spPr>
        <p:txBody>
          <a:bodyPr wrap="none" rtlCol="0">
            <a:spAutoFit/>
          </a:bodyPr>
          <a:lstStyle/>
          <a:p>
            <a:r>
              <a:rPr lang="it-IT" sz="2000" b="1" dirty="0" smtClean="0">
                <a:latin typeface="Cambria" panose="02040503050406030204" pitchFamily="18" charset="0"/>
              </a:rPr>
              <a:t>[</a:t>
            </a:r>
            <a:r>
              <a:rPr lang="it-IT" sz="2000" b="1" dirty="0" err="1" smtClean="0">
                <a:latin typeface="Cambria" panose="02040503050406030204" pitchFamily="18" charset="0"/>
              </a:rPr>
              <a:t>exercise</a:t>
            </a:r>
            <a:r>
              <a:rPr lang="it-IT" sz="2000" b="1" dirty="0" smtClean="0">
                <a:latin typeface="Cambria" panose="02040503050406030204" pitchFamily="18" charset="0"/>
              </a:rPr>
              <a:t>]</a:t>
            </a:r>
            <a:endParaRPr lang="en-US" sz="2000" b="1" dirty="0">
              <a:latin typeface="Cambria" panose="02040503050406030204" pitchFamily="18" charset="0"/>
            </a:endParaRPr>
          </a:p>
        </p:txBody>
      </p:sp>
      <p:sp>
        <p:nvSpPr>
          <p:cNvPr id="21" name="Rectangle 20"/>
          <p:cNvSpPr/>
          <p:nvPr/>
        </p:nvSpPr>
        <p:spPr>
          <a:xfrm>
            <a:off x="7259125" y="4357694"/>
            <a:ext cx="806631" cy="523220"/>
          </a:xfrm>
          <a:prstGeom prst="rect">
            <a:avLst/>
          </a:prstGeom>
        </p:spPr>
        <p:txBody>
          <a:bodyPr wrap="none">
            <a:spAutoFit/>
          </a:bodyPr>
          <a:lstStyle/>
          <a:p>
            <a:r>
              <a:rPr lang="it-IT" sz="2800" b="1" dirty="0" smtClean="0">
                <a:solidFill>
                  <a:srgbClr val="FF0000"/>
                </a:solidFill>
                <a:latin typeface="Cambria" panose="02040503050406030204" pitchFamily="18" charset="0"/>
                <a:cs typeface="Arial" pitchFamily="34" charset="0"/>
              </a:rPr>
              <a:t>= </a:t>
            </a:r>
            <a:r>
              <a:rPr lang="it-IT" sz="2800" b="1" i="1" dirty="0" err="1" smtClean="0">
                <a:solidFill>
                  <a:srgbClr val="FF0000"/>
                </a:solidFill>
                <a:latin typeface="Cambria" panose="02040503050406030204" pitchFamily="18" charset="0"/>
                <a:cs typeface="Arial" pitchFamily="34" charset="0"/>
              </a:rPr>
              <a:t>x</a:t>
            </a:r>
            <a:r>
              <a:rPr lang="it-IT" sz="2800" b="1" baseline="30000" dirty="0" err="1" smtClean="0">
                <a:solidFill>
                  <a:srgbClr val="FF0000"/>
                </a:solidFill>
                <a:latin typeface="Cambria" panose="02040503050406030204" pitchFamily="18" charset="0"/>
                <a:cs typeface="Arial" pitchFamily="34" charset="0"/>
              </a:rPr>
              <a:t>1</a:t>
            </a:r>
            <a:endParaRPr lang="en-US" sz="2800" baseline="30000" dirty="0">
              <a:solidFill>
                <a:srgbClr val="FF0000"/>
              </a:solidFill>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P spid="12" grpId="0"/>
      <p:bldP spid="13" grpId="0"/>
      <p:bldP spid="14" grpId="0"/>
      <p:bldP spid="16" grpId="0" animBg="1"/>
      <p:bldP spid="17" grpId="0" animBg="1"/>
      <p:bldP spid="18" grpId="0" animBg="1"/>
      <p:bldP spid="19" grpId="0"/>
      <p:bldP spid="20" grpId="0"/>
      <p:bldP spid="2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it-IT" dirty="0" smtClean="0"/>
              <a:t>Computing </a:t>
            </a:r>
            <a:r>
              <a:rPr lang="it-IT" b="1" i="1" dirty="0" smtClean="0">
                <a:solidFill>
                  <a:srgbClr val="FF0000"/>
                </a:solidFill>
              </a:rPr>
              <a:t>e</a:t>
            </a:r>
            <a:r>
              <a:rPr lang="it-IT" dirty="0" smtClean="0"/>
              <a:t>th root – easy</a:t>
            </a:r>
            <a:r>
              <a:rPr lang="it-IT" dirty="0" smtClean="0"/>
              <a:t>,</a:t>
            </a:r>
            <a:r>
              <a:rPr lang="pl-PL" dirty="0" smtClean="0"/>
              <a:t> </a:t>
            </a:r>
            <a:r>
              <a:rPr lang="it-IT" dirty="0" smtClean="0"/>
              <a:t>or </a:t>
            </a:r>
            <a:r>
              <a:rPr lang="it-IT" dirty="0" smtClean="0"/>
              <a:t>hard?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8596" y="1600200"/>
                <a:ext cx="8429684" cy="2971807"/>
              </a:xfr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buNone/>
                </a:pPr>
                <a:r>
                  <a:rPr lang="it-IT" dirty="0" smtClean="0"/>
                  <a:t>Suppose </a:t>
                </a:r>
                <a:r>
                  <a:rPr lang="en-GB" b="1" dirty="0" err="1" smtClean="0">
                    <a:solidFill>
                      <a:srgbClr val="FF0000"/>
                    </a:solidFill>
                  </a:rPr>
                  <a:t>gcd</a:t>
                </a:r>
                <a:r>
                  <a:rPr lang="en-GB" b="1" dirty="0" smtClean="0">
                    <a:solidFill>
                      <a:srgbClr val="FF0000"/>
                    </a:solidFill>
                  </a:rPr>
                  <a:t>(</a:t>
                </a:r>
                <a:r>
                  <a:rPr lang="en-GB" b="1" i="1" dirty="0" smtClean="0">
                    <a:solidFill>
                      <a:srgbClr val="FF0000"/>
                    </a:solidFill>
                  </a:rPr>
                  <a:t>e</a:t>
                </a:r>
                <a:r>
                  <a:rPr lang="en-GB" b="1" dirty="0" smtClean="0">
                    <a:solidFill>
                      <a:srgbClr val="FF0000"/>
                    </a:solidFill>
                  </a:rPr>
                  <a:t>,</a:t>
                </a:r>
                <a:r>
                  <a:rPr lang="el-GR" b="1" dirty="0" smtClean="0">
                    <a:solidFill>
                      <a:srgbClr val="FF0000"/>
                    </a:solidFill>
                    <a:cs typeface="Arial" pitchFamily="34" charset="0"/>
                  </a:rPr>
                  <a:t> φ</a:t>
                </a:r>
                <a:r>
                  <a:rPr lang="it-IT" b="1" dirty="0" smtClean="0">
                    <a:solidFill>
                      <a:srgbClr val="FF0000"/>
                    </a:solidFill>
                    <a:cs typeface="Arial" pitchFamily="34" charset="0"/>
                  </a:rPr>
                  <a:t>(</a:t>
                </a:r>
                <a:r>
                  <a:rPr lang="it-IT" b="1" i="1" dirty="0" smtClean="0">
                    <a:solidFill>
                      <a:srgbClr val="FF0000"/>
                    </a:solidFill>
                    <a:cs typeface="Arial" pitchFamily="34" charset="0"/>
                  </a:rPr>
                  <a:t>N</a:t>
                </a:r>
                <a:r>
                  <a:rPr lang="it-IT" b="1" dirty="0" smtClean="0">
                    <a:solidFill>
                      <a:srgbClr val="FF0000"/>
                    </a:solidFill>
                    <a:cs typeface="Arial" pitchFamily="34" charset="0"/>
                  </a:rPr>
                  <a:t>)) = 1</a:t>
                </a:r>
                <a:endParaRPr lang="en-US" dirty="0" smtClean="0">
                  <a:solidFill>
                    <a:srgbClr val="FF0000"/>
                  </a:solidFill>
                </a:endParaRPr>
              </a:p>
              <a:p>
                <a:pPr>
                  <a:buNone/>
                </a:pPr>
                <a:endParaRPr lang="it-IT" dirty="0" smtClean="0"/>
              </a:p>
              <a:p>
                <a:pPr>
                  <a:buNone/>
                </a:pPr>
                <a:r>
                  <a:rPr lang="it-IT" dirty="0" err="1" smtClean="0"/>
                  <a:t>We</a:t>
                </a:r>
                <a:r>
                  <a:rPr lang="it-IT" dirty="0" smtClean="0"/>
                  <a:t> </a:t>
                </a:r>
                <a:r>
                  <a:rPr lang="it-IT" dirty="0" err="1" smtClean="0"/>
                  <a:t>have</a:t>
                </a:r>
                <a:r>
                  <a:rPr lang="it-IT" dirty="0" smtClean="0"/>
                  <a:t> </a:t>
                </a:r>
                <a:r>
                  <a:rPr lang="it-IT" dirty="0" err="1" smtClean="0"/>
                  <a:t>shown</a:t>
                </a:r>
                <a:r>
                  <a:rPr lang="it-IT" dirty="0" smtClean="0"/>
                  <a:t> </a:t>
                </a:r>
                <a:r>
                  <a:rPr lang="it-IT" dirty="0" err="1" smtClean="0"/>
                  <a:t>that</a:t>
                </a:r>
                <a:r>
                  <a:rPr lang="it-IT" dirty="0" smtClean="0"/>
                  <a:t> the </a:t>
                </a:r>
                <a:r>
                  <a:rPr lang="it-IT" dirty="0" err="1" smtClean="0"/>
                  <a:t>function</a:t>
                </a:r>
                <a:endParaRPr lang="it-IT" dirty="0" smtClean="0"/>
              </a:p>
              <a:p>
                <a:pPr algn="ctr">
                  <a:buNone/>
                </a:pPr>
                <a:r>
                  <a:rPr lang="it-IT" b="1" i="1" dirty="0" smtClean="0">
                    <a:solidFill>
                      <a:srgbClr val="FF0000"/>
                    </a:solidFill>
                  </a:rPr>
                  <a:t>f</a:t>
                </a:r>
                <a:r>
                  <a:rPr lang="it-IT" b="1" dirty="0" smtClean="0">
                    <a:solidFill>
                      <a:srgbClr val="FF0000"/>
                    </a:solidFill>
                  </a:rPr>
                  <a:t>(</a:t>
                </a:r>
                <a:r>
                  <a:rPr lang="it-IT" b="1" i="1" dirty="0" smtClean="0">
                    <a:solidFill>
                      <a:srgbClr val="FF0000"/>
                    </a:solidFill>
                  </a:rPr>
                  <a:t>x</a:t>
                </a:r>
                <a:r>
                  <a:rPr lang="it-IT" b="1" dirty="0" smtClean="0">
                    <a:solidFill>
                      <a:srgbClr val="FF0000"/>
                    </a:solidFill>
                  </a:rPr>
                  <a:t>) = </a:t>
                </a:r>
                <a:r>
                  <a:rPr lang="it-IT" b="1" i="1" dirty="0" err="1" smtClean="0">
                    <a:solidFill>
                      <a:srgbClr val="FF0000"/>
                    </a:solidFill>
                  </a:rPr>
                  <a:t>x</a:t>
                </a:r>
                <a:r>
                  <a:rPr lang="it-IT" b="1" i="1" baseline="30000" dirty="0" err="1" smtClean="0">
                    <a:solidFill>
                      <a:srgbClr val="FF0000"/>
                    </a:solidFill>
                  </a:rPr>
                  <a:t>e</a:t>
                </a:r>
                <a:r>
                  <a:rPr lang="it-IT" b="1" dirty="0" smtClean="0">
                    <a:solidFill>
                      <a:srgbClr val="FF0000"/>
                    </a:solidFill>
                  </a:rPr>
                  <a:t> </a:t>
                </a:r>
                <a:r>
                  <a:rPr lang="it-IT" b="1" dirty="0" err="1" smtClean="0">
                    <a:solidFill>
                      <a:srgbClr val="FF0000"/>
                    </a:solidFill>
                  </a:rPr>
                  <a:t>mod</a:t>
                </a:r>
                <a:r>
                  <a:rPr lang="it-IT" b="1" dirty="0" smtClean="0">
                    <a:solidFill>
                      <a:srgbClr val="FF0000"/>
                    </a:solidFill>
                  </a:rPr>
                  <a:t> </a:t>
                </a:r>
                <a:r>
                  <a:rPr lang="it-IT" b="1" i="1" dirty="0" smtClean="0">
                    <a:solidFill>
                      <a:srgbClr val="FF0000"/>
                    </a:solidFill>
                  </a:rPr>
                  <a:t>N </a:t>
                </a:r>
                <a:r>
                  <a:rPr lang="it-IT" dirty="0" smtClean="0"/>
                  <a:t>(</a:t>
                </a:r>
                <a:r>
                  <a:rPr lang="en-US" dirty="0" smtClean="0"/>
                  <a:t>defined</a:t>
                </a:r>
                <a:r>
                  <a:rPr lang="it-IT" dirty="0" smtClean="0"/>
                  <a:t> </a:t>
                </a:r>
                <a:r>
                  <a:rPr lang="it-IT" dirty="0" err="1" smtClean="0"/>
                  <a:t>over</a:t>
                </a:r>
                <a:r>
                  <a:rPr lang="it-IT" dirty="0" smtClean="0"/>
                  <a:t> </a:t>
                </a:r>
                <a14:m>
                  <m:oMath xmlns:m="http://schemas.openxmlformats.org/officeDocument/2006/math">
                    <m:sSubSup>
                      <m:sSubSupPr>
                        <m:ctrlPr>
                          <a:rPr lang="pl-PL" b="1" i="1">
                            <a:solidFill>
                              <a:srgbClr val="FF0000"/>
                            </a:solidFill>
                            <a:latin typeface="Cambria Math" panose="02040503050406030204" pitchFamily="18" charset="0"/>
                            <a:cs typeface="Arial" pitchFamily="34" charset="0"/>
                          </a:rPr>
                        </m:ctrlPr>
                      </m:sSubSupPr>
                      <m:e>
                        <m:r>
                          <a:rPr lang="pl-PL" b="1" i="1">
                            <a:solidFill>
                              <a:srgbClr val="FF0000"/>
                            </a:solidFill>
                            <a:latin typeface="Cambria Math" panose="02040503050406030204" pitchFamily="18" charset="0"/>
                            <a:cs typeface="Arial" pitchFamily="34" charset="0"/>
                          </a:rPr>
                          <m:t>𝒁</m:t>
                        </m:r>
                      </m:e>
                      <m:sub>
                        <m:r>
                          <a:rPr lang="pl-PL" b="1" i="1">
                            <a:solidFill>
                              <a:srgbClr val="FF0000"/>
                            </a:solidFill>
                            <a:latin typeface="Cambria Math" panose="02040503050406030204" pitchFamily="18" charset="0"/>
                            <a:cs typeface="Arial" pitchFamily="34" charset="0"/>
                          </a:rPr>
                          <m:t>𝑵</m:t>
                        </m:r>
                      </m:sub>
                      <m:sup>
                        <m:r>
                          <a:rPr lang="pl-PL" b="1" i="1">
                            <a:solidFill>
                              <a:srgbClr val="FF0000"/>
                            </a:solidFill>
                            <a:latin typeface="Cambria Math" panose="02040503050406030204" pitchFamily="18" charset="0"/>
                            <a:cs typeface="Arial" pitchFamily="34" charset="0"/>
                          </a:rPr>
                          <m:t>∗</m:t>
                        </m:r>
                      </m:sup>
                    </m:sSubSup>
                  </m:oMath>
                </a14:m>
                <a:r>
                  <a:rPr lang="it-IT" dirty="0" smtClean="0"/>
                  <a:t>)</a:t>
                </a:r>
              </a:p>
              <a:p>
                <a:pPr>
                  <a:buNone/>
                </a:pPr>
                <a:r>
                  <a:rPr lang="it-IT" dirty="0" err="1" smtClean="0"/>
                  <a:t>has</a:t>
                </a:r>
                <a:r>
                  <a:rPr lang="it-IT" dirty="0" smtClean="0"/>
                  <a:t> </a:t>
                </a:r>
                <a:r>
                  <a:rPr lang="it-IT" dirty="0" err="1" smtClean="0"/>
                  <a:t>an</a:t>
                </a:r>
                <a:r>
                  <a:rPr lang="it-IT" dirty="0" smtClean="0"/>
                  <a:t> inverse</a:t>
                </a:r>
              </a:p>
              <a:p>
                <a:pPr algn="ctr">
                  <a:buNone/>
                </a:pPr>
                <a:r>
                  <a:rPr lang="it-IT" b="1" i="1" dirty="0" smtClean="0">
                    <a:solidFill>
                      <a:srgbClr val="FF0000"/>
                    </a:solidFill>
                  </a:rPr>
                  <a:t>f</a:t>
                </a:r>
                <a:r>
                  <a:rPr lang="it-IT" b="1" baseline="30000" dirty="0" smtClean="0">
                    <a:solidFill>
                      <a:srgbClr val="FF0000"/>
                    </a:solidFill>
                  </a:rPr>
                  <a:t>-1</a:t>
                </a:r>
                <a:r>
                  <a:rPr lang="it-IT" b="1" dirty="0" smtClean="0">
                    <a:solidFill>
                      <a:srgbClr val="FF0000"/>
                    </a:solidFill>
                  </a:rPr>
                  <a:t>(</a:t>
                </a:r>
                <a:r>
                  <a:rPr lang="it-IT" b="1" i="1" dirty="0" smtClean="0">
                    <a:solidFill>
                      <a:srgbClr val="FF0000"/>
                    </a:solidFill>
                  </a:rPr>
                  <a:t>x</a:t>
                </a:r>
                <a:r>
                  <a:rPr lang="it-IT" b="1" dirty="0" smtClean="0">
                    <a:solidFill>
                      <a:srgbClr val="FF0000"/>
                    </a:solidFill>
                  </a:rPr>
                  <a:t>) = </a:t>
                </a:r>
                <a:r>
                  <a:rPr lang="it-IT" b="1" i="1" dirty="0" err="1" smtClean="0">
                    <a:solidFill>
                      <a:srgbClr val="FF0000"/>
                    </a:solidFill>
                  </a:rPr>
                  <a:t>x</a:t>
                </a:r>
                <a:r>
                  <a:rPr lang="it-IT" b="1" i="1" baseline="30000" dirty="0" err="1" smtClean="0">
                    <a:solidFill>
                      <a:srgbClr val="FF0000"/>
                    </a:solidFill>
                  </a:rPr>
                  <a:t>d</a:t>
                </a:r>
                <a:r>
                  <a:rPr lang="it-IT" b="1" dirty="0" smtClean="0">
                    <a:solidFill>
                      <a:srgbClr val="FF0000"/>
                    </a:solidFill>
                  </a:rPr>
                  <a:t> </a:t>
                </a:r>
                <a:r>
                  <a:rPr lang="it-IT" b="1" dirty="0" err="1" smtClean="0">
                    <a:solidFill>
                      <a:srgbClr val="FF0000"/>
                    </a:solidFill>
                  </a:rPr>
                  <a:t>mod</a:t>
                </a:r>
                <a:r>
                  <a:rPr lang="it-IT" b="1" dirty="0" smtClean="0">
                    <a:solidFill>
                      <a:srgbClr val="FF0000"/>
                    </a:solidFill>
                  </a:rPr>
                  <a:t> </a:t>
                </a:r>
                <a:r>
                  <a:rPr lang="it-IT" b="1" i="1" dirty="0" smtClean="0">
                    <a:solidFill>
                      <a:srgbClr val="FF0000"/>
                    </a:solidFill>
                  </a:rPr>
                  <a:t>N</a:t>
                </a:r>
                <a:r>
                  <a:rPr lang="it-IT" dirty="0" smtClean="0"/>
                  <a:t>, </a:t>
                </a:r>
                <a:r>
                  <a:rPr lang="it-IT" dirty="0" err="1" smtClean="0"/>
                  <a:t>where</a:t>
                </a:r>
                <a:r>
                  <a:rPr lang="it-IT" dirty="0" smtClean="0"/>
                  <a:t> </a:t>
                </a:r>
                <a:r>
                  <a:rPr lang="it-IT" b="1" i="1" dirty="0" smtClean="0">
                    <a:solidFill>
                      <a:srgbClr val="FF0000"/>
                    </a:solidFill>
                  </a:rPr>
                  <a:t>d</a:t>
                </a:r>
                <a:r>
                  <a:rPr lang="it-IT" dirty="0" smtClean="0"/>
                  <a:t> </a:t>
                </a:r>
                <a:r>
                  <a:rPr lang="it-IT" dirty="0" err="1" smtClean="0"/>
                  <a:t>is</a:t>
                </a:r>
                <a:r>
                  <a:rPr lang="it-IT" dirty="0" smtClean="0"/>
                  <a:t> </a:t>
                </a:r>
                <a:r>
                  <a:rPr lang="it-IT" dirty="0" err="1" smtClean="0"/>
                  <a:t>an</a:t>
                </a:r>
                <a:r>
                  <a:rPr lang="it-IT" dirty="0" smtClean="0"/>
                  <a:t> inverse </a:t>
                </a:r>
                <a:r>
                  <a:rPr lang="it-IT" dirty="0" err="1" smtClean="0"/>
                  <a:t>of</a:t>
                </a:r>
                <a:r>
                  <a:rPr lang="it-IT" dirty="0" smtClean="0"/>
                  <a:t> </a:t>
                </a:r>
                <a:r>
                  <a:rPr lang="it-IT" b="1" i="1" dirty="0" smtClean="0">
                    <a:solidFill>
                      <a:srgbClr val="FF0000"/>
                    </a:solidFill>
                  </a:rPr>
                  <a:t>e</a:t>
                </a:r>
                <a:r>
                  <a:rPr lang="it-IT" dirty="0" smtClean="0"/>
                  <a:t> in </a:t>
                </a:r>
                <a14:m>
                  <m:oMath xmlns:m="http://schemas.openxmlformats.org/officeDocument/2006/math">
                    <m:sSubSup>
                      <m:sSubSupPr>
                        <m:ctrlPr>
                          <a:rPr lang="pl-PL" b="1" i="1">
                            <a:solidFill>
                              <a:srgbClr val="FF0000"/>
                            </a:solidFill>
                            <a:latin typeface="Cambria Math" panose="02040503050406030204" pitchFamily="18" charset="0"/>
                          </a:rPr>
                        </m:ctrlPr>
                      </m:sSubSupPr>
                      <m:e>
                        <m:r>
                          <a:rPr lang="pl-PL" b="1" i="1">
                            <a:solidFill>
                              <a:srgbClr val="FF0000"/>
                            </a:solidFill>
                            <a:latin typeface="Cambria Math" panose="02040503050406030204" pitchFamily="18" charset="0"/>
                          </a:rPr>
                          <m:t>𝒁</m:t>
                        </m:r>
                      </m:e>
                      <m:sub>
                        <m:r>
                          <a:rPr lang="pl-PL" b="1">
                            <a:solidFill>
                              <a:srgbClr val="FF0000"/>
                            </a:solidFill>
                            <a:latin typeface="Cambria Math" panose="02040503050406030204" pitchFamily="18" charset="0"/>
                          </a:rPr>
                          <m:t>𝛗</m:t>
                        </m:r>
                        <m:d>
                          <m:dPr>
                            <m:ctrlPr>
                              <a:rPr lang="pl-PL" b="1" i="1">
                                <a:solidFill>
                                  <a:srgbClr val="FF0000"/>
                                </a:solidFill>
                                <a:latin typeface="Cambria Math" panose="02040503050406030204" pitchFamily="18" charset="0"/>
                              </a:rPr>
                            </m:ctrlPr>
                          </m:dPr>
                          <m:e>
                            <m:r>
                              <a:rPr lang="pl-PL" b="1" i="1">
                                <a:solidFill>
                                  <a:srgbClr val="FF0000"/>
                                </a:solidFill>
                                <a:latin typeface="Cambria Math" panose="02040503050406030204" pitchFamily="18" charset="0"/>
                              </a:rPr>
                              <m:t>𝑵</m:t>
                            </m:r>
                          </m:e>
                        </m:d>
                      </m:sub>
                      <m:sup>
                        <m:r>
                          <a:rPr lang="pl-PL" b="1" i="1">
                            <a:solidFill>
                              <a:srgbClr val="FF0000"/>
                            </a:solidFill>
                            <a:latin typeface="Cambria Math" panose="02040503050406030204" pitchFamily="18" charset="0"/>
                          </a:rPr>
                          <m:t>∗</m:t>
                        </m:r>
                      </m:sup>
                    </m:sSub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8596" y="1600200"/>
                <a:ext cx="8429684" cy="2971807"/>
              </a:xfrm>
              <a:blipFill>
                <a:blip r:embed="rId4"/>
                <a:stretch>
                  <a:fillRect/>
                </a:stretch>
              </a:blipFill>
            </p:spPr>
            <p:txBody>
              <a:bodyPr/>
              <a:lstStyle/>
              <a:p>
                <a:r>
                  <a:rPr lang="pl-PL">
                    <a:noFill/>
                  </a:rPr>
                  <a:t> </a:t>
                </a:r>
              </a:p>
            </p:txBody>
          </p:sp>
        </mc:Fallback>
      </mc:AlternateContent>
      <p:sp>
        <p:nvSpPr>
          <p:cNvPr id="4" name="TextBox 3"/>
          <p:cNvSpPr txBox="1"/>
          <p:nvPr/>
        </p:nvSpPr>
        <p:spPr>
          <a:xfrm>
            <a:off x="428596" y="4929198"/>
            <a:ext cx="835824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u="sng" dirty="0" smtClean="0">
                <a:latin typeface="Cambria" panose="02040503050406030204" pitchFamily="18" charset="0"/>
              </a:rPr>
              <a:t>Moral</a:t>
            </a:r>
            <a:r>
              <a:rPr lang="en-US" sz="2800" dirty="0" smtClean="0">
                <a:latin typeface="Cambria" panose="02040503050406030204" pitchFamily="18" charset="0"/>
              </a:rPr>
              <a:t>:</a:t>
            </a:r>
          </a:p>
          <a:p>
            <a:r>
              <a:rPr lang="en-US" sz="2800" dirty="0" smtClean="0">
                <a:latin typeface="Cambria" panose="02040503050406030204" pitchFamily="18" charset="0"/>
              </a:rPr>
              <a:t>If we know </a:t>
            </a:r>
            <a:r>
              <a:rPr lang="el-GR" sz="2800" b="1" dirty="0" smtClean="0">
                <a:solidFill>
                  <a:srgbClr val="FF0000"/>
                </a:solidFill>
                <a:latin typeface="Cambria" panose="02040503050406030204" pitchFamily="18" charset="0"/>
                <a:cs typeface="Arial" pitchFamily="34" charset="0"/>
              </a:rPr>
              <a:t>φ</a:t>
            </a:r>
            <a:r>
              <a:rPr lang="it-IT" sz="2800" b="1" dirty="0" smtClean="0">
                <a:solidFill>
                  <a:srgbClr val="FF0000"/>
                </a:solidFill>
                <a:latin typeface="Cambria" panose="02040503050406030204" pitchFamily="18" charset="0"/>
                <a:cs typeface="Arial" pitchFamily="34" charset="0"/>
              </a:rPr>
              <a:t>(</a:t>
            </a:r>
            <a:r>
              <a:rPr lang="it-IT" sz="2800" b="1" i="1" dirty="0" smtClean="0">
                <a:solidFill>
                  <a:srgbClr val="FF0000"/>
                </a:solidFill>
                <a:latin typeface="Cambria" panose="02040503050406030204" pitchFamily="18" charset="0"/>
                <a:cs typeface="Arial" pitchFamily="34" charset="0"/>
              </a:rPr>
              <a:t>N</a:t>
            </a:r>
            <a:r>
              <a:rPr lang="it-IT" sz="2800" b="1" dirty="0" smtClean="0">
                <a:solidFill>
                  <a:srgbClr val="FF0000"/>
                </a:solidFill>
                <a:latin typeface="Cambria" panose="02040503050406030204" pitchFamily="18" charset="0"/>
                <a:cs typeface="Arial" pitchFamily="34" charset="0"/>
              </a:rPr>
              <a:t>)</a:t>
            </a:r>
            <a:r>
              <a:rPr lang="it-IT" sz="2800" b="1" dirty="0" smtClean="0">
                <a:solidFill>
                  <a:srgbClr val="C00000"/>
                </a:solidFill>
                <a:latin typeface="Cambria" panose="02040503050406030204" pitchFamily="18" charset="0"/>
                <a:cs typeface="Arial" pitchFamily="34" charset="0"/>
              </a:rPr>
              <a:t> </a:t>
            </a:r>
            <a:r>
              <a:rPr lang="en-US" sz="2800" dirty="0" smtClean="0">
                <a:latin typeface="Cambria" panose="02040503050406030204" pitchFamily="18" charset="0"/>
              </a:rPr>
              <a:t>we can compute the roots efficiently.</a:t>
            </a:r>
          </a:p>
        </p:txBody>
      </p:sp>
      <p:sp>
        <p:nvSpPr>
          <p:cNvPr id="5" name="TextBox 4"/>
          <p:cNvSpPr txBox="1"/>
          <p:nvPr/>
        </p:nvSpPr>
        <p:spPr>
          <a:xfrm>
            <a:off x="4286248" y="6143644"/>
            <a:ext cx="4749249" cy="523220"/>
          </a:xfrm>
          <a:prstGeom prst="rect">
            <a:avLst/>
          </a:prstGeom>
          <a:noFill/>
        </p:spPr>
        <p:txBody>
          <a:bodyPr wrap="none" rtlCol="0">
            <a:spAutoFit/>
          </a:bodyPr>
          <a:lstStyle/>
          <a:p>
            <a:r>
              <a:rPr lang="en-US" sz="2800" dirty="0" smtClean="0">
                <a:latin typeface="Cambria" panose="02040503050406030204" pitchFamily="18" charset="0"/>
              </a:rPr>
              <a:t>What if we don’t know </a:t>
            </a:r>
            <a:r>
              <a:rPr lang="el-GR" sz="2800" b="1" dirty="0" smtClean="0">
                <a:solidFill>
                  <a:srgbClr val="FF0000"/>
                </a:solidFill>
                <a:latin typeface="Cambria" panose="02040503050406030204" pitchFamily="18" charset="0"/>
                <a:cs typeface="Arial" pitchFamily="34" charset="0"/>
              </a:rPr>
              <a:t>φ</a:t>
            </a:r>
            <a:r>
              <a:rPr lang="it-IT" sz="2800" b="1" dirty="0" smtClean="0">
                <a:solidFill>
                  <a:srgbClr val="FF0000"/>
                </a:solidFill>
                <a:latin typeface="Cambria" panose="02040503050406030204" pitchFamily="18" charset="0"/>
                <a:cs typeface="Arial" pitchFamily="34" charset="0"/>
              </a:rPr>
              <a:t>(</a:t>
            </a:r>
            <a:r>
              <a:rPr lang="it-IT" sz="2800" b="1" i="1" dirty="0" smtClean="0">
                <a:solidFill>
                  <a:srgbClr val="FF0000"/>
                </a:solidFill>
                <a:latin typeface="Cambria" panose="02040503050406030204" pitchFamily="18" charset="0"/>
                <a:cs typeface="Arial" pitchFamily="34" charset="0"/>
              </a:rPr>
              <a:t>N</a:t>
            </a:r>
            <a:r>
              <a:rPr lang="it-IT" sz="2800" b="1" dirty="0" smtClean="0">
                <a:solidFill>
                  <a:srgbClr val="FF0000"/>
                </a:solidFill>
                <a:latin typeface="Cambria" panose="02040503050406030204" pitchFamily="18" charset="0"/>
                <a:cs typeface="Arial" pitchFamily="34" charset="0"/>
              </a:rPr>
              <a:t>)</a:t>
            </a:r>
            <a:r>
              <a:rPr lang="it-IT" sz="2800" dirty="0" smtClean="0">
                <a:latin typeface="Cambria" panose="02040503050406030204" pitchFamily="18" charset="0"/>
                <a:cs typeface="Arial" pitchFamily="34" charset="0"/>
              </a:rPr>
              <a:t>?</a:t>
            </a:r>
            <a:r>
              <a:rPr lang="it-IT" sz="2800" b="1" dirty="0" smtClean="0">
                <a:solidFill>
                  <a:srgbClr val="C00000"/>
                </a:solidFill>
                <a:latin typeface="Cambria" panose="02040503050406030204" pitchFamily="18" charset="0"/>
                <a:cs typeface="Arial" pitchFamily="34" charset="0"/>
              </a:rPr>
              <a:t> </a:t>
            </a:r>
            <a:endParaRPr lang="en-US" sz="2800" dirty="0">
              <a:latin typeface="Cambria" panose="020405030504060302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STEFAN@8KFJMOSQ1B8BCLVW" val="3245"/>
</p:tagLst>
</file>

<file path=ppt/tags/tag10.xml><?xml version="1.0" encoding="utf-8"?>
<p:tagLst xmlns:a="http://schemas.openxmlformats.org/drawingml/2006/main" xmlns:r="http://schemas.openxmlformats.org/officeDocument/2006/relationships" xmlns:p="http://schemas.openxmlformats.org/presentationml/2006/main">
  <p:tag name="TIMING" val="|8.5|2.8|2.1|7.1|12|3.4|21.4|0.8|7.9"/>
</p:tagLst>
</file>

<file path=ppt/tags/tag100.xml><?xml version="1.0" encoding="utf-8"?>
<p:tagLst xmlns:a="http://schemas.openxmlformats.org/drawingml/2006/main" xmlns:r="http://schemas.openxmlformats.org/officeDocument/2006/relationships" xmlns:p="http://schemas.openxmlformats.org/presentationml/2006/main">
  <p:tag name="TIMING" val="|1.9|0.9"/>
</p:tagLst>
</file>

<file path=ppt/tags/tag101.xml><?xml version="1.0" encoding="utf-8"?>
<p:tagLst xmlns:a="http://schemas.openxmlformats.org/drawingml/2006/main" xmlns:r="http://schemas.openxmlformats.org/officeDocument/2006/relationships" xmlns:p="http://schemas.openxmlformats.org/presentationml/2006/main">
  <p:tag name="TIMING" val="|24.7|44.7|12.5"/>
</p:tagLst>
</file>

<file path=ppt/tags/tag102.xml><?xml version="1.0" encoding="utf-8"?>
<p:tagLst xmlns:a="http://schemas.openxmlformats.org/drawingml/2006/main" xmlns:r="http://schemas.openxmlformats.org/officeDocument/2006/relationships" xmlns:p="http://schemas.openxmlformats.org/presentationml/2006/main">
  <p:tag name="TIMING" val="|15.5|8.7|15.1|9.7|0.9|4|0.7|25.2"/>
</p:tagLst>
</file>

<file path=ppt/tags/tag103.xml><?xml version="1.0" encoding="utf-8"?>
<p:tagLst xmlns:a="http://schemas.openxmlformats.org/drawingml/2006/main" xmlns:r="http://schemas.openxmlformats.org/officeDocument/2006/relationships" xmlns:p="http://schemas.openxmlformats.org/presentationml/2006/main">
  <p:tag name="TIMING" val="|45.8|1.2"/>
</p:tagLst>
</file>

<file path=ppt/tags/tag104.xml><?xml version="1.0" encoding="utf-8"?>
<p:tagLst xmlns:a="http://schemas.openxmlformats.org/drawingml/2006/main" xmlns:r="http://schemas.openxmlformats.org/officeDocument/2006/relationships" xmlns:p="http://schemas.openxmlformats.org/presentationml/2006/main">
  <p:tag name="TIMING" val="|3.6|8.9|5.2|13.4"/>
</p:tagLst>
</file>

<file path=ppt/tags/tag105.xml><?xml version="1.0" encoding="utf-8"?>
<p:tagLst xmlns:a="http://schemas.openxmlformats.org/drawingml/2006/main" xmlns:r="http://schemas.openxmlformats.org/officeDocument/2006/relationships" xmlns:p="http://schemas.openxmlformats.org/presentationml/2006/main">
  <p:tag name="TIMING" val="|3.4|3.2|8.1|9.7|0.3"/>
</p:tagLst>
</file>

<file path=ppt/tags/tag106.xml><?xml version="1.0" encoding="utf-8"?>
<p:tagLst xmlns:a="http://schemas.openxmlformats.org/drawingml/2006/main" xmlns:r="http://schemas.openxmlformats.org/officeDocument/2006/relationships" xmlns:p="http://schemas.openxmlformats.org/presentationml/2006/main">
  <p:tag name="TIMING" val="|50.4|1.5|4|4.9"/>
</p:tagLst>
</file>

<file path=ppt/tags/tag107.xml><?xml version="1.0" encoding="utf-8"?>
<p:tagLst xmlns:a="http://schemas.openxmlformats.org/drawingml/2006/main" xmlns:r="http://schemas.openxmlformats.org/officeDocument/2006/relationships" xmlns:p="http://schemas.openxmlformats.org/presentationml/2006/main">
  <p:tag name="TIMING" val="|1.8|21.8|3.9|8.3"/>
</p:tagLst>
</file>

<file path=ppt/tags/tag108.xml><?xml version="1.0" encoding="utf-8"?>
<p:tagLst xmlns:a="http://schemas.openxmlformats.org/drawingml/2006/main" xmlns:r="http://schemas.openxmlformats.org/officeDocument/2006/relationships" xmlns:p="http://schemas.openxmlformats.org/presentationml/2006/main">
  <p:tag name="TIMING" val="|7.4|8.2|6.1|5.5|23.6|8.5|0.6|1.6|8.8|0.5"/>
</p:tagLst>
</file>

<file path=ppt/tags/tag109.xml><?xml version="1.0" encoding="utf-8"?>
<p:tagLst xmlns:a="http://schemas.openxmlformats.org/drawingml/2006/main" xmlns:r="http://schemas.openxmlformats.org/officeDocument/2006/relationships" xmlns:p="http://schemas.openxmlformats.org/presentationml/2006/main">
  <p:tag name="TIMING" val="|9.2"/>
</p:tagLst>
</file>

<file path=ppt/tags/tag11.xml><?xml version="1.0" encoding="utf-8"?>
<p:tagLst xmlns:a="http://schemas.openxmlformats.org/drawingml/2006/main" xmlns:r="http://schemas.openxmlformats.org/officeDocument/2006/relationships" xmlns:p="http://schemas.openxmlformats.org/presentationml/2006/main">
  <p:tag name="TIMING" val="|4.9|2.5|1.8|2.7|11.8|3.6|5.6|1|3.3|0.5|0.6|0.5|0.5|0.9|0.6|0.7|4.7"/>
</p:tagLst>
</file>

<file path=ppt/tags/tag110.xml><?xml version="1.0" encoding="utf-8"?>
<p:tagLst xmlns:a="http://schemas.openxmlformats.org/drawingml/2006/main" xmlns:r="http://schemas.openxmlformats.org/officeDocument/2006/relationships" xmlns:p="http://schemas.openxmlformats.org/presentationml/2006/main">
  <p:tag name="TIMING" val="|10.1|0.9|0.6|1.7|11.5|0.5|0.3|0.3|9.1|1.6|1"/>
</p:tagLst>
</file>

<file path=ppt/tags/tag111.xml><?xml version="1.0" encoding="utf-8"?>
<p:tagLst xmlns:a="http://schemas.openxmlformats.org/drawingml/2006/main" xmlns:r="http://schemas.openxmlformats.org/officeDocument/2006/relationships" xmlns:p="http://schemas.openxmlformats.org/presentationml/2006/main">
  <p:tag name="TIMING" val="|3.2|7.5|9.3|2.6|3.7"/>
</p:tagLst>
</file>

<file path=ppt/tags/tag112.xml><?xml version="1.0" encoding="utf-8"?>
<p:tagLst xmlns:a="http://schemas.openxmlformats.org/drawingml/2006/main" xmlns:r="http://schemas.openxmlformats.org/officeDocument/2006/relationships" xmlns:p="http://schemas.openxmlformats.org/presentationml/2006/main">
  <p:tag name="TIMING" val="|6.6|4.8"/>
</p:tagLst>
</file>

<file path=ppt/tags/tag113.xml><?xml version="1.0" encoding="utf-8"?>
<p:tagLst xmlns:a="http://schemas.openxmlformats.org/drawingml/2006/main" xmlns:r="http://schemas.openxmlformats.org/officeDocument/2006/relationships" xmlns:p="http://schemas.openxmlformats.org/presentationml/2006/main">
  <p:tag name="TIMING" val="|3.1|10"/>
</p:tagLst>
</file>

<file path=ppt/tags/tag12.xml><?xml version="1.0" encoding="utf-8"?>
<p:tagLst xmlns:a="http://schemas.openxmlformats.org/drawingml/2006/main" xmlns:r="http://schemas.openxmlformats.org/officeDocument/2006/relationships" xmlns:p="http://schemas.openxmlformats.org/presentationml/2006/main">
  <p:tag name="TIMING" val="|0.9|9.2|3.3|6.3"/>
</p:tagLst>
</file>

<file path=ppt/tags/tag13.xml><?xml version="1.0" encoding="utf-8"?>
<p:tagLst xmlns:a="http://schemas.openxmlformats.org/drawingml/2006/main" xmlns:r="http://schemas.openxmlformats.org/officeDocument/2006/relationships" xmlns:p="http://schemas.openxmlformats.org/presentationml/2006/main">
  <p:tag name="TIMING" val="|0.7|5.4|0.4|1.5|13.1|7|4.4|7.8|6.3|1.7|9.3|5"/>
</p:tagLst>
</file>

<file path=ppt/tags/tag14.xml><?xml version="1.0" encoding="utf-8"?>
<p:tagLst xmlns:a="http://schemas.openxmlformats.org/drawingml/2006/main" xmlns:r="http://schemas.openxmlformats.org/officeDocument/2006/relationships" xmlns:p="http://schemas.openxmlformats.org/presentationml/2006/main">
  <p:tag name="TIMING" val="|10.7|7.1|4.1|1.5|7|1.8|4.5|7.2|3.3|2.1|5.9"/>
</p:tagLst>
</file>

<file path=ppt/tags/tag15.xml><?xml version="1.0" encoding="utf-8"?>
<p:tagLst xmlns:a="http://schemas.openxmlformats.org/drawingml/2006/main" xmlns:r="http://schemas.openxmlformats.org/officeDocument/2006/relationships" xmlns:p="http://schemas.openxmlformats.org/presentationml/2006/main">
  <p:tag name="TIMING" val="|4.9|2.1"/>
</p:tagLst>
</file>

<file path=ppt/tags/tag16.xml><?xml version="1.0" encoding="utf-8"?>
<p:tagLst xmlns:a="http://schemas.openxmlformats.org/drawingml/2006/main" xmlns:r="http://schemas.openxmlformats.org/officeDocument/2006/relationships" xmlns:p="http://schemas.openxmlformats.org/presentationml/2006/main">
  <p:tag name="TIMING" val="|55.8"/>
</p:tagLst>
</file>

<file path=ppt/tags/tag17.xml><?xml version="1.0" encoding="utf-8"?>
<p:tagLst xmlns:a="http://schemas.openxmlformats.org/drawingml/2006/main" xmlns:r="http://schemas.openxmlformats.org/officeDocument/2006/relationships" xmlns:p="http://schemas.openxmlformats.org/presentationml/2006/main">
  <p:tag name="TIMING" val="|7|6.5|8|3.4|62.3|3.2|0.8"/>
</p:tagLst>
</file>

<file path=ppt/tags/tag18.xml><?xml version="1.0" encoding="utf-8"?>
<p:tagLst xmlns:a="http://schemas.openxmlformats.org/drawingml/2006/main" xmlns:r="http://schemas.openxmlformats.org/officeDocument/2006/relationships" xmlns:p="http://schemas.openxmlformats.org/presentationml/2006/main">
  <p:tag name="TIMING" val="|2.2|0.5|12.1|3.6|0.5|10|0.6|11|0.6|7.4|24.4|18.4"/>
</p:tagLst>
</file>

<file path=ppt/tags/tag19.xml><?xml version="1.0" encoding="utf-8"?>
<p:tagLst xmlns:a="http://schemas.openxmlformats.org/drawingml/2006/main" xmlns:r="http://schemas.openxmlformats.org/officeDocument/2006/relationships" xmlns:p="http://schemas.openxmlformats.org/presentationml/2006/main">
  <p:tag name="TIMING" val="|88.1|0.7"/>
</p:tagLst>
</file>

<file path=ppt/tags/tag2.xml><?xml version="1.0" encoding="utf-8"?>
<p:tagLst xmlns:a="http://schemas.openxmlformats.org/drawingml/2006/main" xmlns:r="http://schemas.openxmlformats.org/officeDocument/2006/relationships" xmlns:p="http://schemas.openxmlformats.org/presentationml/2006/main">
  <p:tag name="TIMING" val="|25.4|63.2|26.6"/>
</p:tagLst>
</file>

<file path=ppt/tags/tag20.xml><?xml version="1.0" encoding="utf-8"?>
<p:tagLst xmlns:a="http://schemas.openxmlformats.org/drawingml/2006/main" xmlns:r="http://schemas.openxmlformats.org/officeDocument/2006/relationships" xmlns:p="http://schemas.openxmlformats.org/presentationml/2006/main">
  <p:tag name="TIMING" val="|34.9|5.2|4.6|5.1|27.8"/>
</p:tagLst>
</file>

<file path=ppt/tags/tag21.xml><?xml version="1.0" encoding="utf-8"?>
<p:tagLst xmlns:a="http://schemas.openxmlformats.org/drawingml/2006/main" xmlns:r="http://schemas.openxmlformats.org/officeDocument/2006/relationships" xmlns:p="http://schemas.openxmlformats.org/presentationml/2006/main">
  <p:tag name="TIMING" val="|17|10.1|5.6"/>
</p:tagLst>
</file>

<file path=ppt/tags/tag22.xml><?xml version="1.0" encoding="utf-8"?>
<p:tagLst xmlns:a="http://schemas.openxmlformats.org/drawingml/2006/main" xmlns:r="http://schemas.openxmlformats.org/officeDocument/2006/relationships" xmlns:p="http://schemas.openxmlformats.org/presentationml/2006/main">
  <p:tag name="TIMING" val="|11.9|8.7|0.4|8.3|4.9|9.8"/>
</p:tagLst>
</file>

<file path=ppt/tags/tag23.xml><?xml version="1.0" encoding="utf-8"?>
<p:tagLst xmlns:a="http://schemas.openxmlformats.org/drawingml/2006/main" xmlns:r="http://schemas.openxmlformats.org/officeDocument/2006/relationships" xmlns:p="http://schemas.openxmlformats.org/presentationml/2006/main">
  <p:tag name="TIMING" val="|3.4|2.3|5|0.4"/>
</p:tagLst>
</file>

<file path=ppt/tags/tag24.xml><?xml version="1.0" encoding="utf-8"?>
<p:tagLst xmlns:a="http://schemas.openxmlformats.org/drawingml/2006/main" xmlns:r="http://schemas.openxmlformats.org/officeDocument/2006/relationships" xmlns:p="http://schemas.openxmlformats.org/presentationml/2006/main">
  <p:tag name="TIMING" val="|30|31.5"/>
</p:tagLst>
</file>

<file path=ppt/tags/tag25.xml><?xml version="1.0" encoding="utf-8"?>
<p:tagLst xmlns:a="http://schemas.openxmlformats.org/drawingml/2006/main" xmlns:r="http://schemas.openxmlformats.org/officeDocument/2006/relationships" xmlns:p="http://schemas.openxmlformats.org/presentationml/2006/main">
  <p:tag name="TIMING" val="|5.9|3.1|0.4|0.5|0.3|0.4|0.3|0.7|0.3|0.4|0.4"/>
</p:tagLst>
</file>

<file path=ppt/tags/tag26.xml><?xml version="1.0" encoding="utf-8"?>
<p:tagLst xmlns:a="http://schemas.openxmlformats.org/drawingml/2006/main" xmlns:r="http://schemas.openxmlformats.org/officeDocument/2006/relationships" xmlns:p="http://schemas.openxmlformats.org/presentationml/2006/main">
  <p:tag name="TIMING" val="|4.4|2.7|5.5"/>
</p:tagLst>
</file>

<file path=ppt/tags/tag27.xml><?xml version="1.0" encoding="utf-8"?>
<p:tagLst xmlns:a="http://schemas.openxmlformats.org/drawingml/2006/main" xmlns:r="http://schemas.openxmlformats.org/officeDocument/2006/relationships" xmlns:p="http://schemas.openxmlformats.org/presentationml/2006/main">
  <p:tag name="TIMING" val="|2.7|0.9|2|3.4|1.5|0.4|0.3|0.4|0.6|0.5|4.9"/>
</p:tagLst>
</file>

<file path=ppt/tags/tag28.xml><?xml version="1.0" encoding="utf-8"?>
<p:tagLst xmlns:a="http://schemas.openxmlformats.org/drawingml/2006/main" xmlns:r="http://schemas.openxmlformats.org/officeDocument/2006/relationships" xmlns:p="http://schemas.openxmlformats.org/presentationml/2006/main">
  <p:tag name="TIMING" val="|5|27.7"/>
</p:tagLst>
</file>

<file path=ppt/tags/tag29.xml><?xml version="1.0" encoding="utf-8"?>
<p:tagLst xmlns:a="http://schemas.openxmlformats.org/drawingml/2006/main" xmlns:r="http://schemas.openxmlformats.org/officeDocument/2006/relationships" xmlns:p="http://schemas.openxmlformats.org/presentationml/2006/main">
  <p:tag name="TIMING" val="|4.5|0.4|12.7|13.7|7.1|6.7"/>
</p:tagLst>
</file>

<file path=ppt/tags/tag3.xml><?xml version="1.0" encoding="utf-8"?>
<p:tagLst xmlns:a="http://schemas.openxmlformats.org/drawingml/2006/main" xmlns:r="http://schemas.openxmlformats.org/officeDocument/2006/relationships" xmlns:p="http://schemas.openxmlformats.org/presentationml/2006/main">
  <p:tag name="TIMING" val="|9.1"/>
</p:tagLst>
</file>

<file path=ppt/tags/tag30.xml><?xml version="1.0" encoding="utf-8"?>
<p:tagLst xmlns:a="http://schemas.openxmlformats.org/drawingml/2006/main" xmlns:r="http://schemas.openxmlformats.org/officeDocument/2006/relationships" xmlns:p="http://schemas.openxmlformats.org/presentationml/2006/main">
  <p:tag name="TIMING" val="|2.7|6.3|24.8|11.6|9.8|17"/>
</p:tagLst>
</file>

<file path=ppt/tags/tag31.xml><?xml version="1.0" encoding="utf-8"?>
<p:tagLst xmlns:a="http://schemas.openxmlformats.org/drawingml/2006/main" xmlns:r="http://schemas.openxmlformats.org/officeDocument/2006/relationships" xmlns:p="http://schemas.openxmlformats.org/presentationml/2006/main">
  <p:tag name="TIMING" val="|5|5.6|3.3|3.6|4.5|1.2|12.5|16.1|10.4|0.9|2.2"/>
</p:tagLst>
</file>

<file path=ppt/tags/tag32.xml><?xml version="1.0" encoding="utf-8"?>
<p:tagLst xmlns:a="http://schemas.openxmlformats.org/drawingml/2006/main" xmlns:r="http://schemas.openxmlformats.org/officeDocument/2006/relationships" xmlns:p="http://schemas.openxmlformats.org/presentationml/2006/main">
  <p:tag name="TIMING" val="|2.1|5.5|12.1|1.8|10.9|0.1|26"/>
</p:tagLst>
</file>

<file path=ppt/tags/tag33.xml><?xml version="1.0" encoding="utf-8"?>
<p:tagLst xmlns:a="http://schemas.openxmlformats.org/drawingml/2006/main" xmlns:r="http://schemas.openxmlformats.org/officeDocument/2006/relationships" xmlns:p="http://schemas.openxmlformats.org/presentationml/2006/main">
  <p:tag name="TIMING" val="|6.4|21.5"/>
</p:tagLst>
</file>

<file path=ppt/tags/tag34.xml><?xml version="1.0" encoding="utf-8"?>
<p:tagLst xmlns:a="http://schemas.openxmlformats.org/drawingml/2006/main" xmlns:r="http://schemas.openxmlformats.org/officeDocument/2006/relationships" xmlns:p="http://schemas.openxmlformats.org/presentationml/2006/main">
  <p:tag name="TIMING" val="|3.1|12.7|5.3|2.7|2.6|6.1"/>
</p:tagLst>
</file>

<file path=ppt/tags/tag35.xml><?xml version="1.0" encoding="utf-8"?>
<p:tagLst xmlns:a="http://schemas.openxmlformats.org/drawingml/2006/main" xmlns:r="http://schemas.openxmlformats.org/officeDocument/2006/relationships" xmlns:p="http://schemas.openxmlformats.org/presentationml/2006/main">
  <p:tag name="TIMING" val="|25.8|2.4|0.5|3.1|7.4|4.3|7.6"/>
</p:tagLst>
</file>

<file path=ppt/tags/tag36.xml><?xml version="1.0" encoding="utf-8"?>
<p:tagLst xmlns:a="http://schemas.openxmlformats.org/drawingml/2006/main" xmlns:r="http://schemas.openxmlformats.org/officeDocument/2006/relationships" xmlns:p="http://schemas.openxmlformats.org/presentationml/2006/main">
  <p:tag name="TIMING" val="|10.2"/>
</p:tagLst>
</file>

<file path=ppt/tags/tag37.xml><?xml version="1.0" encoding="utf-8"?>
<p:tagLst xmlns:a="http://schemas.openxmlformats.org/drawingml/2006/main" xmlns:r="http://schemas.openxmlformats.org/officeDocument/2006/relationships" xmlns:p="http://schemas.openxmlformats.org/presentationml/2006/main">
  <p:tag name="TIMING" val="|0.7|10|8.9|0.7|7.3|7.3|14"/>
</p:tagLst>
</file>

<file path=ppt/tags/tag38.xml><?xml version="1.0" encoding="utf-8"?>
<p:tagLst xmlns:a="http://schemas.openxmlformats.org/drawingml/2006/main" xmlns:r="http://schemas.openxmlformats.org/officeDocument/2006/relationships" xmlns:p="http://schemas.openxmlformats.org/presentationml/2006/main">
  <p:tag name="TIMING" val="|30.3"/>
</p:tagLst>
</file>

<file path=ppt/tags/tag39.xml><?xml version="1.0" encoding="utf-8"?>
<p:tagLst xmlns:a="http://schemas.openxmlformats.org/drawingml/2006/main" xmlns:r="http://schemas.openxmlformats.org/officeDocument/2006/relationships" xmlns:p="http://schemas.openxmlformats.org/presentationml/2006/main">
  <p:tag name="TIMING" val="|5.9"/>
</p:tagLst>
</file>

<file path=ppt/tags/tag4.xml><?xml version="1.0" encoding="utf-8"?>
<p:tagLst xmlns:a="http://schemas.openxmlformats.org/drawingml/2006/main" xmlns:r="http://schemas.openxmlformats.org/officeDocument/2006/relationships" xmlns:p="http://schemas.openxmlformats.org/presentationml/2006/main">
  <p:tag name="TIMING" val="|18.2|20|9.6"/>
</p:tagLst>
</file>

<file path=ppt/tags/tag40.xml><?xml version="1.0" encoding="utf-8"?>
<p:tagLst xmlns:a="http://schemas.openxmlformats.org/drawingml/2006/main" xmlns:r="http://schemas.openxmlformats.org/officeDocument/2006/relationships" xmlns:p="http://schemas.openxmlformats.org/presentationml/2006/main">
  <p:tag name="TIMING" val="|8.8|1.6|1|1|3.7|5|1.3|4.4|3.2|0.9|0.8|0.8|0.7|0.7|0.6|0.8|0.5|0.6|0.7|0.6|0.6|0.6|0.6|0.7"/>
</p:tagLst>
</file>

<file path=ppt/tags/tag41.xml><?xml version="1.0" encoding="utf-8"?>
<p:tagLst xmlns:a="http://schemas.openxmlformats.org/drawingml/2006/main" xmlns:r="http://schemas.openxmlformats.org/officeDocument/2006/relationships" xmlns:p="http://schemas.openxmlformats.org/presentationml/2006/main">
  <p:tag name="TIMING" val="|29.3|10.6|13.9|2.5|23"/>
</p:tagLst>
</file>

<file path=ppt/tags/tag42.xml><?xml version="1.0" encoding="utf-8"?>
<p:tagLst xmlns:a="http://schemas.openxmlformats.org/drawingml/2006/main" xmlns:r="http://schemas.openxmlformats.org/officeDocument/2006/relationships" xmlns:p="http://schemas.openxmlformats.org/presentationml/2006/main">
  <p:tag name="TIMING" val="|29.3|1.3|3.8|1.5|1.8|2.2"/>
</p:tagLst>
</file>

<file path=ppt/tags/tag43.xml><?xml version="1.0" encoding="utf-8"?>
<p:tagLst xmlns:a="http://schemas.openxmlformats.org/drawingml/2006/main" xmlns:r="http://schemas.openxmlformats.org/officeDocument/2006/relationships" xmlns:p="http://schemas.openxmlformats.org/presentationml/2006/main">
  <p:tag name="TIMING" val="|2.2"/>
</p:tagLst>
</file>

<file path=ppt/tags/tag44.xml><?xml version="1.0" encoding="utf-8"?>
<p:tagLst xmlns:a="http://schemas.openxmlformats.org/drawingml/2006/main" xmlns:r="http://schemas.openxmlformats.org/officeDocument/2006/relationships" xmlns:p="http://schemas.openxmlformats.org/presentationml/2006/main">
  <p:tag name="TIMING" val="|18.3|4.3|1|13.4"/>
</p:tagLst>
</file>

<file path=ppt/tags/tag45.xml><?xml version="1.0" encoding="utf-8"?>
<p:tagLst xmlns:a="http://schemas.openxmlformats.org/drawingml/2006/main" xmlns:r="http://schemas.openxmlformats.org/officeDocument/2006/relationships" xmlns:p="http://schemas.openxmlformats.org/presentationml/2006/main">
  <p:tag name="TIMING" val="|5.7|10.6|7.6|9.7|5.4|1.7|1.2|0.4|0.4|0.3|0.3|0.4|0.5|2.9|8.6|15.3"/>
</p:tagLst>
</file>

<file path=ppt/tags/tag46.xml><?xml version="1.0" encoding="utf-8"?>
<p:tagLst xmlns:a="http://schemas.openxmlformats.org/drawingml/2006/main" xmlns:r="http://schemas.openxmlformats.org/officeDocument/2006/relationships" xmlns:p="http://schemas.openxmlformats.org/presentationml/2006/main">
  <p:tag name="TIMING" val="|4.9|1.5|5.4|4.1"/>
</p:tagLst>
</file>

<file path=ppt/tags/tag47.xml><?xml version="1.0" encoding="utf-8"?>
<p:tagLst xmlns:a="http://schemas.openxmlformats.org/drawingml/2006/main" xmlns:r="http://schemas.openxmlformats.org/officeDocument/2006/relationships" xmlns:p="http://schemas.openxmlformats.org/presentationml/2006/main">
  <p:tag name="TIMING" val="|7.4|5.7|4.5|19.3|5.2"/>
</p:tagLst>
</file>

<file path=ppt/tags/tag48.xml><?xml version="1.0" encoding="utf-8"?>
<p:tagLst xmlns:a="http://schemas.openxmlformats.org/drawingml/2006/main" xmlns:r="http://schemas.openxmlformats.org/officeDocument/2006/relationships" xmlns:p="http://schemas.openxmlformats.org/presentationml/2006/main">
  <p:tag name="TIMING" val="|64"/>
</p:tagLst>
</file>

<file path=ppt/tags/tag49.xml><?xml version="1.0" encoding="utf-8"?>
<p:tagLst xmlns:a="http://schemas.openxmlformats.org/drawingml/2006/main" xmlns:r="http://schemas.openxmlformats.org/officeDocument/2006/relationships" xmlns:p="http://schemas.openxmlformats.org/presentationml/2006/main">
  <p:tag name="TIMING" val="|11.5|5.2|2.5|1.7|16.3"/>
</p:tagLst>
</file>

<file path=ppt/tags/tag5.xml><?xml version="1.0" encoding="utf-8"?>
<p:tagLst xmlns:a="http://schemas.openxmlformats.org/drawingml/2006/main" xmlns:r="http://schemas.openxmlformats.org/officeDocument/2006/relationships" xmlns:p="http://schemas.openxmlformats.org/presentationml/2006/main">
  <p:tag name="TIMING" val="|47.8|0.6|8.8|5.4|5.2|20.9|19|6.7"/>
</p:tagLst>
</file>

<file path=ppt/tags/tag50.xml><?xml version="1.0" encoding="utf-8"?>
<p:tagLst xmlns:a="http://schemas.openxmlformats.org/drawingml/2006/main" xmlns:r="http://schemas.openxmlformats.org/officeDocument/2006/relationships" xmlns:p="http://schemas.openxmlformats.org/presentationml/2006/main">
  <p:tag name="TIMING" val="|12.7|20.1|12.1|5.4|8.8"/>
</p:tagLst>
</file>

<file path=ppt/tags/tag51.xml><?xml version="1.0" encoding="utf-8"?>
<p:tagLst xmlns:a="http://schemas.openxmlformats.org/drawingml/2006/main" xmlns:r="http://schemas.openxmlformats.org/officeDocument/2006/relationships" xmlns:p="http://schemas.openxmlformats.org/presentationml/2006/main">
  <p:tag name="TIMING" val="|13.7|1.1|11|2.3"/>
</p:tagLst>
</file>

<file path=ppt/tags/tag52.xml><?xml version="1.0" encoding="utf-8"?>
<p:tagLst xmlns:a="http://schemas.openxmlformats.org/drawingml/2006/main" xmlns:r="http://schemas.openxmlformats.org/officeDocument/2006/relationships" xmlns:p="http://schemas.openxmlformats.org/presentationml/2006/main">
  <p:tag name="TIMING" val="|20.4"/>
</p:tagLst>
</file>

<file path=ppt/tags/tag53.xml><?xml version="1.0" encoding="utf-8"?>
<p:tagLst xmlns:a="http://schemas.openxmlformats.org/drawingml/2006/main" xmlns:r="http://schemas.openxmlformats.org/officeDocument/2006/relationships" xmlns:p="http://schemas.openxmlformats.org/presentationml/2006/main">
  <p:tag name="TIMING" val="|9.6|4.2|6.4|20.4|0.8|6.2|10.1|20.8"/>
</p:tagLst>
</file>

<file path=ppt/tags/tag54.xml><?xml version="1.0" encoding="utf-8"?>
<p:tagLst xmlns:a="http://schemas.openxmlformats.org/drawingml/2006/main" xmlns:r="http://schemas.openxmlformats.org/officeDocument/2006/relationships" xmlns:p="http://schemas.openxmlformats.org/presentationml/2006/main">
  <p:tag name="TIMING" val="|4.7|3.8|39.7|38.8"/>
</p:tagLst>
</file>

<file path=ppt/tags/tag55.xml><?xml version="1.0" encoding="utf-8"?>
<p:tagLst xmlns:a="http://schemas.openxmlformats.org/drawingml/2006/main" xmlns:r="http://schemas.openxmlformats.org/officeDocument/2006/relationships" xmlns:p="http://schemas.openxmlformats.org/presentationml/2006/main">
  <p:tag name="TIMING" val="|26.9"/>
</p:tagLst>
</file>

<file path=ppt/tags/tag56.xml><?xml version="1.0" encoding="utf-8"?>
<p:tagLst xmlns:a="http://schemas.openxmlformats.org/drawingml/2006/main" xmlns:r="http://schemas.openxmlformats.org/officeDocument/2006/relationships" xmlns:p="http://schemas.openxmlformats.org/presentationml/2006/main">
  <p:tag name="TIMING" val="|8|2.5|2|15.9|1.4|2.1|11.4|1.3|5.8|0.5|8.2|0.4"/>
</p:tagLst>
</file>

<file path=ppt/tags/tag57.xml><?xml version="1.0" encoding="utf-8"?>
<p:tagLst xmlns:a="http://schemas.openxmlformats.org/drawingml/2006/main" xmlns:r="http://schemas.openxmlformats.org/officeDocument/2006/relationships" xmlns:p="http://schemas.openxmlformats.org/presentationml/2006/main">
  <p:tag name="TIMING" val="|2.7|3.4|3.3|3.5|7.7|14.1|10.9|33"/>
</p:tagLst>
</file>

<file path=ppt/tags/tag58.xml><?xml version="1.0" encoding="utf-8"?>
<p:tagLst xmlns:a="http://schemas.openxmlformats.org/drawingml/2006/main" xmlns:r="http://schemas.openxmlformats.org/officeDocument/2006/relationships" xmlns:p="http://schemas.openxmlformats.org/presentationml/2006/main">
  <p:tag name="TIMING" val="|3.4|11.2|9.2|12.7|31.8"/>
</p:tagLst>
</file>

<file path=ppt/tags/tag59.xml><?xml version="1.0" encoding="utf-8"?>
<p:tagLst xmlns:a="http://schemas.openxmlformats.org/drawingml/2006/main" xmlns:r="http://schemas.openxmlformats.org/officeDocument/2006/relationships" xmlns:p="http://schemas.openxmlformats.org/presentationml/2006/main">
  <p:tag name="TIMING" val="|10.6|3.5|11|31.9|25.9|8.7"/>
</p:tagLst>
</file>

<file path=ppt/tags/tag6.xml><?xml version="1.0" encoding="utf-8"?>
<p:tagLst xmlns:a="http://schemas.openxmlformats.org/drawingml/2006/main" xmlns:r="http://schemas.openxmlformats.org/officeDocument/2006/relationships" xmlns:p="http://schemas.openxmlformats.org/presentationml/2006/main">
  <p:tag name="TIMING" val="|7.4|14.8|2.2|4.9|28.8|24.6"/>
</p:tagLst>
</file>

<file path=ppt/tags/tag60.xml><?xml version="1.0" encoding="utf-8"?>
<p:tagLst xmlns:a="http://schemas.openxmlformats.org/drawingml/2006/main" xmlns:r="http://schemas.openxmlformats.org/officeDocument/2006/relationships" xmlns:p="http://schemas.openxmlformats.org/presentationml/2006/main">
  <p:tag name="TIMING" val="|16|4.4|24|6.2|6"/>
</p:tagLst>
</file>

<file path=ppt/tags/tag61.xml><?xml version="1.0" encoding="utf-8"?>
<p:tagLst xmlns:a="http://schemas.openxmlformats.org/drawingml/2006/main" xmlns:r="http://schemas.openxmlformats.org/officeDocument/2006/relationships" xmlns:p="http://schemas.openxmlformats.org/presentationml/2006/main">
  <p:tag name="TIMING" val="|35.4|20.3|15.7|7.1|4.7|7.5|11.9"/>
</p:tagLst>
</file>

<file path=ppt/tags/tag62.xml><?xml version="1.0" encoding="utf-8"?>
<p:tagLst xmlns:a="http://schemas.openxmlformats.org/drawingml/2006/main" xmlns:r="http://schemas.openxmlformats.org/officeDocument/2006/relationships" xmlns:p="http://schemas.openxmlformats.org/presentationml/2006/main">
  <p:tag name="TIMING" val="|26|6.8|10|7.1|14.5|11.2|2.9|6.2|9.1|6.4"/>
</p:tagLst>
</file>

<file path=ppt/tags/tag63.xml><?xml version="1.0" encoding="utf-8"?>
<p:tagLst xmlns:a="http://schemas.openxmlformats.org/drawingml/2006/main" xmlns:r="http://schemas.openxmlformats.org/officeDocument/2006/relationships" xmlns:p="http://schemas.openxmlformats.org/presentationml/2006/main">
  <p:tag name="TIMING" val="|9.8|7.2|7.9|4.9|6.3|6|18.3"/>
</p:tagLst>
</file>

<file path=ppt/tags/tag64.xml><?xml version="1.0" encoding="utf-8"?>
<p:tagLst xmlns:a="http://schemas.openxmlformats.org/drawingml/2006/main" xmlns:r="http://schemas.openxmlformats.org/officeDocument/2006/relationships" xmlns:p="http://schemas.openxmlformats.org/presentationml/2006/main">
  <p:tag name="TIMING" val="|0.7|0.8|0.3|0.3|0.2|0.3|8"/>
</p:tagLst>
</file>

<file path=ppt/tags/tag65.xml><?xml version="1.0" encoding="utf-8"?>
<p:tagLst xmlns:a="http://schemas.openxmlformats.org/drawingml/2006/main" xmlns:r="http://schemas.openxmlformats.org/officeDocument/2006/relationships" xmlns:p="http://schemas.openxmlformats.org/presentationml/2006/main">
  <p:tag name="TIMING" val="|10.5|2.6|2.6|21.8|4.3|0.7|0.9|0.6|0.5|0.4|0.4|0.3|0.3|0.3|0.4|0.3|0.3|0.2|0.3"/>
</p:tagLst>
</file>

<file path=ppt/tags/tag66.xml><?xml version="1.0" encoding="utf-8"?>
<p:tagLst xmlns:a="http://schemas.openxmlformats.org/drawingml/2006/main" xmlns:r="http://schemas.openxmlformats.org/officeDocument/2006/relationships" xmlns:p="http://schemas.openxmlformats.org/presentationml/2006/main">
  <p:tag name="TIMING" val="|8.6"/>
</p:tagLst>
</file>

<file path=ppt/tags/tag67.xml><?xml version="1.0" encoding="utf-8"?>
<p:tagLst xmlns:a="http://schemas.openxmlformats.org/drawingml/2006/main" xmlns:r="http://schemas.openxmlformats.org/officeDocument/2006/relationships" xmlns:p="http://schemas.openxmlformats.org/presentationml/2006/main">
  <p:tag name="TIMING" val="|17.7|0.8|30.7|22|3.3"/>
</p:tagLst>
</file>

<file path=ppt/tags/tag68.xml><?xml version="1.0" encoding="utf-8"?>
<p:tagLst xmlns:a="http://schemas.openxmlformats.org/drawingml/2006/main" xmlns:r="http://schemas.openxmlformats.org/officeDocument/2006/relationships" xmlns:p="http://schemas.openxmlformats.org/presentationml/2006/main">
  <p:tag name="TIMING" val="|51.3|4.3|13.6"/>
</p:tagLst>
</file>

<file path=ppt/tags/tag69.xml><?xml version="1.0" encoding="utf-8"?>
<p:tagLst xmlns:a="http://schemas.openxmlformats.org/drawingml/2006/main" xmlns:r="http://schemas.openxmlformats.org/officeDocument/2006/relationships" xmlns:p="http://schemas.openxmlformats.org/presentationml/2006/main">
  <p:tag name="TIMING" val="|3.3|1.8|7.5|2.2|11.1|5.5|9.4|17.2|10.4|14"/>
</p:tagLst>
</file>

<file path=ppt/tags/tag7.xml><?xml version="1.0" encoding="utf-8"?>
<p:tagLst xmlns:a="http://schemas.openxmlformats.org/drawingml/2006/main" xmlns:r="http://schemas.openxmlformats.org/officeDocument/2006/relationships" xmlns:p="http://schemas.openxmlformats.org/presentationml/2006/main">
  <p:tag name="TIMING" val="|9.7|9.1|3.8|10.9"/>
</p:tagLst>
</file>

<file path=ppt/tags/tag70.xml><?xml version="1.0" encoding="utf-8"?>
<p:tagLst xmlns:a="http://schemas.openxmlformats.org/drawingml/2006/main" xmlns:r="http://schemas.openxmlformats.org/officeDocument/2006/relationships" xmlns:p="http://schemas.openxmlformats.org/presentationml/2006/main">
  <p:tag name="TIMING" val="|8.3|10.1|15"/>
</p:tagLst>
</file>

<file path=ppt/tags/tag71.xml><?xml version="1.0" encoding="utf-8"?>
<p:tagLst xmlns:a="http://schemas.openxmlformats.org/drawingml/2006/main" xmlns:r="http://schemas.openxmlformats.org/officeDocument/2006/relationships" xmlns:p="http://schemas.openxmlformats.org/presentationml/2006/main">
  <p:tag name="TIMING" val="|11|8.9"/>
</p:tagLst>
</file>

<file path=ppt/tags/tag72.xml><?xml version="1.0" encoding="utf-8"?>
<p:tagLst xmlns:a="http://schemas.openxmlformats.org/drawingml/2006/main" xmlns:r="http://schemas.openxmlformats.org/officeDocument/2006/relationships" xmlns:p="http://schemas.openxmlformats.org/presentationml/2006/main">
  <p:tag name="TIMING" val="|11.5|0.6|10.5|9.8|0.8|10.9|1.8"/>
</p:tagLst>
</file>

<file path=ppt/tags/tag73.xml><?xml version="1.0" encoding="utf-8"?>
<p:tagLst xmlns:a="http://schemas.openxmlformats.org/drawingml/2006/main" xmlns:r="http://schemas.openxmlformats.org/officeDocument/2006/relationships" xmlns:p="http://schemas.openxmlformats.org/presentationml/2006/main">
  <p:tag name="TIMING" val="|12.9|10.9|10.5|14.1|24.4"/>
</p:tagLst>
</file>

<file path=ppt/tags/tag74.xml><?xml version="1.0" encoding="utf-8"?>
<p:tagLst xmlns:a="http://schemas.openxmlformats.org/drawingml/2006/main" xmlns:r="http://schemas.openxmlformats.org/officeDocument/2006/relationships" xmlns:p="http://schemas.openxmlformats.org/presentationml/2006/main">
  <p:tag name="TIMING" val="|27.3|8.2|10.7|7.4|0.5"/>
</p:tagLst>
</file>

<file path=ppt/tags/tag75.xml><?xml version="1.0" encoding="utf-8"?>
<p:tagLst xmlns:a="http://schemas.openxmlformats.org/drawingml/2006/main" xmlns:r="http://schemas.openxmlformats.org/officeDocument/2006/relationships" xmlns:p="http://schemas.openxmlformats.org/presentationml/2006/main">
  <p:tag name="TIMING" val="|7.3|0.6|10.7|1.2|10.9|9.2|4.3|6.8"/>
</p:tagLst>
</file>

<file path=ppt/tags/tag76.xml><?xml version="1.0" encoding="utf-8"?>
<p:tagLst xmlns:a="http://schemas.openxmlformats.org/drawingml/2006/main" xmlns:r="http://schemas.openxmlformats.org/officeDocument/2006/relationships" xmlns:p="http://schemas.openxmlformats.org/presentationml/2006/main">
  <p:tag name="TIMING" val="|21.4|8.1"/>
</p:tagLst>
</file>

<file path=ppt/tags/tag77.xml><?xml version="1.0" encoding="utf-8"?>
<p:tagLst xmlns:a="http://schemas.openxmlformats.org/drawingml/2006/main" xmlns:r="http://schemas.openxmlformats.org/officeDocument/2006/relationships" xmlns:p="http://schemas.openxmlformats.org/presentationml/2006/main">
  <p:tag name="TIMING" val="|6.4|1|16.8|12.9|4.1|1|5.4|1|0.5|18.7|0.5|28.9"/>
</p:tagLst>
</file>

<file path=ppt/tags/tag78.xml><?xml version="1.0" encoding="utf-8"?>
<p:tagLst xmlns:a="http://schemas.openxmlformats.org/drawingml/2006/main" xmlns:r="http://schemas.openxmlformats.org/officeDocument/2006/relationships" xmlns:p="http://schemas.openxmlformats.org/presentationml/2006/main">
  <p:tag name="TIMING" val="|10.6|1.7|3|1.3|12.9|1.9|3.7|6.1|1.1"/>
</p:tagLst>
</file>

<file path=ppt/tags/tag79.xml><?xml version="1.0" encoding="utf-8"?>
<p:tagLst xmlns:a="http://schemas.openxmlformats.org/drawingml/2006/main" xmlns:r="http://schemas.openxmlformats.org/officeDocument/2006/relationships" xmlns:p="http://schemas.openxmlformats.org/presentationml/2006/main">
  <p:tag name="TIMING" val="|25.3|30.7"/>
</p:tagLst>
</file>

<file path=ppt/tags/tag8.xml><?xml version="1.0" encoding="utf-8"?>
<p:tagLst xmlns:a="http://schemas.openxmlformats.org/drawingml/2006/main" xmlns:r="http://schemas.openxmlformats.org/officeDocument/2006/relationships" xmlns:p="http://schemas.openxmlformats.org/presentationml/2006/main">
  <p:tag name="TIMING" val="|22.5|38.9|10.9|25"/>
</p:tagLst>
</file>

<file path=ppt/tags/tag80.xml><?xml version="1.0" encoding="utf-8"?>
<p:tagLst xmlns:a="http://schemas.openxmlformats.org/drawingml/2006/main" xmlns:r="http://schemas.openxmlformats.org/officeDocument/2006/relationships" xmlns:p="http://schemas.openxmlformats.org/presentationml/2006/main">
  <p:tag name="TIMING" val="|17.4|14.5|6.2|0.7|7.5|3.7|3|17|1.9"/>
</p:tagLst>
</file>

<file path=ppt/tags/tag81.xml><?xml version="1.0" encoding="utf-8"?>
<p:tagLst xmlns:a="http://schemas.openxmlformats.org/drawingml/2006/main" xmlns:r="http://schemas.openxmlformats.org/officeDocument/2006/relationships" xmlns:p="http://schemas.openxmlformats.org/presentationml/2006/main">
  <p:tag name="TIMING" val="|17.7|45"/>
</p:tagLst>
</file>

<file path=ppt/tags/tag82.xml><?xml version="1.0" encoding="utf-8"?>
<p:tagLst xmlns:a="http://schemas.openxmlformats.org/drawingml/2006/main" xmlns:r="http://schemas.openxmlformats.org/officeDocument/2006/relationships" xmlns:p="http://schemas.openxmlformats.org/presentationml/2006/main">
  <p:tag name="TIMING" val="|7.1|5.7"/>
</p:tagLst>
</file>

<file path=ppt/tags/tag83.xml><?xml version="1.0" encoding="utf-8"?>
<p:tagLst xmlns:a="http://schemas.openxmlformats.org/drawingml/2006/main" xmlns:r="http://schemas.openxmlformats.org/officeDocument/2006/relationships" xmlns:p="http://schemas.openxmlformats.org/presentationml/2006/main">
  <p:tag name="TIMING" val="|32.8|8.2|2.5"/>
</p:tagLst>
</file>

<file path=ppt/tags/tag84.xml><?xml version="1.0" encoding="utf-8"?>
<p:tagLst xmlns:a="http://schemas.openxmlformats.org/drawingml/2006/main" xmlns:r="http://schemas.openxmlformats.org/officeDocument/2006/relationships" xmlns:p="http://schemas.openxmlformats.org/presentationml/2006/main">
  <p:tag name="TIMING" val="|8.5|3.3|5.4|4.7|13.1"/>
</p:tagLst>
</file>

<file path=ppt/tags/tag85.xml><?xml version="1.0" encoding="utf-8"?>
<p:tagLst xmlns:a="http://schemas.openxmlformats.org/drawingml/2006/main" xmlns:r="http://schemas.openxmlformats.org/officeDocument/2006/relationships" xmlns:p="http://schemas.openxmlformats.org/presentationml/2006/main">
  <p:tag name="TIMING" val="|9.8|9.1|9.9|33.7"/>
</p:tagLst>
</file>

<file path=ppt/tags/tag86.xml><?xml version="1.0" encoding="utf-8"?>
<p:tagLst xmlns:a="http://schemas.openxmlformats.org/drawingml/2006/main" xmlns:r="http://schemas.openxmlformats.org/officeDocument/2006/relationships" xmlns:p="http://schemas.openxmlformats.org/presentationml/2006/main">
  <p:tag name="TIMING" val="|24.6|16.1|26.9|0.9"/>
</p:tagLst>
</file>

<file path=ppt/tags/tag87.xml><?xml version="1.0" encoding="utf-8"?>
<p:tagLst xmlns:a="http://schemas.openxmlformats.org/drawingml/2006/main" xmlns:r="http://schemas.openxmlformats.org/officeDocument/2006/relationships" xmlns:p="http://schemas.openxmlformats.org/presentationml/2006/main">
  <p:tag name="TIMING" val="|9.7|1|0.3|0.2|0.2|0.3|0.7|29.6|4|0.7|1.2"/>
</p:tagLst>
</file>

<file path=ppt/tags/tag88.xml><?xml version="1.0" encoding="utf-8"?>
<p:tagLst xmlns:a="http://schemas.openxmlformats.org/drawingml/2006/main" xmlns:r="http://schemas.openxmlformats.org/officeDocument/2006/relationships" xmlns:p="http://schemas.openxmlformats.org/presentationml/2006/main">
  <p:tag name="TIMING" val="|37.3|2|4|2.4|5.8|3.7|12.2|0.4|23.5|2.8|4.8|4.9"/>
</p:tagLst>
</file>

<file path=ppt/tags/tag89.xml><?xml version="1.0" encoding="utf-8"?>
<p:tagLst xmlns:a="http://schemas.openxmlformats.org/drawingml/2006/main" xmlns:r="http://schemas.openxmlformats.org/officeDocument/2006/relationships" xmlns:p="http://schemas.openxmlformats.org/presentationml/2006/main">
  <p:tag name="TIMING" val="|9.2|5.9|13.9|22.1"/>
</p:tagLst>
</file>

<file path=ppt/tags/tag9.xml><?xml version="1.0" encoding="utf-8"?>
<p:tagLst xmlns:a="http://schemas.openxmlformats.org/drawingml/2006/main" xmlns:r="http://schemas.openxmlformats.org/officeDocument/2006/relationships" xmlns:p="http://schemas.openxmlformats.org/presentationml/2006/main">
  <p:tag name="TIMING" val="|11.9|11.2|2.9|2.4|10.3|10.5|7.5"/>
</p:tagLst>
</file>

<file path=ppt/tags/tag90.xml><?xml version="1.0" encoding="utf-8"?>
<p:tagLst xmlns:a="http://schemas.openxmlformats.org/drawingml/2006/main" xmlns:r="http://schemas.openxmlformats.org/officeDocument/2006/relationships" xmlns:p="http://schemas.openxmlformats.org/presentationml/2006/main">
  <p:tag name="TIMING" val="|27.8|8.2|15.3|8.1"/>
</p:tagLst>
</file>

<file path=ppt/tags/tag91.xml><?xml version="1.0" encoding="utf-8"?>
<p:tagLst xmlns:a="http://schemas.openxmlformats.org/drawingml/2006/main" xmlns:r="http://schemas.openxmlformats.org/officeDocument/2006/relationships" xmlns:p="http://schemas.openxmlformats.org/presentationml/2006/main">
  <p:tag name="TIMING" val="|39.9|17.2|10.4|23.5|17.8|19.6"/>
</p:tagLst>
</file>

<file path=ppt/tags/tag92.xml><?xml version="1.0" encoding="utf-8"?>
<p:tagLst xmlns:a="http://schemas.openxmlformats.org/drawingml/2006/main" xmlns:r="http://schemas.openxmlformats.org/officeDocument/2006/relationships" xmlns:p="http://schemas.openxmlformats.org/presentationml/2006/main">
  <p:tag name="TIMING" val="|4.1|2|6.5|4.3|9.3"/>
</p:tagLst>
</file>

<file path=ppt/tags/tag93.xml><?xml version="1.0" encoding="utf-8"?>
<p:tagLst xmlns:a="http://schemas.openxmlformats.org/drawingml/2006/main" xmlns:r="http://schemas.openxmlformats.org/officeDocument/2006/relationships" xmlns:p="http://schemas.openxmlformats.org/presentationml/2006/main">
  <p:tag name="TIMING" val="|10.5|124.2"/>
</p:tagLst>
</file>

<file path=ppt/tags/tag94.xml><?xml version="1.0" encoding="utf-8"?>
<p:tagLst xmlns:a="http://schemas.openxmlformats.org/drawingml/2006/main" xmlns:r="http://schemas.openxmlformats.org/officeDocument/2006/relationships" xmlns:p="http://schemas.openxmlformats.org/presentationml/2006/main">
  <p:tag name="TIMING" val="|17.3|2.9|17.6|0.5|1.7"/>
</p:tagLst>
</file>

<file path=ppt/tags/tag95.xml><?xml version="1.0" encoding="utf-8"?>
<p:tagLst xmlns:a="http://schemas.openxmlformats.org/drawingml/2006/main" xmlns:r="http://schemas.openxmlformats.org/officeDocument/2006/relationships" xmlns:p="http://schemas.openxmlformats.org/presentationml/2006/main">
  <p:tag name="TIMING" val="|7.1|7.3|8.6|0.5|0.9|5.2"/>
</p:tagLst>
</file>

<file path=ppt/tags/tag96.xml><?xml version="1.0" encoding="utf-8"?>
<p:tagLst xmlns:a="http://schemas.openxmlformats.org/drawingml/2006/main" xmlns:r="http://schemas.openxmlformats.org/officeDocument/2006/relationships" xmlns:p="http://schemas.openxmlformats.org/presentationml/2006/main">
  <p:tag name="TIMING" val="|18.9|4|5.1|2.3|5.4|3.1|23.1|6.8|4.2|34.4|2.4"/>
</p:tagLst>
</file>

<file path=ppt/tags/tag97.xml><?xml version="1.0" encoding="utf-8"?>
<p:tagLst xmlns:a="http://schemas.openxmlformats.org/drawingml/2006/main" xmlns:r="http://schemas.openxmlformats.org/officeDocument/2006/relationships" xmlns:p="http://schemas.openxmlformats.org/presentationml/2006/main">
  <p:tag name="TIMING" val="|0.7|6.8"/>
</p:tagLst>
</file>

<file path=ppt/tags/tag98.xml><?xml version="1.0" encoding="utf-8"?>
<p:tagLst xmlns:a="http://schemas.openxmlformats.org/drawingml/2006/main" xmlns:r="http://schemas.openxmlformats.org/officeDocument/2006/relationships" xmlns:p="http://schemas.openxmlformats.org/presentationml/2006/main">
  <p:tag name="TIMING" val="|19.3"/>
</p:tagLst>
</file>

<file path=ppt/tags/tag99.xml><?xml version="1.0" encoding="utf-8"?>
<p:tagLst xmlns:a="http://schemas.openxmlformats.org/drawingml/2006/main" xmlns:r="http://schemas.openxmlformats.org/officeDocument/2006/relationships" xmlns:p="http://schemas.openxmlformats.org/presentationml/2006/main">
  <p:tag name="TIMING" val="|6.9|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13138</TotalTime>
  <Words>6424</Words>
  <Application>Microsoft Office PowerPoint</Application>
  <PresentationFormat>On-screen Show (4:3)</PresentationFormat>
  <Paragraphs>2237</Paragraphs>
  <Slides>136</Slides>
  <Notes>125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7" baseType="lpstr">
      <vt:lpstr>Microsoft YaHei</vt:lpstr>
      <vt:lpstr>ＭＳ Ｐゴシック</vt:lpstr>
      <vt:lpstr>Arial</vt:lpstr>
      <vt:lpstr>Calibri</vt:lpstr>
      <vt:lpstr>Cambria</vt:lpstr>
      <vt:lpstr>Cambria Math</vt:lpstr>
      <vt:lpstr>Lucida Handwriting</vt:lpstr>
      <vt:lpstr>SFRM1095</vt:lpstr>
      <vt:lpstr>Symbol</vt:lpstr>
      <vt:lpstr>Office Theme</vt:lpstr>
      <vt:lpstr>Equation</vt:lpstr>
      <vt:lpstr>Lecture 7 A Brush-up on Number Theory and Algebra</vt:lpstr>
      <vt:lpstr>Plan</vt:lpstr>
      <vt:lpstr>Number theory in cryptography - advantages</vt:lpstr>
      <vt:lpstr>Number theory in cryptography - disadvantages</vt:lpstr>
      <vt:lpstr>Number theory as a source of hard problems</vt:lpstr>
      <vt:lpstr>Plan</vt:lpstr>
      <vt:lpstr>Famous algorithmic problems in number theory</vt:lpstr>
      <vt:lpstr>Primality testing</vt:lpstr>
      <vt:lpstr>How to select a random prime of length n?</vt:lpstr>
      <vt:lpstr>Factoring is believed to be hard!</vt:lpstr>
      <vt:lpstr>So we have a one-way function!</vt:lpstr>
      <vt:lpstr>Notation</vt:lpstr>
      <vt:lpstr>How to compute gcd(a,b)?</vt:lpstr>
      <vt:lpstr>Example</vt:lpstr>
      <vt:lpstr>Claim</vt:lpstr>
      <vt:lpstr>Plan</vt:lpstr>
      <vt:lpstr>Groups</vt:lpstr>
      <vt:lpstr>Additive/multiplicative notation</vt:lpstr>
      <vt:lpstr>Subgroups</vt:lpstr>
      <vt:lpstr>A cross product of groups</vt:lpstr>
      <vt:lpstr>Examples of groups</vt:lpstr>
      <vt:lpstr>PowerPoint Presentation</vt:lpstr>
      <vt:lpstr>PowerPoint Presentation</vt:lpstr>
      <vt:lpstr>Z_N^∗</vt:lpstr>
      <vt:lpstr>PowerPoint Presentation</vt:lpstr>
      <vt:lpstr>What remains?</vt:lpstr>
      <vt:lpstr>PowerPoint Presentation</vt:lpstr>
      <vt:lpstr>An example</vt:lpstr>
      <vt:lpstr>A simple observation</vt:lpstr>
      <vt:lpstr>Corollary</vt:lpstr>
      <vt:lpstr>Example:  f(x) = 5·x mod 11</vt:lpstr>
      <vt:lpstr>Example:  f(x) = 10·x mod 11</vt:lpstr>
      <vt:lpstr>Example:  f(x) = 2·x mod 11</vt:lpstr>
      <vt:lpstr>It has to be a cycle!</vt:lpstr>
      <vt:lpstr>Order of an element</vt:lpstr>
      <vt:lpstr>Look...</vt:lpstr>
      <vt:lpstr>Lemma</vt:lpstr>
      <vt:lpstr>Observation</vt:lpstr>
      <vt:lpstr>Which orders are possible?</vt:lpstr>
      <vt:lpstr>How does it look for Z_7^∗?</vt:lpstr>
      <vt:lpstr>Generated subgroups</vt:lpstr>
      <vt:lpstr>Observe</vt:lpstr>
      <vt:lpstr>We can now use the Lagrange's Theorem</vt:lpstr>
      <vt:lpstr>Plan</vt:lpstr>
      <vt:lpstr>Cyclic groups</vt:lpstr>
      <vt:lpstr>Example</vt:lpstr>
      <vt:lpstr>Example</vt:lpstr>
      <vt:lpstr>Example</vt:lpstr>
      <vt:lpstr>PowerPoint Presentation</vt:lpstr>
      <vt:lpstr>Another fact</vt:lpstr>
      <vt:lpstr>Of course:</vt:lpstr>
      <vt:lpstr>Example of a group that is not cyclic</vt:lpstr>
      <vt:lpstr>Look...</vt:lpstr>
      <vt:lpstr>Group isomorphism</vt:lpstr>
      <vt:lpstr>Isomorphic groups</vt:lpstr>
      <vt:lpstr>This is an isomorphism</vt:lpstr>
      <vt:lpstr>How to compute gx for large x?</vt:lpstr>
      <vt:lpstr>What about the other direction?</vt:lpstr>
      <vt:lpstr>The discrete logarithm</vt:lpstr>
      <vt:lpstr>Hardness of the discrete log</vt:lpstr>
      <vt:lpstr>How to define formally “the discrete log assumption”</vt:lpstr>
      <vt:lpstr>Example</vt:lpstr>
      <vt:lpstr>The discrete log assumption</vt:lpstr>
      <vt:lpstr>One way function?</vt:lpstr>
      <vt:lpstr>Concrete functions</vt:lpstr>
      <vt:lpstr>A problem</vt:lpstr>
      <vt:lpstr>Quadratic Residues</vt:lpstr>
      <vt:lpstr>Example: QR11</vt:lpstr>
      <vt:lpstr>A proof that |QRp| = (p - 1) / 2 </vt:lpstr>
      <vt:lpstr>Example: QR11 = {1,4,5,9,3}</vt:lpstr>
      <vt:lpstr>Is it easy to test if a∈QR_p?</vt:lpstr>
      <vt:lpstr>PowerPoint Presentation</vt:lpstr>
      <vt:lpstr>Example: Z_11^∗</vt:lpstr>
      <vt:lpstr>Hence we get a problem:</vt:lpstr>
      <vt:lpstr>What to do?</vt:lpstr>
      <vt:lpstr>Example</vt:lpstr>
      <vt:lpstr>How to compute square roots modulo a prime p?</vt:lpstr>
      <vt:lpstr>PowerPoint Presentation</vt:lpstr>
      <vt:lpstr>Plan</vt:lpstr>
      <vt:lpstr>Chinese Remainder Theorem (CRT)</vt:lpstr>
      <vt:lpstr>f:Z_N→Z_p×Z_q is a homomorphism </vt:lpstr>
      <vt:lpstr>f:Z_N^∗→Z_p^∗×Z_q^∗ is a homomorphism </vt:lpstr>
      <vt:lpstr>An example</vt:lpstr>
      <vt:lpstr>By the way: it’s not always like this!</vt:lpstr>
      <vt:lpstr>If p and q are distinct primes then  f:Z_N→Z_p×Z_q is a bijection </vt:lpstr>
      <vt:lpstr>f:Z_N^∗→Z_p^∗×Z_q^∗ is also a bijection</vt:lpstr>
      <vt:lpstr>PowerPoint Presentation</vt:lpstr>
      <vt:lpstr>How does it look for large p and q?</vt:lpstr>
      <vt:lpstr>Fact</vt:lpstr>
      <vt:lpstr>The inverse of f(x) := (x mod p, x mod q)</vt:lpstr>
      <vt:lpstr>By the way</vt:lpstr>
      <vt:lpstr>More general version of CRT</vt:lpstr>
      <vt:lpstr>Euler’s φ function</vt:lpstr>
      <vt:lpstr>How to compute φ(N), where N = pq?</vt:lpstr>
      <vt:lpstr>Computing φ(N) is as hard as factoring N.</vt:lpstr>
      <vt:lpstr>Which problems are easy and which are hard in Z_N^∗  (N = pq)? </vt:lpstr>
      <vt:lpstr>Computing eth roots modulo N</vt:lpstr>
      <vt:lpstr>“f(x) = xe mod N is a permutation if and only if gcd(e, φ(N)) = 1.”</vt:lpstr>
      <vt:lpstr>Computing eth root – easy, or hard?</vt:lpstr>
      <vt:lpstr>Can we compute the eth root if we do not know φ(N)? </vt:lpstr>
      <vt:lpstr>What can be shown?</vt:lpstr>
      <vt:lpstr>PowerPoint Presentation</vt:lpstr>
      <vt:lpstr>Outlook</vt:lpstr>
      <vt:lpstr>Square roots modulo N=pq</vt:lpstr>
      <vt:lpstr>Quadratic Residues modulo pq</vt:lpstr>
      <vt:lpstr>A lemma about QRs modulo pq</vt:lpstr>
      <vt:lpstr>QRs modulo pq – an example</vt:lpstr>
      <vt:lpstr>Every x ∈ QRN has exactly 4 square roots</vt:lpstr>
      <vt:lpstr>Jacobi Symbol</vt:lpstr>
      <vt:lpstr>Algorithmic questions about QR</vt:lpstr>
      <vt:lpstr>Quadratic Residuosity Assumption </vt:lpstr>
      <vt:lpstr>So, how to compute a square root of x∈QR_N ?</vt:lpstr>
      <vt:lpstr>PowerPoint Presentation</vt:lpstr>
      <vt:lpstr>PowerPoint Presentation</vt:lpstr>
      <vt:lpstr>PowerPoint Presentation</vt:lpstr>
      <vt:lpstr>“the probability π that y = x or y = -x is equal to 1/2”</vt:lpstr>
      <vt:lpstr>If we are unlucky it always happens that:</vt:lpstr>
      <vt:lpstr>Or:</vt:lpstr>
      <vt:lpstr>Observation</vt:lpstr>
      <vt:lpstr>“Suppose that y ≠ x and y ≠ -x. Then gcd(N, x – y) &gt; 1”</vt:lpstr>
      <vt:lpstr>Outlook</vt:lpstr>
      <vt:lpstr>Other interesting groups</vt:lpstr>
      <vt:lpstr>Plan</vt:lpstr>
      <vt:lpstr>Elliptic curves over the reals</vt:lpstr>
      <vt:lpstr>Example y2 = 4x3 - 4x  + 4</vt:lpstr>
      <vt:lpstr>An abelian group over an elliptic curve</vt:lpstr>
      <vt:lpstr>“Addition”</vt:lpstr>
      <vt:lpstr>Case 1: x1≠x2 </vt:lpstr>
      <vt:lpstr>Case 2:  x1 = x2 and y1 = -y2 </vt:lpstr>
      <vt:lpstr>Case 3:  x1 = x2 and y1 = y2</vt:lpstr>
      <vt:lpstr>How to prove that this is a group?</vt:lpstr>
      <vt:lpstr>How to use these groups in cryptography?</vt:lpstr>
      <vt:lpstr>Example</vt:lpstr>
      <vt:lpstr>Hasse’s Theorem</vt:lpstr>
      <vt:lpstr>How to use the elliptic curves in cryptography?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Message Authentication and Hash Functions</dc:title>
  <dc:creator>Utente Windows</dc:creator>
  <cp:lastModifiedBy>Stefan Dziembowski</cp:lastModifiedBy>
  <cp:revision>335</cp:revision>
  <cp:lastPrinted>2011-12-01T11:55:21Z</cp:lastPrinted>
  <dcterms:created xsi:type="dcterms:W3CDTF">2011-12-01T11:48:50Z</dcterms:created>
  <dcterms:modified xsi:type="dcterms:W3CDTF">2018-11-14T09:51:20Z</dcterms:modified>
</cp:coreProperties>
</file>